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Lst>
  <p:notesMasterIdLst>
    <p:notesMasterId r:id="rId11"/>
  </p:notesMasterIdLst>
  <p:sldIdLst>
    <p:sldId id="268" r:id="rId5"/>
    <p:sldId id="266" r:id="rId6"/>
    <p:sldId id="272" r:id="rId7"/>
    <p:sldId id="274" r:id="rId8"/>
    <p:sldId id="275" r:id="rId9"/>
    <p:sldId id="273" r:id="rId10"/>
  </p:sldIdLst>
  <p:sldSz cx="12192000" cy="6858000"/>
  <p:notesSz cx="6858000" cy="9144000"/>
  <p:defaultTextStyle>
    <a:defPPr>
      <a:defRPr lang="aa-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Submission Template" id="{053C3EF4-24B6-F64F-BFDF-521D93BA9934}">
          <p14:sldIdLst>
            <p14:sldId id="268"/>
          </p14:sldIdLst>
        </p14:section>
        <p14:section name="Introduce yourself" id="{6F032485-F42F-4645-AF5B-CE298C1CA406}">
          <p14:sldIdLst>
            <p14:sldId id="266"/>
          </p14:sldIdLst>
        </p14:section>
        <p14:section name="Mandatory Slides" id="{08251AE7-0E36-B446-A6D5-DA50A1678257}">
          <p14:sldIdLst>
            <p14:sldId id="272"/>
            <p14:sldId id="274"/>
            <p14:sldId id="275"/>
            <p14:sldId id="273"/>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ABDC83C-BE9E-DE3B-DCE7-4AC3D8FA3B54}" name="Josephine Hoffheinz" initials="JH" userId="S::josephine.hoffheinz@ekipa.de::e0f5c9e3-43ea-4b53-8ebb-53a75749d87d" providerId="AD"/>
  <p188:author id="{044A4280-E3AE-A440-0DB4-F0B21F1EE427}" name="Nico Heby" initials="NH" userId="S::nico@ekipa.de::c88c6920-9e16-4a7e-acac-31863610828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274A2-EA90-4942-B062-5E9D399BE122}" v="16" dt="2024-07-16T15:56:59.3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44"/>
    <p:restoredTop sz="96292"/>
  </p:normalViewPr>
  <p:slideViewPr>
    <p:cSldViewPr snapToGrid="0">
      <p:cViewPr varScale="1">
        <p:scale>
          <a:sx n="43" d="100"/>
          <a:sy n="43" d="100"/>
        </p:scale>
        <p:origin x="42"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 Heby" userId="c88c6920-9e16-4a7e-acac-31863610828a" providerId="ADAL" clId="{D622D7F0-D8CD-4ED2-A0E4-C19904897FBF}"/>
    <pc:docChg chg="undo custSel modSld">
      <pc:chgData name="Nico Heby" userId="c88c6920-9e16-4a7e-acac-31863610828a" providerId="ADAL" clId="{D622D7F0-D8CD-4ED2-A0E4-C19904897FBF}" dt="2024-03-10T16:48:10.154" v="10"/>
      <pc:docMkLst>
        <pc:docMk/>
      </pc:docMkLst>
      <pc:sldChg chg="addCm">
        <pc:chgData name="Nico Heby" userId="c88c6920-9e16-4a7e-acac-31863610828a" providerId="ADAL" clId="{D622D7F0-D8CD-4ED2-A0E4-C19904897FBF}" dt="2024-03-10T16:48:10.154" v="10"/>
        <pc:sldMkLst>
          <pc:docMk/>
          <pc:sldMk cId="1713955980" sldId="257"/>
        </pc:sldMkLst>
        <pc:extLst>
          <p:ext xmlns:p="http://schemas.openxmlformats.org/presentationml/2006/main" uri="{D6D511B9-2390-475A-947B-AFAB55BFBCF1}">
            <pc226:cmChg xmlns:pc226="http://schemas.microsoft.com/office/powerpoint/2022/06/main/command" chg="add">
              <pc226:chgData name="Nico Heby" userId="c88c6920-9e16-4a7e-acac-31863610828a" providerId="ADAL" clId="{D622D7F0-D8CD-4ED2-A0E4-C19904897FBF}" dt="2024-03-10T16:45:25.211" v="2"/>
              <pc2:cmMkLst xmlns:pc2="http://schemas.microsoft.com/office/powerpoint/2019/9/main/command">
                <pc:docMk/>
                <pc:sldMk cId="1713955980" sldId="257"/>
                <pc2:cmMk id="{C07BF723-4E32-4137-85A9-6D0600AD296F}"/>
              </pc2:cmMkLst>
            </pc226:cmChg>
            <pc226:cmChg xmlns:pc226="http://schemas.microsoft.com/office/powerpoint/2022/06/main/command" chg="add">
              <pc226:chgData name="Nico Heby" userId="c88c6920-9e16-4a7e-acac-31863610828a" providerId="ADAL" clId="{D622D7F0-D8CD-4ED2-A0E4-C19904897FBF}" dt="2024-03-10T16:48:10.154" v="10"/>
              <pc2:cmMkLst xmlns:pc2="http://schemas.microsoft.com/office/powerpoint/2019/9/main/command">
                <pc:docMk/>
                <pc:sldMk cId="1713955980" sldId="257"/>
                <pc2:cmMk id="{4C3AABE8-ECBD-49DD-B273-8C8248F841AA}"/>
              </pc2:cmMkLst>
            </pc226:cmChg>
          </p:ext>
        </pc:extLst>
      </pc:sldChg>
      <pc:sldChg chg="addSp delSp mod addCm delCm modCm">
        <pc:chgData name="Nico Heby" userId="c88c6920-9e16-4a7e-acac-31863610828a" providerId="ADAL" clId="{D622D7F0-D8CD-4ED2-A0E4-C19904897FBF}" dt="2024-03-10T16:46:37.610" v="8"/>
        <pc:sldMkLst>
          <pc:docMk/>
          <pc:sldMk cId="1148641694" sldId="260"/>
        </pc:sldMkLst>
        <pc:spChg chg="add del">
          <ac:chgData name="Nico Heby" userId="c88c6920-9e16-4a7e-acac-31863610828a" providerId="ADAL" clId="{D622D7F0-D8CD-4ED2-A0E4-C19904897FBF}" dt="2024-03-10T16:45:55.715" v="4" actId="478"/>
          <ac:spMkLst>
            <pc:docMk/>
            <pc:sldMk cId="1148641694" sldId="260"/>
            <ac:spMk id="4" creationId="{0320390C-260E-7105-B2C1-9ED0AC7F0819}"/>
          </ac:spMkLst>
        </pc:spChg>
        <pc:extLst>
          <p:ext xmlns:p="http://schemas.openxmlformats.org/presentationml/2006/main" uri="{D6D511B9-2390-475A-947B-AFAB55BFBCF1}">
            <pc226:cmChg xmlns:pc226="http://schemas.microsoft.com/office/powerpoint/2022/06/main/command" chg="add del mod">
              <pc226:chgData name="Nico Heby" userId="c88c6920-9e16-4a7e-acac-31863610828a" providerId="ADAL" clId="{D622D7F0-D8CD-4ED2-A0E4-C19904897FBF}" dt="2024-03-10T16:46:34.855" v="7"/>
              <pc2:cmMkLst xmlns:pc2="http://schemas.microsoft.com/office/powerpoint/2019/9/main/command">
                <pc:docMk/>
                <pc:sldMk cId="1148641694" sldId="260"/>
                <pc2:cmMk id="{1387A9E0-0D2B-4D6A-8A43-86DFE1E42C77}"/>
              </pc2:cmMkLst>
            </pc226:cmChg>
            <pc226:cmChg xmlns:pc226="http://schemas.microsoft.com/office/powerpoint/2022/06/main/command" chg="add">
              <pc226:chgData name="Nico Heby" userId="c88c6920-9e16-4a7e-acac-31863610828a" providerId="ADAL" clId="{D622D7F0-D8CD-4ED2-A0E4-C19904897FBF}" dt="2024-03-10T16:46:37.610" v="8"/>
              <pc2:cmMkLst xmlns:pc2="http://schemas.microsoft.com/office/powerpoint/2019/9/main/command">
                <pc:docMk/>
                <pc:sldMk cId="1148641694" sldId="260"/>
                <pc2:cmMk id="{759012F3-FCE0-4763-9CE8-C3C3B0FFDF1E}"/>
              </pc2:cmMkLst>
            </pc226:cmChg>
          </p:ext>
        </pc:extLst>
      </pc:sldChg>
      <pc:sldChg chg="addCm">
        <pc:chgData name="Nico Heby" userId="c88c6920-9e16-4a7e-acac-31863610828a" providerId="ADAL" clId="{D622D7F0-D8CD-4ED2-A0E4-C19904897FBF}" dt="2024-03-10T16:46:51.723" v="9"/>
        <pc:sldMkLst>
          <pc:docMk/>
          <pc:sldMk cId="537293043" sldId="261"/>
        </pc:sldMkLst>
        <pc:extLst>
          <p:ext xmlns:p="http://schemas.openxmlformats.org/presentationml/2006/main" uri="{D6D511B9-2390-475A-947B-AFAB55BFBCF1}">
            <pc226:cmChg xmlns:pc226="http://schemas.microsoft.com/office/powerpoint/2022/06/main/command" chg="add">
              <pc226:chgData name="Nico Heby" userId="c88c6920-9e16-4a7e-acac-31863610828a" providerId="ADAL" clId="{D622D7F0-D8CD-4ED2-A0E4-C19904897FBF}" dt="2024-03-10T16:46:51.723" v="9"/>
              <pc2:cmMkLst xmlns:pc2="http://schemas.microsoft.com/office/powerpoint/2019/9/main/command">
                <pc:docMk/>
                <pc:sldMk cId="537293043" sldId="261"/>
                <pc2:cmMk id="{1D3ADE79-0D31-424F-A52E-3B69429E1099}"/>
              </pc2:cmMkLst>
            </pc226:cmChg>
          </p:ext>
        </pc:extLst>
      </pc:sldChg>
      <pc:sldChg chg="addCm modCm">
        <pc:chgData name="Nico Heby" userId="c88c6920-9e16-4a7e-acac-31863610828a" providerId="ADAL" clId="{D622D7F0-D8CD-4ED2-A0E4-C19904897FBF}" dt="2024-03-10T16:41:14.945" v="1" actId="2056"/>
        <pc:sldMkLst>
          <pc:docMk/>
          <pc:sldMk cId="87104356" sldId="263"/>
        </pc:sldMkLst>
        <pc:extLst>
          <p:ext xmlns:p="http://schemas.openxmlformats.org/presentationml/2006/main" uri="{D6D511B9-2390-475A-947B-AFAB55BFBCF1}">
            <pc226:cmChg xmlns:pc226="http://schemas.microsoft.com/office/powerpoint/2022/06/main/command" chg="add mod">
              <pc226:chgData name="Nico Heby" userId="c88c6920-9e16-4a7e-acac-31863610828a" providerId="ADAL" clId="{D622D7F0-D8CD-4ED2-A0E4-C19904897FBF}" dt="2024-03-10T16:41:14.945" v="1" actId="2056"/>
              <pc2:cmMkLst xmlns:pc2="http://schemas.microsoft.com/office/powerpoint/2019/9/main/command">
                <pc:docMk/>
                <pc:sldMk cId="87104356" sldId="263"/>
                <pc2:cmMk id="{9F4D0BD4-C490-46D9-9EDE-D51E5F839369}"/>
              </pc2:cmMkLst>
            </pc226:cmChg>
          </p:ext>
        </pc:extLst>
      </pc:sldChg>
    </pc:docChg>
  </pc:docChgLst>
  <pc:docChgLst>
    <pc:chgData name="Josephine Hoffheinz" userId="e0f5c9e3-43ea-4b53-8ebb-53a75749d87d" providerId="ADAL" clId="{179F52D1-2137-5B43-A18E-ABAA34D2B848}"/>
    <pc:docChg chg="delSld modSection">
      <pc:chgData name="Josephine Hoffheinz" userId="e0f5c9e3-43ea-4b53-8ebb-53a75749d87d" providerId="ADAL" clId="{179F52D1-2137-5B43-A18E-ABAA34D2B848}" dt="2024-04-29T11:13:10.095" v="0" actId="2696"/>
      <pc:docMkLst>
        <pc:docMk/>
      </pc:docMkLst>
      <pc:sldChg chg="del">
        <pc:chgData name="Josephine Hoffheinz" userId="e0f5c9e3-43ea-4b53-8ebb-53a75749d87d" providerId="ADAL" clId="{179F52D1-2137-5B43-A18E-ABAA34D2B848}" dt="2024-04-29T11:13:10.095" v="0" actId="2696"/>
        <pc:sldMkLst>
          <pc:docMk/>
          <pc:sldMk cId="4233395722" sldId="267"/>
        </pc:sldMkLst>
      </pc:sldChg>
    </pc:docChg>
  </pc:docChgLst>
  <pc:docChgLst>
    <pc:chgData name="Lidia Welldeabzghi" userId="6657851c-35d9-4326-b5bf-045b30d4ae05" providerId="ADAL" clId="{227274A2-EA90-4942-B062-5E9D399BE122}"/>
    <pc:docChg chg="undo redo custSel delSld modSld modMainMaster modSection">
      <pc:chgData name="Lidia Welldeabzghi" userId="6657851c-35d9-4326-b5bf-045b30d4ae05" providerId="ADAL" clId="{227274A2-EA90-4942-B062-5E9D399BE122}" dt="2024-07-17T12:33:17.214" v="220" actId="113"/>
      <pc:docMkLst>
        <pc:docMk/>
      </pc:docMkLst>
      <pc:sldChg chg="del">
        <pc:chgData name="Lidia Welldeabzghi" userId="6657851c-35d9-4326-b5bf-045b30d4ae05" providerId="ADAL" clId="{227274A2-EA90-4942-B062-5E9D399BE122}" dt="2024-07-16T15:54:49.895" v="150" actId="2696"/>
        <pc:sldMkLst>
          <pc:docMk/>
          <pc:sldMk cId="537293043" sldId="261"/>
        </pc:sldMkLst>
      </pc:sldChg>
      <pc:sldChg chg="addSp modSp">
        <pc:chgData name="Lidia Welldeabzghi" userId="6657851c-35d9-4326-b5bf-045b30d4ae05" providerId="ADAL" clId="{227274A2-EA90-4942-B062-5E9D399BE122}" dt="2024-07-16T15:56:47.965" v="167"/>
        <pc:sldMkLst>
          <pc:docMk/>
          <pc:sldMk cId="985856299" sldId="268"/>
        </pc:sldMkLst>
        <pc:spChg chg="add mod">
          <ac:chgData name="Lidia Welldeabzghi" userId="6657851c-35d9-4326-b5bf-045b30d4ae05" providerId="ADAL" clId="{227274A2-EA90-4942-B062-5E9D399BE122}" dt="2024-07-16T15:56:47.965" v="167"/>
          <ac:spMkLst>
            <pc:docMk/>
            <pc:sldMk cId="985856299" sldId="268"/>
            <ac:spMk id="2" creationId="{322B4D1C-17D9-F2D8-AE88-CF520DCC78E2}"/>
          </ac:spMkLst>
        </pc:spChg>
      </pc:sldChg>
      <pc:sldChg chg="delSp modSp mod">
        <pc:chgData name="Lidia Welldeabzghi" userId="6657851c-35d9-4326-b5bf-045b30d4ae05" providerId="ADAL" clId="{227274A2-EA90-4942-B062-5E9D399BE122}" dt="2024-07-16T15:54:34.770" v="149" actId="478"/>
        <pc:sldMkLst>
          <pc:docMk/>
          <pc:sldMk cId="886721739" sldId="272"/>
        </pc:sldMkLst>
        <pc:spChg chg="del mod">
          <ac:chgData name="Lidia Welldeabzghi" userId="6657851c-35d9-4326-b5bf-045b30d4ae05" providerId="ADAL" clId="{227274A2-EA90-4942-B062-5E9D399BE122}" dt="2024-07-16T15:54:34.770" v="149" actId="478"/>
          <ac:spMkLst>
            <pc:docMk/>
            <pc:sldMk cId="886721739" sldId="272"/>
            <ac:spMk id="2" creationId="{1D89EDAE-5882-69EA-1873-1E9182381AC3}"/>
          </ac:spMkLst>
        </pc:spChg>
      </pc:sldChg>
      <pc:sldMasterChg chg="modSldLayout">
        <pc:chgData name="Lidia Welldeabzghi" userId="6657851c-35d9-4326-b5bf-045b30d4ae05" providerId="ADAL" clId="{227274A2-EA90-4942-B062-5E9D399BE122}" dt="2024-07-17T12:33:17.214" v="220" actId="113"/>
        <pc:sldMasterMkLst>
          <pc:docMk/>
          <pc:sldMasterMk cId="2394396925" sldId="2147483661"/>
        </pc:sldMasterMkLst>
        <pc:sldLayoutChg chg="addSp delSp modSp mod">
          <pc:chgData name="Lidia Welldeabzghi" userId="6657851c-35d9-4326-b5bf-045b30d4ae05" providerId="ADAL" clId="{227274A2-EA90-4942-B062-5E9D399BE122}" dt="2024-07-17T12:33:17.214" v="220" actId="113"/>
          <pc:sldLayoutMkLst>
            <pc:docMk/>
            <pc:sldMasterMk cId="2394396925" sldId="2147483661"/>
            <pc:sldLayoutMk cId="3485044174" sldId="2147483678"/>
          </pc:sldLayoutMkLst>
          <pc:spChg chg="add del mod">
            <ac:chgData name="Lidia Welldeabzghi" userId="6657851c-35d9-4326-b5bf-045b30d4ae05" providerId="ADAL" clId="{227274A2-EA90-4942-B062-5E9D399BE122}" dt="2024-07-16T15:38:51.859" v="42"/>
            <ac:spMkLst>
              <pc:docMk/>
              <pc:sldMasterMk cId="2394396925" sldId="2147483661"/>
              <pc:sldLayoutMk cId="3485044174" sldId="2147483678"/>
              <ac:spMk id="2" creationId="{76C442A6-DCC9-0E8E-6CA0-A8EF4D1FC197}"/>
            </ac:spMkLst>
          </pc:spChg>
          <pc:spChg chg="add mod">
            <ac:chgData name="Lidia Welldeabzghi" userId="6657851c-35d9-4326-b5bf-045b30d4ae05" providerId="ADAL" clId="{227274A2-EA90-4942-B062-5E9D399BE122}" dt="2024-07-17T12:33:17.214" v="220" actId="113"/>
            <ac:spMkLst>
              <pc:docMk/>
              <pc:sldMasterMk cId="2394396925" sldId="2147483661"/>
              <pc:sldLayoutMk cId="3485044174" sldId="2147483678"/>
              <ac:spMk id="4" creationId="{AADCB8FB-8155-B1A7-7DAD-E066689C2FA3}"/>
            </ac:spMkLst>
          </pc:spChg>
          <pc:spChg chg="mod">
            <ac:chgData name="Lidia Welldeabzghi" userId="6657851c-35d9-4326-b5bf-045b30d4ae05" providerId="ADAL" clId="{227274A2-EA90-4942-B062-5E9D399BE122}" dt="2024-07-16T15:35:47.132" v="11" actId="20577"/>
            <ac:spMkLst>
              <pc:docMk/>
              <pc:sldMasterMk cId="2394396925" sldId="2147483661"/>
              <pc:sldLayoutMk cId="3485044174" sldId="2147483678"/>
              <ac:spMk id="9" creationId="{3676FF84-31E1-C937-463E-EA12653DED04}"/>
            </ac:spMkLst>
          </pc:spChg>
          <pc:spChg chg="del mod">
            <ac:chgData name="Lidia Welldeabzghi" userId="6657851c-35d9-4326-b5bf-045b30d4ae05" providerId="ADAL" clId="{227274A2-EA90-4942-B062-5E9D399BE122}" dt="2024-07-16T15:38:51.859" v="40" actId="478"/>
            <ac:spMkLst>
              <pc:docMk/>
              <pc:sldMasterMk cId="2394396925" sldId="2147483661"/>
              <pc:sldLayoutMk cId="3485044174" sldId="2147483678"/>
              <ac:spMk id="11" creationId="{366E3751-4A42-3B8D-5208-B03E95659924}"/>
            </ac:spMkLst>
          </pc:spChg>
        </pc:sldLayoutChg>
        <pc:sldLayoutChg chg="modSp mod">
          <pc:chgData name="Lidia Welldeabzghi" userId="6657851c-35d9-4326-b5bf-045b30d4ae05" providerId="ADAL" clId="{227274A2-EA90-4942-B062-5E9D399BE122}" dt="2024-07-17T09:37:19.855" v="212" actId="20577"/>
          <pc:sldLayoutMkLst>
            <pc:docMk/>
            <pc:sldMasterMk cId="2394396925" sldId="2147483661"/>
            <pc:sldLayoutMk cId="3859855295" sldId="2147483683"/>
          </pc:sldLayoutMkLst>
          <pc:spChg chg="mod">
            <ac:chgData name="Lidia Welldeabzghi" userId="6657851c-35d9-4326-b5bf-045b30d4ae05" providerId="ADAL" clId="{227274A2-EA90-4942-B062-5E9D399BE122}" dt="2024-07-17T09:37:11.634" v="211" actId="20577"/>
            <ac:spMkLst>
              <pc:docMk/>
              <pc:sldMasterMk cId="2394396925" sldId="2147483661"/>
              <pc:sldLayoutMk cId="3859855295" sldId="2147483683"/>
              <ac:spMk id="6" creationId="{3BF7658C-9DAC-AECA-6642-220AA6A467F4}"/>
            </ac:spMkLst>
          </pc:spChg>
          <pc:spChg chg="mod">
            <ac:chgData name="Lidia Welldeabzghi" userId="6657851c-35d9-4326-b5bf-045b30d4ae05" providerId="ADAL" clId="{227274A2-EA90-4942-B062-5E9D399BE122}" dt="2024-07-17T09:37:19.855" v="212" actId="20577"/>
            <ac:spMkLst>
              <pc:docMk/>
              <pc:sldMasterMk cId="2394396925" sldId="2147483661"/>
              <pc:sldLayoutMk cId="3859855295" sldId="2147483683"/>
              <ac:spMk id="10" creationId="{17612AC8-FC47-EEFB-DFAA-6A99D4950EC0}"/>
            </ac:spMkLst>
          </pc:spChg>
          <pc:spChg chg="mod">
            <ac:chgData name="Lidia Welldeabzghi" userId="6657851c-35d9-4326-b5bf-045b30d4ae05" providerId="ADAL" clId="{227274A2-EA90-4942-B062-5E9D399BE122}" dt="2024-07-16T15:53:46.198" v="143"/>
            <ac:spMkLst>
              <pc:docMk/>
              <pc:sldMasterMk cId="2394396925" sldId="2147483661"/>
              <pc:sldLayoutMk cId="3859855295" sldId="2147483683"/>
              <ac:spMk id="11" creationId="{366E3751-4A42-3B8D-5208-B03E95659924}"/>
            </ac:spMkLst>
          </pc:spChg>
          <pc:spChg chg="mod">
            <ac:chgData name="Lidia Welldeabzghi" userId="6657851c-35d9-4326-b5bf-045b30d4ae05" providerId="ADAL" clId="{227274A2-EA90-4942-B062-5E9D399BE122}" dt="2024-07-16T15:54:02.991" v="146"/>
            <ac:spMkLst>
              <pc:docMk/>
              <pc:sldMasterMk cId="2394396925" sldId="2147483661"/>
              <pc:sldLayoutMk cId="3859855295" sldId="2147483683"/>
              <ac:spMk id="14" creationId="{BED520A0-5A91-65BD-5356-54F489A6981F}"/>
            </ac:spMkLst>
          </pc:spChg>
        </pc:sldLayoutChg>
        <pc:sldLayoutChg chg="addSp modSp mod">
          <pc:chgData name="Lidia Welldeabzghi" userId="6657851c-35d9-4326-b5bf-045b30d4ae05" providerId="ADAL" clId="{227274A2-EA90-4942-B062-5E9D399BE122}" dt="2024-07-16T15:57:34.585" v="183" actId="20577"/>
          <pc:sldLayoutMkLst>
            <pc:docMk/>
            <pc:sldMasterMk cId="2394396925" sldId="2147483661"/>
            <pc:sldLayoutMk cId="2890018589" sldId="2147483686"/>
          </pc:sldLayoutMkLst>
          <pc:spChg chg="add mod">
            <ac:chgData name="Lidia Welldeabzghi" userId="6657851c-35d9-4326-b5bf-045b30d4ae05" providerId="ADAL" clId="{227274A2-EA90-4942-B062-5E9D399BE122}" dt="2024-07-16T15:30:09.731" v="0"/>
            <ac:spMkLst>
              <pc:docMk/>
              <pc:sldMasterMk cId="2394396925" sldId="2147483661"/>
              <pc:sldLayoutMk cId="2890018589" sldId="2147483686"/>
              <ac:spMk id="3" creationId="{E008DD43-1C55-03B3-770D-FE93765F4A6F}"/>
            </ac:spMkLst>
          </pc:spChg>
          <pc:spChg chg="mod">
            <ac:chgData name="Lidia Welldeabzghi" userId="6657851c-35d9-4326-b5bf-045b30d4ae05" providerId="ADAL" clId="{227274A2-EA90-4942-B062-5E9D399BE122}" dt="2024-07-16T15:30:09.731" v="0"/>
            <ac:spMkLst>
              <pc:docMk/>
              <pc:sldMasterMk cId="2394396925" sldId="2147483661"/>
              <pc:sldLayoutMk cId="2890018589" sldId="2147483686"/>
              <ac:spMk id="6" creationId="{8B7BF0A4-9511-EAC4-6708-BE73C601C18C}"/>
            </ac:spMkLst>
          </pc:spChg>
          <pc:spChg chg="mod">
            <ac:chgData name="Lidia Welldeabzghi" userId="6657851c-35d9-4326-b5bf-045b30d4ae05" providerId="ADAL" clId="{227274A2-EA90-4942-B062-5E9D399BE122}" dt="2024-07-16T15:30:09.731" v="0"/>
            <ac:spMkLst>
              <pc:docMk/>
              <pc:sldMasterMk cId="2394396925" sldId="2147483661"/>
              <pc:sldLayoutMk cId="2890018589" sldId="2147483686"/>
              <ac:spMk id="7" creationId="{9A32008E-EBC7-F6FF-4A31-6916E72EEC92}"/>
            </ac:spMkLst>
          </pc:spChg>
          <pc:spChg chg="mod">
            <ac:chgData name="Lidia Welldeabzghi" userId="6657851c-35d9-4326-b5bf-045b30d4ae05" providerId="ADAL" clId="{227274A2-EA90-4942-B062-5E9D399BE122}" dt="2024-07-16T15:30:09.731" v="0"/>
            <ac:spMkLst>
              <pc:docMk/>
              <pc:sldMasterMk cId="2394396925" sldId="2147483661"/>
              <pc:sldLayoutMk cId="2890018589" sldId="2147483686"/>
              <ac:spMk id="9" creationId="{038B24C8-1A14-DA7F-1C23-7A9EFB5F31F4}"/>
            </ac:spMkLst>
          </pc:spChg>
          <pc:spChg chg="mod">
            <ac:chgData name="Lidia Welldeabzghi" userId="6657851c-35d9-4326-b5bf-045b30d4ae05" providerId="ADAL" clId="{227274A2-EA90-4942-B062-5E9D399BE122}" dt="2024-07-16T15:57:15.982" v="182" actId="20577"/>
            <ac:spMkLst>
              <pc:docMk/>
              <pc:sldMasterMk cId="2394396925" sldId="2147483661"/>
              <pc:sldLayoutMk cId="2890018589" sldId="2147483686"/>
              <ac:spMk id="10" creationId="{D3AA3513-45CA-D0CB-063F-3DEF8E3B6FCD}"/>
            </ac:spMkLst>
          </pc:spChg>
          <pc:spChg chg="mod">
            <ac:chgData name="Lidia Welldeabzghi" userId="6657851c-35d9-4326-b5bf-045b30d4ae05" providerId="ADAL" clId="{227274A2-EA90-4942-B062-5E9D399BE122}" dt="2024-07-16T15:30:09.731" v="0"/>
            <ac:spMkLst>
              <pc:docMk/>
              <pc:sldMasterMk cId="2394396925" sldId="2147483661"/>
              <pc:sldLayoutMk cId="2890018589" sldId="2147483686"/>
              <ac:spMk id="11" creationId="{CFF4B308-93E1-E7A2-33E7-644C67E6A07D}"/>
            </ac:spMkLst>
          </pc:spChg>
          <pc:spChg chg="mod">
            <ac:chgData name="Lidia Welldeabzghi" userId="6657851c-35d9-4326-b5bf-045b30d4ae05" providerId="ADAL" clId="{227274A2-EA90-4942-B062-5E9D399BE122}" dt="2024-07-16T15:30:49.032" v="1" actId="3626"/>
            <ac:spMkLst>
              <pc:docMk/>
              <pc:sldMasterMk cId="2394396925" sldId="2147483661"/>
              <pc:sldLayoutMk cId="2890018589" sldId="2147483686"/>
              <ac:spMk id="15" creationId="{F22F74EA-A9F5-4FA6-A5EA-2B83C2AA9CFD}"/>
            </ac:spMkLst>
          </pc:spChg>
          <pc:spChg chg="mod">
            <ac:chgData name="Lidia Welldeabzghi" userId="6657851c-35d9-4326-b5bf-045b30d4ae05" providerId="ADAL" clId="{227274A2-EA90-4942-B062-5E9D399BE122}" dt="2024-07-16T15:57:34.585" v="183" actId="20577"/>
            <ac:spMkLst>
              <pc:docMk/>
              <pc:sldMasterMk cId="2394396925" sldId="2147483661"/>
              <pc:sldLayoutMk cId="2890018589" sldId="2147483686"/>
              <ac:spMk id="16" creationId="{5F8397AA-E398-929E-0C83-31AB9C22E568}"/>
            </ac:spMkLst>
          </pc:spChg>
          <pc:spChg chg="mod">
            <ac:chgData name="Lidia Welldeabzghi" userId="6657851c-35d9-4326-b5bf-045b30d4ae05" providerId="ADAL" clId="{227274A2-EA90-4942-B062-5E9D399BE122}" dt="2024-07-16T15:30:09.731" v="0"/>
            <ac:spMkLst>
              <pc:docMk/>
              <pc:sldMasterMk cId="2394396925" sldId="2147483661"/>
              <pc:sldLayoutMk cId="2890018589" sldId="2147483686"/>
              <ac:spMk id="18" creationId="{ADCF283E-4341-3099-3DA7-CEF0796B352A}"/>
            </ac:spMkLst>
          </pc:spChg>
          <pc:spChg chg="mod">
            <ac:chgData name="Lidia Welldeabzghi" userId="6657851c-35d9-4326-b5bf-045b30d4ae05" providerId="ADAL" clId="{227274A2-EA90-4942-B062-5E9D399BE122}" dt="2024-07-16T15:30:09.731" v="0"/>
            <ac:spMkLst>
              <pc:docMk/>
              <pc:sldMasterMk cId="2394396925" sldId="2147483661"/>
              <pc:sldLayoutMk cId="2890018589" sldId="2147483686"/>
              <ac:spMk id="19" creationId="{49485039-E953-8856-C31B-B45AFD797881}"/>
            </ac:spMkLst>
          </pc:spChg>
          <pc:spChg chg="mod">
            <ac:chgData name="Lidia Welldeabzghi" userId="6657851c-35d9-4326-b5bf-045b30d4ae05" providerId="ADAL" clId="{227274A2-EA90-4942-B062-5E9D399BE122}" dt="2024-07-16T15:30:09.731" v="0"/>
            <ac:spMkLst>
              <pc:docMk/>
              <pc:sldMasterMk cId="2394396925" sldId="2147483661"/>
              <pc:sldLayoutMk cId="2890018589" sldId="2147483686"/>
              <ac:spMk id="21" creationId="{60706966-CCC0-8B14-A578-968B1C7ED587}"/>
            </ac:spMkLst>
          </pc:spChg>
          <pc:spChg chg="mod">
            <ac:chgData name="Lidia Welldeabzghi" userId="6657851c-35d9-4326-b5bf-045b30d4ae05" providerId="ADAL" clId="{227274A2-EA90-4942-B062-5E9D399BE122}" dt="2024-07-16T15:30:09.731" v="0"/>
            <ac:spMkLst>
              <pc:docMk/>
              <pc:sldMasterMk cId="2394396925" sldId="2147483661"/>
              <pc:sldLayoutMk cId="2890018589" sldId="2147483686"/>
              <ac:spMk id="22" creationId="{1C1A5C55-00D8-813B-66A4-4DB9B52B9D26}"/>
            </ac:spMkLst>
          </pc:spChg>
          <pc:spChg chg="mod">
            <ac:chgData name="Lidia Welldeabzghi" userId="6657851c-35d9-4326-b5bf-045b30d4ae05" providerId="ADAL" clId="{227274A2-EA90-4942-B062-5E9D399BE122}" dt="2024-07-16T15:30:09.731" v="0"/>
            <ac:spMkLst>
              <pc:docMk/>
              <pc:sldMasterMk cId="2394396925" sldId="2147483661"/>
              <pc:sldLayoutMk cId="2890018589" sldId="2147483686"/>
              <ac:spMk id="23" creationId="{4536C111-30F8-8DF5-A188-36710B85FB55}"/>
            </ac:spMkLst>
          </pc:spChg>
          <pc:spChg chg="mod">
            <ac:chgData name="Lidia Welldeabzghi" userId="6657851c-35d9-4326-b5bf-045b30d4ae05" providerId="ADAL" clId="{227274A2-EA90-4942-B062-5E9D399BE122}" dt="2024-07-16T15:30:09.731" v="0"/>
            <ac:spMkLst>
              <pc:docMk/>
              <pc:sldMasterMk cId="2394396925" sldId="2147483661"/>
              <pc:sldLayoutMk cId="2890018589" sldId="2147483686"/>
              <ac:spMk id="24" creationId="{2D97F285-2A65-3908-BD61-B3A9AB7E7DCD}"/>
            </ac:spMkLst>
          </pc:spChg>
          <pc:spChg chg="add mod">
            <ac:chgData name="Lidia Welldeabzghi" userId="6657851c-35d9-4326-b5bf-045b30d4ae05" providerId="ADAL" clId="{227274A2-EA90-4942-B062-5E9D399BE122}" dt="2024-07-16T15:56:59.300" v="174" actId="20577"/>
            <ac:spMkLst>
              <pc:docMk/>
              <pc:sldMasterMk cId="2394396925" sldId="2147483661"/>
              <pc:sldLayoutMk cId="2890018589" sldId="2147483686"/>
              <ac:spMk id="25" creationId="{A6234E2F-F123-022E-C3E4-E0546BD01447}"/>
            </ac:spMkLst>
          </pc:spChg>
          <pc:grpChg chg="add mod">
            <ac:chgData name="Lidia Welldeabzghi" userId="6657851c-35d9-4326-b5bf-045b30d4ae05" providerId="ADAL" clId="{227274A2-EA90-4942-B062-5E9D399BE122}" dt="2024-07-16T15:30:09.731" v="0"/>
            <ac:grpSpMkLst>
              <pc:docMk/>
              <pc:sldMasterMk cId="2394396925" sldId="2147483661"/>
              <pc:sldLayoutMk cId="2890018589" sldId="2147483686"/>
              <ac:grpSpMk id="5" creationId="{0EB6519E-2E1D-2086-1182-D6A1DD35A255}"/>
            </ac:grpSpMkLst>
          </pc:grpChg>
        </pc:sldLayoutChg>
      </pc:sldMasterChg>
    </pc:docChg>
  </pc:docChgLst>
  <pc:docChgLst>
    <pc:chgData name="Hannah Werner" userId="6f96a161-cb2c-4bc7-a90d-3c38d78bf0fc" providerId="ADAL" clId="{9304D971-B125-4B70-B506-A47C7659C27E}"/>
    <pc:docChg chg="undo custSel modMainMaster">
      <pc:chgData name="Hannah Werner" userId="6f96a161-cb2c-4bc7-a90d-3c38d78bf0fc" providerId="ADAL" clId="{9304D971-B125-4B70-B506-A47C7659C27E}" dt="2024-07-08T13:49:46.607" v="16" actId="20577"/>
      <pc:docMkLst>
        <pc:docMk/>
      </pc:docMkLst>
      <pc:sldMasterChg chg="modSldLayout">
        <pc:chgData name="Hannah Werner" userId="6f96a161-cb2c-4bc7-a90d-3c38d78bf0fc" providerId="ADAL" clId="{9304D971-B125-4B70-B506-A47C7659C27E}" dt="2024-07-08T13:49:46.607" v="16" actId="20577"/>
        <pc:sldMasterMkLst>
          <pc:docMk/>
          <pc:sldMasterMk cId="2394396925" sldId="2147483661"/>
        </pc:sldMasterMkLst>
        <pc:sldLayoutChg chg="modSp mod">
          <pc:chgData name="Hannah Werner" userId="6f96a161-cb2c-4bc7-a90d-3c38d78bf0fc" providerId="ADAL" clId="{9304D971-B125-4B70-B506-A47C7659C27E}" dt="2024-07-08T13:49:46.607" v="16" actId="20577"/>
          <pc:sldLayoutMkLst>
            <pc:docMk/>
            <pc:sldMasterMk cId="2394396925" sldId="2147483661"/>
            <pc:sldLayoutMk cId="3371246564" sldId="2147483684"/>
          </pc:sldLayoutMkLst>
          <pc:spChg chg="mod">
            <ac:chgData name="Hannah Werner" userId="6f96a161-cb2c-4bc7-a90d-3c38d78bf0fc" providerId="ADAL" clId="{9304D971-B125-4B70-B506-A47C7659C27E}" dt="2024-07-08T13:49:46.607" v="16" actId="20577"/>
            <ac:spMkLst>
              <pc:docMk/>
              <pc:sldMasterMk cId="2394396925" sldId="2147483661"/>
              <pc:sldLayoutMk cId="3371246564" sldId="2147483684"/>
              <ac:spMk id="3" creationId="{4F11DD7E-C0C1-77E5-16C8-3A605512BA19}"/>
            </ac:spMkLst>
          </pc:spChg>
        </pc:sldLayoutChg>
      </pc:sldMasterChg>
    </pc:docChg>
  </pc:docChgLst>
  <pc:docChgLst>
    <pc:chgData name="Tyra Hertel" userId="3a5c8735-d552-40cf-b112-d8ac0f8d190e" providerId="ADAL" clId="{516E14A6-CF31-4FDD-BD37-AF9038511EA8}"/>
    <pc:docChg chg="modMainMaster">
      <pc:chgData name="Tyra Hertel" userId="3a5c8735-d552-40cf-b112-d8ac0f8d190e" providerId="ADAL" clId="{516E14A6-CF31-4FDD-BD37-AF9038511EA8}" dt="2024-07-16T13:46:40.490" v="23" actId="555"/>
      <pc:docMkLst>
        <pc:docMk/>
      </pc:docMkLst>
      <pc:sldMasterChg chg="modSldLayout">
        <pc:chgData name="Tyra Hertel" userId="3a5c8735-d552-40cf-b112-d8ac0f8d190e" providerId="ADAL" clId="{516E14A6-CF31-4FDD-BD37-AF9038511EA8}" dt="2024-07-16T13:46:40.490" v="23" actId="555"/>
        <pc:sldMasterMkLst>
          <pc:docMk/>
          <pc:sldMasterMk cId="2394396925" sldId="2147483661"/>
        </pc:sldMasterMkLst>
        <pc:sldLayoutChg chg="modSp mod">
          <pc:chgData name="Tyra Hertel" userId="3a5c8735-d552-40cf-b112-d8ac0f8d190e" providerId="ADAL" clId="{516E14A6-CF31-4FDD-BD37-AF9038511EA8}" dt="2024-07-16T13:46:40.490" v="23" actId="555"/>
          <pc:sldLayoutMkLst>
            <pc:docMk/>
            <pc:sldMasterMk cId="2394396925" sldId="2147483661"/>
            <pc:sldLayoutMk cId="3371246564" sldId="2147483684"/>
          </pc:sldLayoutMkLst>
          <pc:spChg chg="mod">
            <ac:chgData name="Tyra Hertel" userId="3a5c8735-d552-40cf-b112-d8ac0f8d190e" providerId="ADAL" clId="{516E14A6-CF31-4FDD-BD37-AF9038511EA8}" dt="2024-07-16T13:46:40.490" v="23" actId="555"/>
            <ac:spMkLst>
              <pc:docMk/>
              <pc:sldMasterMk cId="2394396925" sldId="2147483661"/>
              <pc:sldLayoutMk cId="3371246564" sldId="2147483684"/>
              <ac:spMk id="3" creationId="{4F11DD7E-C0C1-77E5-16C8-3A605512BA19}"/>
            </ac:spMkLst>
          </pc:spChg>
          <pc:spChg chg="mod">
            <ac:chgData name="Tyra Hertel" userId="3a5c8735-d552-40cf-b112-d8ac0f8d190e" providerId="ADAL" clId="{516E14A6-CF31-4FDD-BD37-AF9038511EA8}" dt="2024-07-16T13:46:40.490" v="23" actId="555"/>
            <ac:spMkLst>
              <pc:docMk/>
              <pc:sldMasterMk cId="2394396925" sldId="2147483661"/>
              <pc:sldLayoutMk cId="3371246564" sldId="2147483684"/>
              <ac:spMk id="14" creationId="{E856A02A-682F-0AB9-2B00-E8155AE64F0B}"/>
            </ac:spMkLst>
          </pc:spChg>
          <pc:spChg chg="mod">
            <ac:chgData name="Tyra Hertel" userId="3a5c8735-d552-40cf-b112-d8ac0f8d190e" providerId="ADAL" clId="{516E14A6-CF31-4FDD-BD37-AF9038511EA8}" dt="2024-07-16T13:46:40.490" v="23" actId="555"/>
            <ac:spMkLst>
              <pc:docMk/>
              <pc:sldMasterMk cId="2394396925" sldId="2147483661"/>
              <pc:sldLayoutMk cId="3371246564" sldId="2147483684"/>
              <ac:spMk id="16" creationId="{C204FC51-3AA1-2470-229C-C3E81D8C292B}"/>
            </ac:spMkLst>
          </pc:spChg>
        </pc:sldLayoutChg>
      </pc:sldMasterChg>
    </pc:docChg>
  </pc:docChgLst>
  <pc:docChgLst>
    <pc:chgData name="Josephine Hoffheinz" userId="e0f5c9e3-43ea-4b53-8ebb-53a75749d87d" providerId="ADAL" clId="{208021B8-7477-774A-99A5-27129A94BF5E}"/>
    <pc:docChg chg="undo custSel addSld delSld modSld sldOrd modMainMaster modSection">
      <pc:chgData name="Josephine Hoffheinz" userId="e0f5c9e3-43ea-4b53-8ebb-53a75749d87d" providerId="ADAL" clId="{208021B8-7477-774A-99A5-27129A94BF5E}" dt="2024-03-13T09:49:43.364" v="2470" actId="20577"/>
      <pc:docMkLst>
        <pc:docMk/>
      </pc:docMkLst>
      <pc:sldChg chg="del modCm">
        <pc:chgData name="Josephine Hoffheinz" userId="e0f5c9e3-43ea-4b53-8ebb-53a75749d87d" providerId="ADAL" clId="{208021B8-7477-774A-99A5-27129A94BF5E}" dt="2024-03-12T14:18:17.269" v="422" actId="2696"/>
        <pc:sldMkLst>
          <pc:docMk/>
          <pc:sldMk cId="1713955980" sldId="257"/>
        </pc:sldMkLst>
        <pc:extLst>
          <p:ext xmlns:p="http://schemas.openxmlformats.org/presentationml/2006/main" uri="{D6D511B9-2390-475A-947B-AFAB55BFBCF1}">
            <pc226:cmChg xmlns:pc226="http://schemas.microsoft.com/office/powerpoint/2022/06/main/command" chg="mod modRxn">
              <pc226:chgData name="Josephine Hoffheinz" userId="e0f5c9e3-43ea-4b53-8ebb-53a75749d87d" providerId="ADAL" clId="{208021B8-7477-774A-99A5-27129A94BF5E}" dt="2024-03-12T14:09:37.284" v="106"/>
              <pc2:cmMkLst xmlns:pc2="http://schemas.microsoft.com/office/powerpoint/2019/9/main/command">
                <pc:docMk/>
                <pc:sldMk cId="1713955980" sldId="257"/>
                <pc2:cmMk id="{4C3AABE8-ECBD-49DD-B273-8C8248F841AA}"/>
              </pc2:cmMkLst>
            </pc226:cmChg>
          </p:ext>
        </pc:extLst>
      </pc:sldChg>
      <pc:sldChg chg="del">
        <pc:chgData name="Josephine Hoffheinz" userId="e0f5c9e3-43ea-4b53-8ebb-53a75749d87d" providerId="ADAL" clId="{208021B8-7477-774A-99A5-27129A94BF5E}" dt="2024-03-12T14:18:23.762" v="424" actId="2696"/>
        <pc:sldMkLst>
          <pc:docMk/>
          <pc:sldMk cId="394253921" sldId="258"/>
        </pc:sldMkLst>
      </pc:sldChg>
      <pc:sldChg chg="del">
        <pc:chgData name="Josephine Hoffheinz" userId="e0f5c9e3-43ea-4b53-8ebb-53a75749d87d" providerId="ADAL" clId="{208021B8-7477-774A-99A5-27129A94BF5E}" dt="2024-03-12T14:18:25.108" v="425" actId="2696"/>
        <pc:sldMkLst>
          <pc:docMk/>
          <pc:sldMk cId="3786779548" sldId="259"/>
        </pc:sldMkLst>
      </pc:sldChg>
      <pc:sldChg chg="del">
        <pc:chgData name="Josephine Hoffheinz" userId="e0f5c9e3-43ea-4b53-8ebb-53a75749d87d" providerId="ADAL" clId="{208021B8-7477-774A-99A5-27129A94BF5E}" dt="2024-03-12T14:31:15.322" v="692" actId="2696"/>
        <pc:sldMkLst>
          <pc:docMk/>
          <pc:sldMk cId="1148641694" sldId="260"/>
        </pc:sldMkLst>
      </pc:sldChg>
      <pc:sldChg chg="ord delCm">
        <pc:chgData name="Josephine Hoffheinz" userId="e0f5c9e3-43ea-4b53-8ebb-53a75749d87d" providerId="ADAL" clId="{208021B8-7477-774A-99A5-27129A94BF5E}" dt="2024-03-12T15:44:18.451" v="1808" actId="20578"/>
        <pc:sldMkLst>
          <pc:docMk/>
          <pc:sldMk cId="537293043" sldId="261"/>
        </pc:sldMkLst>
        <pc:extLst>
          <p:ext xmlns:p="http://schemas.openxmlformats.org/presentationml/2006/main" uri="{D6D511B9-2390-475A-947B-AFAB55BFBCF1}">
            <pc226:cmChg xmlns:pc226="http://schemas.microsoft.com/office/powerpoint/2022/06/main/command" chg="del">
              <pc226:chgData name="Josephine Hoffheinz" userId="e0f5c9e3-43ea-4b53-8ebb-53a75749d87d" providerId="ADAL" clId="{208021B8-7477-774A-99A5-27129A94BF5E}" dt="2024-03-12T14:46:04.108" v="793"/>
              <pc2:cmMkLst xmlns:pc2="http://schemas.microsoft.com/office/powerpoint/2019/9/main/command">
                <pc:docMk/>
                <pc:sldMk cId="537293043" sldId="261"/>
                <pc2:cmMk id="{1D3ADE79-0D31-424F-A52E-3B69429E1099}"/>
              </pc2:cmMkLst>
            </pc226:cmChg>
          </p:ext>
        </pc:extLst>
      </pc:sldChg>
      <pc:sldChg chg="add del">
        <pc:chgData name="Josephine Hoffheinz" userId="e0f5c9e3-43ea-4b53-8ebb-53a75749d87d" providerId="ADAL" clId="{208021B8-7477-774A-99A5-27129A94BF5E}" dt="2024-03-12T15:38:12.750" v="1784" actId="2696"/>
        <pc:sldMkLst>
          <pc:docMk/>
          <pc:sldMk cId="1864686527" sldId="262"/>
        </pc:sldMkLst>
      </pc:sldChg>
      <pc:sldChg chg="del">
        <pc:chgData name="Josephine Hoffheinz" userId="e0f5c9e3-43ea-4b53-8ebb-53a75749d87d" providerId="ADAL" clId="{208021B8-7477-774A-99A5-27129A94BF5E}" dt="2024-03-12T14:42:36.643" v="788" actId="2696"/>
        <pc:sldMkLst>
          <pc:docMk/>
          <pc:sldMk cId="87104356" sldId="263"/>
        </pc:sldMkLst>
      </pc:sldChg>
      <pc:sldChg chg="del">
        <pc:chgData name="Josephine Hoffheinz" userId="e0f5c9e3-43ea-4b53-8ebb-53a75749d87d" providerId="ADAL" clId="{208021B8-7477-774A-99A5-27129A94BF5E}" dt="2024-03-12T14:40:54.588" v="772" actId="2696"/>
        <pc:sldMkLst>
          <pc:docMk/>
          <pc:sldMk cId="2931011989" sldId="264"/>
        </pc:sldMkLst>
      </pc:sldChg>
      <pc:sldChg chg="new del">
        <pc:chgData name="Josephine Hoffheinz" userId="e0f5c9e3-43ea-4b53-8ebb-53a75749d87d" providerId="ADAL" clId="{208021B8-7477-774A-99A5-27129A94BF5E}" dt="2024-03-12T14:40:49.433" v="771" actId="2696"/>
        <pc:sldMkLst>
          <pc:docMk/>
          <pc:sldMk cId="4076867100" sldId="265"/>
        </pc:sldMkLst>
      </pc:sldChg>
      <pc:sldChg chg="addSp delSp modSp new mod ord">
        <pc:chgData name="Josephine Hoffheinz" userId="e0f5c9e3-43ea-4b53-8ebb-53a75749d87d" providerId="ADAL" clId="{208021B8-7477-774A-99A5-27129A94BF5E}" dt="2024-03-13T09:45:06.645" v="2351" actId="931"/>
        <pc:sldMkLst>
          <pc:docMk/>
          <pc:sldMk cId="642391188" sldId="266"/>
        </pc:sldMkLst>
        <pc:spChg chg="del mod">
          <ac:chgData name="Josephine Hoffheinz" userId="e0f5c9e3-43ea-4b53-8ebb-53a75749d87d" providerId="ADAL" clId="{208021B8-7477-774A-99A5-27129A94BF5E}" dt="2024-03-13T09:44:37.767" v="2346" actId="478"/>
          <ac:spMkLst>
            <pc:docMk/>
            <pc:sldMk cId="642391188" sldId="266"/>
            <ac:spMk id="5" creationId="{069171ED-C3E3-BABD-698F-29DDC4F95CE8}"/>
          </ac:spMkLst>
        </pc:spChg>
        <pc:spChg chg="add del">
          <ac:chgData name="Josephine Hoffheinz" userId="e0f5c9e3-43ea-4b53-8ebb-53a75749d87d" providerId="ADAL" clId="{208021B8-7477-774A-99A5-27129A94BF5E}" dt="2024-03-13T09:45:06.645" v="2351" actId="931"/>
          <ac:spMkLst>
            <pc:docMk/>
            <pc:sldMk cId="642391188" sldId="266"/>
            <ac:spMk id="13" creationId="{265FFD02-C6F4-4A74-056A-E9AB8CD6AC5A}"/>
          </ac:spMkLst>
        </pc:spChg>
        <pc:picChg chg="add mod">
          <ac:chgData name="Josephine Hoffheinz" userId="e0f5c9e3-43ea-4b53-8ebb-53a75749d87d" providerId="ADAL" clId="{208021B8-7477-774A-99A5-27129A94BF5E}" dt="2024-03-13T09:45:06.645" v="2351" actId="931"/>
          <ac:picMkLst>
            <pc:docMk/>
            <pc:sldMk cId="642391188" sldId="266"/>
            <ac:picMk id="15" creationId="{0F7682D6-EDD2-577D-6939-399ECD2EEE97}"/>
          </ac:picMkLst>
        </pc:picChg>
      </pc:sldChg>
      <pc:sldChg chg="modSp new del mod">
        <pc:chgData name="Josephine Hoffheinz" userId="e0f5c9e3-43ea-4b53-8ebb-53a75749d87d" providerId="ADAL" clId="{208021B8-7477-774A-99A5-27129A94BF5E}" dt="2024-03-12T14:31:22.898" v="693" actId="2696"/>
        <pc:sldMkLst>
          <pc:docMk/>
          <pc:sldMk cId="791503992" sldId="266"/>
        </pc:sldMkLst>
        <pc:spChg chg="mod">
          <ac:chgData name="Josephine Hoffheinz" userId="e0f5c9e3-43ea-4b53-8ebb-53a75749d87d" providerId="ADAL" clId="{208021B8-7477-774A-99A5-27129A94BF5E}" dt="2024-03-12T14:25:33.911" v="440" actId="27636"/>
          <ac:spMkLst>
            <pc:docMk/>
            <pc:sldMk cId="791503992" sldId="266"/>
            <ac:spMk id="2" creationId="{564D03BB-B40A-024B-E008-09C2B8DFE8D0}"/>
          </ac:spMkLst>
        </pc:spChg>
      </pc:sldChg>
      <pc:sldChg chg="new">
        <pc:chgData name="Josephine Hoffheinz" userId="e0f5c9e3-43ea-4b53-8ebb-53a75749d87d" providerId="ADAL" clId="{208021B8-7477-774A-99A5-27129A94BF5E}" dt="2024-03-12T14:42:48.817" v="791" actId="680"/>
        <pc:sldMkLst>
          <pc:docMk/>
          <pc:sldMk cId="4233395722" sldId="267"/>
        </pc:sldMkLst>
      </pc:sldChg>
      <pc:sldChg chg="new">
        <pc:chgData name="Josephine Hoffheinz" userId="e0f5c9e3-43ea-4b53-8ebb-53a75749d87d" providerId="ADAL" clId="{208021B8-7477-774A-99A5-27129A94BF5E}" dt="2024-03-12T14:42:51.779" v="792" actId="680"/>
        <pc:sldMkLst>
          <pc:docMk/>
          <pc:sldMk cId="985856299" sldId="268"/>
        </pc:sldMkLst>
      </pc:sldChg>
      <pc:sldChg chg="new del">
        <pc:chgData name="Josephine Hoffheinz" userId="e0f5c9e3-43ea-4b53-8ebb-53a75749d87d" providerId="ADAL" clId="{208021B8-7477-774A-99A5-27129A94BF5E}" dt="2024-03-12T15:38:49.137" v="1788" actId="2696"/>
        <pc:sldMkLst>
          <pc:docMk/>
          <pc:sldMk cId="838932935" sldId="269"/>
        </pc:sldMkLst>
      </pc:sldChg>
      <pc:sldChg chg="new">
        <pc:chgData name="Josephine Hoffheinz" userId="e0f5c9e3-43ea-4b53-8ebb-53a75749d87d" providerId="ADAL" clId="{208021B8-7477-774A-99A5-27129A94BF5E}" dt="2024-03-12T15:38:03.928" v="1783" actId="680"/>
        <pc:sldMkLst>
          <pc:docMk/>
          <pc:sldMk cId="109023905" sldId="270"/>
        </pc:sldMkLst>
      </pc:sldChg>
      <pc:sldChg chg="new del">
        <pc:chgData name="Josephine Hoffheinz" userId="e0f5c9e3-43ea-4b53-8ebb-53a75749d87d" providerId="ADAL" clId="{208021B8-7477-774A-99A5-27129A94BF5E}" dt="2024-03-12T15:36:20.232" v="1768" actId="2696"/>
        <pc:sldMkLst>
          <pc:docMk/>
          <pc:sldMk cId="2489164869" sldId="270"/>
        </pc:sldMkLst>
      </pc:sldChg>
      <pc:sldChg chg="new del">
        <pc:chgData name="Josephine Hoffheinz" userId="e0f5c9e3-43ea-4b53-8ebb-53a75749d87d" providerId="ADAL" clId="{208021B8-7477-774A-99A5-27129A94BF5E}" dt="2024-03-12T15:37:14.307" v="1776" actId="2696"/>
        <pc:sldMkLst>
          <pc:docMk/>
          <pc:sldMk cId="3290087206" sldId="270"/>
        </pc:sldMkLst>
      </pc:sldChg>
      <pc:sldChg chg="new del">
        <pc:chgData name="Josephine Hoffheinz" userId="e0f5c9e3-43ea-4b53-8ebb-53a75749d87d" providerId="ADAL" clId="{208021B8-7477-774A-99A5-27129A94BF5E}" dt="2024-03-12T15:36:00.284" v="1766" actId="2696"/>
        <pc:sldMkLst>
          <pc:docMk/>
          <pc:sldMk cId="3639646856" sldId="270"/>
        </pc:sldMkLst>
      </pc:sldChg>
      <pc:sldChg chg="delSp new del mod">
        <pc:chgData name="Josephine Hoffheinz" userId="e0f5c9e3-43ea-4b53-8ebb-53a75749d87d" providerId="ADAL" clId="{208021B8-7477-774A-99A5-27129A94BF5E}" dt="2024-03-12T15:34:27.600" v="1749" actId="2696"/>
        <pc:sldMkLst>
          <pc:docMk/>
          <pc:sldMk cId="3716331974" sldId="270"/>
        </pc:sldMkLst>
        <pc:spChg chg="del">
          <ac:chgData name="Josephine Hoffheinz" userId="e0f5c9e3-43ea-4b53-8ebb-53a75749d87d" providerId="ADAL" clId="{208021B8-7477-774A-99A5-27129A94BF5E}" dt="2024-03-12T15:34:21.710" v="1747" actId="478"/>
          <ac:spMkLst>
            <pc:docMk/>
            <pc:sldMk cId="3716331974" sldId="270"/>
            <ac:spMk id="2" creationId="{62CD4EBB-FA65-7789-76F0-8B7EE5D99451}"/>
          </ac:spMkLst>
        </pc:spChg>
        <pc:spChg chg="del">
          <ac:chgData name="Josephine Hoffheinz" userId="e0f5c9e3-43ea-4b53-8ebb-53a75749d87d" providerId="ADAL" clId="{208021B8-7477-774A-99A5-27129A94BF5E}" dt="2024-03-12T15:34:23.797" v="1748" actId="478"/>
          <ac:spMkLst>
            <pc:docMk/>
            <pc:sldMk cId="3716331974" sldId="270"/>
            <ac:spMk id="4" creationId="{7546FA83-C81D-8861-7062-6AED894CA0D1}"/>
          </ac:spMkLst>
        </pc:spChg>
      </pc:sldChg>
      <pc:sldChg chg="new del">
        <pc:chgData name="Josephine Hoffheinz" userId="e0f5c9e3-43ea-4b53-8ebb-53a75749d87d" providerId="ADAL" clId="{208021B8-7477-774A-99A5-27129A94BF5E}" dt="2024-03-12T15:37:47.634" v="1778" actId="2696"/>
        <pc:sldMkLst>
          <pc:docMk/>
          <pc:sldMk cId="3758893726" sldId="270"/>
        </pc:sldMkLst>
      </pc:sldChg>
      <pc:sldChg chg="new del">
        <pc:chgData name="Josephine Hoffheinz" userId="e0f5c9e3-43ea-4b53-8ebb-53a75749d87d" providerId="ADAL" clId="{208021B8-7477-774A-99A5-27129A94BF5E}" dt="2024-03-12T15:37:58.386" v="1782" actId="2696"/>
        <pc:sldMkLst>
          <pc:docMk/>
          <pc:sldMk cId="4002842992" sldId="270"/>
        </pc:sldMkLst>
      </pc:sldChg>
      <pc:sldChg chg="new del">
        <pc:chgData name="Josephine Hoffheinz" userId="e0f5c9e3-43ea-4b53-8ebb-53a75749d87d" providerId="ADAL" clId="{208021B8-7477-774A-99A5-27129A94BF5E}" dt="2024-03-12T15:37:01.013" v="1770" actId="2696"/>
        <pc:sldMkLst>
          <pc:docMk/>
          <pc:sldMk cId="4057921732" sldId="270"/>
        </pc:sldMkLst>
      </pc:sldChg>
      <pc:sldChg chg="new ord">
        <pc:chgData name="Josephine Hoffheinz" userId="e0f5c9e3-43ea-4b53-8ebb-53a75749d87d" providerId="ADAL" clId="{208021B8-7477-774A-99A5-27129A94BF5E}" dt="2024-03-12T15:38:22.532" v="1786" actId="20578"/>
        <pc:sldMkLst>
          <pc:docMk/>
          <pc:sldMk cId="550875588" sldId="271"/>
        </pc:sldMkLst>
      </pc:sldChg>
      <pc:sldChg chg="new del">
        <pc:chgData name="Josephine Hoffheinz" userId="e0f5c9e3-43ea-4b53-8ebb-53a75749d87d" providerId="ADAL" clId="{208021B8-7477-774A-99A5-27129A94BF5E}" dt="2024-03-12T15:37:56.875" v="1781" actId="2696"/>
        <pc:sldMkLst>
          <pc:docMk/>
          <pc:sldMk cId="1789789459" sldId="271"/>
        </pc:sldMkLst>
      </pc:sldChg>
      <pc:sldChg chg="new del">
        <pc:chgData name="Josephine Hoffheinz" userId="e0f5c9e3-43ea-4b53-8ebb-53a75749d87d" providerId="ADAL" clId="{208021B8-7477-774A-99A5-27129A94BF5E}" dt="2024-03-12T15:37:09.978" v="1773" actId="2696"/>
        <pc:sldMkLst>
          <pc:docMk/>
          <pc:sldMk cId="1906515552" sldId="271"/>
        </pc:sldMkLst>
      </pc:sldChg>
      <pc:sldChg chg="modSp new mod ord">
        <pc:chgData name="Josephine Hoffheinz" userId="e0f5c9e3-43ea-4b53-8ebb-53a75749d87d" providerId="ADAL" clId="{208021B8-7477-774A-99A5-27129A94BF5E}" dt="2024-03-13T09:46:07.091" v="2355" actId="14100"/>
        <pc:sldMkLst>
          <pc:docMk/>
          <pc:sldMk cId="886721739" sldId="272"/>
        </pc:sldMkLst>
        <pc:spChg chg="mod">
          <ac:chgData name="Josephine Hoffheinz" userId="e0f5c9e3-43ea-4b53-8ebb-53a75749d87d" providerId="ADAL" clId="{208021B8-7477-774A-99A5-27129A94BF5E}" dt="2024-03-13T09:46:05.279" v="2354" actId="14100"/>
          <ac:spMkLst>
            <pc:docMk/>
            <pc:sldMk cId="886721739" sldId="272"/>
            <ac:spMk id="3" creationId="{647D1BAA-F92E-5208-ABA6-1893DD0CFF84}"/>
          </ac:spMkLst>
        </pc:spChg>
        <pc:spChg chg="mod">
          <ac:chgData name="Josephine Hoffheinz" userId="e0f5c9e3-43ea-4b53-8ebb-53a75749d87d" providerId="ADAL" clId="{208021B8-7477-774A-99A5-27129A94BF5E}" dt="2024-03-13T09:46:07.091" v="2355" actId="14100"/>
          <ac:spMkLst>
            <pc:docMk/>
            <pc:sldMk cId="886721739" sldId="272"/>
            <ac:spMk id="5" creationId="{AA4EBF9F-C0C7-D9FC-97EE-8FDC2B4A4718}"/>
          </ac:spMkLst>
        </pc:spChg>
      </pc:sldChg>
      <pc:sldChg chg="new del ord">
        <pc:chgData name="Josephine Hoffheinz" userId="e0f5c9e3-43ea-4b53-8ebb-53a75749d87d" providerId="ADAL" clId="{208021B8-7477-774A-99A5-27129A94BF5E}" dt="2024-03-12T15:45:00.352" v="1815" actId="2696"/>
        <pc:sldMkLst>
          <pc:docMk/>
          <pc:sldMk cId="1194421723" sldId="272"/>
        </pc:sldMkLst>
      </pc:sldChg>
      <pc:sldChg chg="new del">
        <pc:chgData name="Josephine Hoffheinz" userId="e0f5c9e3-43ea-4b53-8ebb-53a75749d87d" providerId="ADAL" clId="{208021B8-7477-774A-99A5-27129A94BF5E}" dt="2024-03-12T15:49:46.996" v="1830" actId="2696"/>
        <pc:sldMkLst>
          <pc:docMk/>
          <pc:sldMk cId="2748919473" sldId="272"/>
        </pc:sldMkLst>
      </pc:sldChg>
      <pc:sldChg chg="new del">
        <pc:chgData name="Josephine Hoffheinz" userId="e0f5c9e3-43ea-4b53-8ebb-53a75749d87d" providerId="ADAL" clId="{208021B8-7477-774A-99A5-27129A94BF5E}" dt="2024-03-12T16:08:58.420" v="2259" actId="2696"/>
        <pc:sldMkLst>
          <pc:docMk/>
          <pc:sldMk cId="3050228618" sldId="272"/>
        </pc:sldMkLst>
      </pc:sldChg>
      <pc:sldChg chg="new del">
        <pc:chgData name="Josephine Hoffheinz" userId="e0f5c9e3-43ea-4b53-8ebb-53a75749d87d" providerId="ADAL" clId="{208021B8-7477-774A-99A5-27129A94BF5E}" dt="2024-03-12T15:40:10.669" v="1803" actId="2696"/>
        <pc:sldMkLst>
          <pc:docMk/>
          <pc:sldMk cId="3660785013" sldId="272"/>
        </pc:sldMkLst>
      </pc:sldChg>
      <pc:sldChg chg="new del">
        <pc:chgData name="Josephine Hoffheinz" userId="e0f5c9e3-43ea-4b53-8ebb-53a75749d87d" providerId="ADAL" clId="{208021B8-7477-774A-99A5-27129A94BF5E}" dt="2024-03-12T15:40:09.326" v="1802" actId="2696"/>
        <pc:sldMkLst>
          <pc:docMk/>
          <pc:sldMk cId="858878252" sldId="273"/>
        </pc:sldMkLst>
      </pc:sldChg>
      <pc:sldChg chg="new">
        <pc:chgData name="Josephine Hoffheinz" userId="e0f5c9e3-43ea-4b53-8ebb-53a75749d87d" providerId="ADAL" clId="{208021B8-7477-774A-99A5-27129A94BF5E}" dt="2024-03-12T16:09:14.269" v="2262" actId="680"/>
        <pc:sldMkLst>
          <pc:docMk/>
          <pc:sldMk cId="1832142309" sldId="273"/>
        </pc:sldMkLst>
      </pc:sldChg>
      <pc:sldChg chg="new del">
        <pc:chgData name="Josephine Hoffheinz" userId="e0f5c9e3-43ea-4b53-8ebb-53a75749d87d" providerId="ADAL" clId="{208021B8-7477-774A-99A5-27129A94BF5E}" dt="2024-03-12T15:39:50.594" v="1800" actId="2696"/>
        <pc:sldMkLst>
          <pc:docMk/>
          <pc:sldMk cId="1974143152" sldId="273"/>
        </pc:sldMkLst>
      </pc:sldChg>
      <pc:sldChg chg="new del ord">
        <pc:chgData name="Josephine Hoffheinz" userId="e0f5c9e3-43ea-4b53-8ebb-53a75749d87d" providerId="ADAL" clId="{208021B8-7477-774A-99A5-27129A94BF5E}" dt="2024-03-12T15:47:58.556" v="1819" actId="2696"/>
        <pc:sldMkLst>
          <pc:docMk/>
          <pc:sldMk cId="2299870331" sldId="273"/>
        </pc:sldMkLst>
      </pc:sldChg>
      <pc:sldChg chg="new del">
        <pc:chgData name="Josephine Hoffheinz" userId="e0f5c9e3-43ea-4b53-8ebb-53a75749d87d" providerId="ADAL" clId="{208021B8-7477-774A-99A5-27129A94BF5E}" dt="2024-03-12T15:49:46.035" v="1829" actId="2696"/>
        <pc:sldMkLst>
          <pc:docMk/>
          <pc:sldMk cId="3569395096" sldId="273"/>
        </pc:sldMkLst>
      </pc:sldChg>
      <pc:sldChg chg="modSp new del mod">
        <pc:chgData name="Josephine Hoffheinz" userId="e0f5c9e3-43ea-4b53-8ebb-53a75749d87d" providerId="ADAL" clId="{208021B8-7477-774A-99A5-27129A94BF5E}" dt="2024-03-12T15:47:59.425" v="1820" actId="2696"/>
        <pc:sldMkLst>
          <pc:docMk/>
          <pc:sldMk cId="3955670418" sldId="274"/>
        </pc:sldMkLst>
        <pc:spChg chg="mod">
          <ac:chgData name="Josephine Hoffheinz" userId="e0f5c9e3-43ea-4b53-8ebb-53a75749d87d" providerId="ADAL" clId="{208021B8-7477-774A-99A5-27129A94BF5E}" dt="2024-03-12T15:45:32.682" v="1817"/>
          <ac:spMkLst>
            <pc:docMk/>
            <pc:sldMk cId="3955670418" sldId="274"/>
            <ac:spMk id="3" creationId="{41B661D8-4D4B-5485-5A76-9175B56EC7A4}"/>
          </ac:spMkLst>
        </pc:spChg>
        <pc:spChg chg="mod">
          <ac:chgData name="Josephine Hoffheinz" userId="e0f5c9e3-43ea-4b53-8ebb-53a75749d87d" providerId="ADAL" clId="{208021B8-7477-774A-99A5-27129A94BF5E}" dt="2024-03-12T15:45:46.772" v="1818"/>
          <ac:spMkLst>
            <pc:docMk/>
            <pc:sldMk cId="3955670418" sldId="274"/>
            <ac:spMk id="4" creationId="{38D93012-EC7B-0B70-F990-D4B015806762}"/>
          </ac:spMkLst>
        </pc:spChg>
      </pc:sldChg>
      <pc:sldMasterChg chg="addSp modSp mod addSldLayout delSldLayout modSldLayout sldLayoutOrd">
        <pc:chgData name="Josephine Hoffheinz" userId="e0f5c9e3-43ea-4b53-8ebb-53a75749d87d" providerId="ADAL" clId="{208021B8-7477-774A-99A5-27129A94BF5E}" dt="2024-03-13T09:49:43.364" v="2470" actId="20577"/>
        <pc:sldMasterMkLst>
          <pc:docMk/>
          <pc:sldMasterMk cId="2394396925" sldId="2147483661"/>
        </pc:sldMasterMkLst>
        <pc:spChg chg="add mod">
          <ac:chgData name="Josephine Hoffheinz" userId="e0f5c9e3-43ea-4b53-8ebb-53a75749d87d" providerId="ADAL" clId="{208021B8-7477-774A-99A5-27129A94BF5E}" dt="2024-03-12T16:54:22.691" v="2300" actId="1037"/>
          <ac:spMkLst>
            <pc:docMk/>
            <pc:sldMasterMk cId="2394396925" sldId="2147483661"/>
            <ac:spMk id="4" creationId="{78387789-1378-B5AC-875F-31CCEE489FD5}"/>
          </ac:spMkLst>
        </pc:spChg>
        <pc:spChg chg="add mod">
          <ac:chgData name="Josephine Hoffheinz" userId="e0f5c9e3-43ea-4b53-8ebb-53a75749d87d" providerId="ADAL" clId="{208021B8-7477-774A-99A5-27129A94BF5E}" dt="2024-03-12T14:34:40.715" v="714"/>
          <ac:spMkLst>
            <pc:docMk/>
            <pc:sldMasterMk cId="2394396925" sldId="2147483661"/>
            <ac:spMk id="5" creationId="{E4624944-52CC-8A5A-405D-FFE19F701707}"/>
          </ac:spMkLst>
        </pc:spChg>
        <pc:sldLayoutChg chg="addSp delSp modSp mod">
          <pc:chgData name="Josephine Hoffheinz" userId="e0f5c9e3-43ea-4b53-8ebb-53a75749d87d" providerId="ADAL" clId="{208021B8-7477-774A-99A5-27129A94BF5E}" dt="2024-03-12T15:09:54.491" v="1324" actId="207"/>
          <pc:sldLayoutMkLst>
            <pc:docMk/>
            <pc:sldMasterMk cId="2394396925" sldId="2147483661"/>
            <pc:sldLayoutMk cId="1783054580" sldId="2147483674"/>
          </pc:sldLayoutMkLst>
          <pc:spChg chg="mod">
            <ac:chgData name="Josephine Hoffheinz" userId="e0f5c9e3-43ea-4b53-8ebb-53a75749d87d" providerId="ADAL" clId="{208021B8-7477-774A-99A5-27129A94BF5E}" dt="2024-03-12T15:08:32.483" v="1321" actId="207"/>
            <ac:spMkLst>
              <pc:docMk/>
              <pc:sldMasterMk cId="2394396925" sldId="2147483661"/>
              <pc:sldLayoutMk cId="1783054580" sldId="2147483674"/>
              <ac:spMk id="2" creationId="{9A09CF22-0C7B-B8E0-EEF8-7EA4D09EAF28}"/>
            </ac:spMkLst>
          </pc:spChg>
          <pc:spChg chg="add mod">
            <ac:chgData name="Josephine Hoffheinz" userId="e0f5c9e3-43ea-4b53-8ebb-53a75749d87d" providerId="ADAL" clId="{208021B8-7477-774A-99A5-27129A94BF5E}" dt="2024-03-12T15:09:54.491" v="1324" actId="207"/>
            <ac:spMkLst>
              <pc:docMk/>
              <pc:sldMasterMk cId="2394396925" sldId="2147483661"/>
              <pc:sldLayoutMk cId="1783054580" sldId="2147483674"/>
              <ac:spMk id="3" creationId="{5402531D-663E-4F48-BA71-AC207EEA93D3}"/>
            </ac:spMkLst>
          </pc:spChg>
          <pc:spChg chg="add mod">
            <ac:chgData name="Josephine Hoffheinz" userId="e0f5c9e3-43ea-4b53-8ebb-53a75749d87d" providerId="ADAL" clId="{208021B8-7477-774A-99A5-27129A94BF5E}" dt="2024-03-12T15:09:54.491" v="1324" actId="207"/>
            <ac:spMkLst>
              <pc:docMk/>
              <pc:sldMasterMk cId="2394396925" sldId="2147483661"/>
              <pc:sldLayoutMk cId="1783054580" sldId="2147483674"/>
              <ac:spMk id="4" creationId="{7489963A-FF12-C3B1-57CE-95D2F958E518}"/>
            </ac:spMkLst>
          </pc:spChg>
          <pc:spChg chg="mod">
            <ac:chgData name="Josephine Hoffheinz" userId="e0f5c9e3-43ea-4b53-8ebb-53a75749d87d" providerId="ADAL" clId="{208021B8-7477-774A-99A5-27129A94BF5E}" dt="2024-03-12T15:09:49.850" v="1323" actId="207"/>
            <ac:spMkLst>
              <pc:docMk/>
              <pc:sldMasterMk cId="2394396925" sldId="2147483661"/>
              <pc:sldLayoutMk cId="1783054580" sldId="2147483674"/>
              <ac:spMk id="6" creationId="{8814DEDD-7C5C-9062-14A1-B8310D3491F0}"/>
            </ac:spMkLst>
          </pc:spChg>
          <pc:spChg chg="del">
            <ac:chgData name="Josephine Hoffheinz" userId="e0f5c9e3-43ea-4b53-8ebb-53a75749d87d" providerId="ADAL" clId="{208021B8-7477-774A-99A5-27129A94BF5E}" dt="2024-03-12T15:00:37.102" v="1252" actId="478"/>
            <ac:spMkLst>
              <pc:docMk/>
              <pc:sldMasterMk cId="2394396925" sldId="2147483661"/>
              <pc:sldLayoutMk cId="1783054580" sldId="2147483674"/>
              <ac:spMk id="7" creationId="{A0F5CA34-148F-00DF-C14B-3104D6084168}"/>
            </ac:spMkLst>
          </pc:spChg>
          <pc:spChg chg="del">
            <ac:chgData name="Josephine Hoffheinz" userId="e0f5c9e3-43ea-4b53-8ebb-53a75749d87d" providerId="ADAL" clId="{208021B8-7477-774A-99A5-27129A94BF5E}" dt="2024-03-12T15:00:51.887" v="1257" actId="478"/>
            <ac:spMkLst>
              <pc:docMk/>
              <pc:sldMasterMk cId="2394396925" sldId="2147483661"/>
              <pc:sldLayoutMk cId="1783054580" sldId="2147483674"/>
              <ac:spMk id="8" creationId="{06D18A91-6473-0D8B-8E19-B946B408834B}"/>
            </ac:spMkLst>
          </pc:spChg>
          <pc:spChg chg="mod">
            <ac:chgData name="Josephine Hoffheinz" userId="e0f5c9e3-43ea-4b53-8ebb-53a75749d87d" providerId="ADAL" clId="{208021B8-7477-774A-99A5-27129A94BF5E}" dt="2024-03-12T15:07:15.994" v="1312" actId="207"/>
            <ac:spMkLst>
              <pc:docMk/>
              <pc:sldMasterMk cId="2394396925" sldId="2147483661"/>
              <pc:sldLayoutMk cId="1783054580" sldId="2147483674"/>
              <ac:spMk id="9" creationId="{925018C8-7245-5DBF-F3D5-BA23E16A4DB2}"/>
            </ac:spMkLst>
          </pc:spChg>
          <pc:picChg chg="add mod">
            <ac:chgData name="Josephine Hoffheinz" userId="e0f5c9e3-43ea-4b53-8ebb-53a75749d87d" providerId="ADAL" clId="{208021B8-7477-774A-99A5-27129A94BF5E}" dt="2024-03-12T15:01:40.111" v="1264"/>
            <ac:picMkLst>
              <pc:docMk/>
              <pc:sldMasterMk cId="2394396925" sldId="2147483661"/>
              <pc:sldLayoutMk cId="1783054580" sldId="2147483674"/>
              <ac:picMk id="5" creationId="{D9FE6DEA-5B41-0F88-E66B-01EF98ACE510}"/>
            </ac:picMkLst>
          </pc:picChg>
        </pc:sldLayoutChg>
        <pc:sldLayoutChg chg="addSp delSp modSp mod">
          <pc:chgData name="Josephine Hoffheinz" userId="e0f5c9e3-43ea-4b53-8ebb-53a75749d87d" providerId="ADAL" clId="{208021B8-7477-774A-99A5-27129A94BF5E}" dt="2024-03-12T16:09:57.731" v="2268" actId="6014"/>
          <pc:sldLayoutMkLst>
            <pc:docMk/>
            <pc:sldMasterMk cId="2394396925" sldId="2147483661"/>
            <pc:sldLayoutMk cId="3485044174" sldId="2147483678"/>
          </pc:sldLayoutMkLst>
          <pc:spChg chg="add del mod">
            <ac:chgData name="Josephine Hoffheinz" userId="e0f5c9e3-43ea-4b53-8ebb-53a75749d87d" providerId="ADAL" clId="{208021B8-7477-774A-99A5-27129A94BF5E}" dt="2024-03-12T15:04:22.054" v="1290" actId="478"/>
            <ac:spMkLst>
              <pc:docMk/>
              <pc:sldMasterMk cId="2394396925" sldId="2147483661"/>
              <pc:sldLayoutMk cId="3485044174" sldId="2147483678"/>
              <ac:spMk id="2" creationId="{D943DC4C-80BA-DC8E-FFC0-D48B4947298F}"/>
            </ac:spMkLst>
          </pc:spChg>
          <pc:spChg chg="add mod">
            <ac:chgData name="Josephine Hoffheinz" userId="e0f5c9e3-43ea-4b53-8ebb-53a75749d87d" providerId="ADAL" clId="{208021B8-7477-774A-99A5-27129A94BF5E}" dt="2024-03-12T15:29:17.239" v="1332" actId="1037"/>
            <ac:spMkLst>
              <pc:docMk/>
              <pc:sldMasterMk cId="2394396925" sldId="2147483661"/>
              <pc:sldLayoutMk cId="3485044174" sldId="2147483678"/>
              <ac:spMk id="3" creationId="{06031EA5-7094-3853-E246-0C190AB56E9C}"/>
            </ac:spMkLst>
          </pc:spChg>
          <pc:spChg chg="del mod">
            <ac:chgData name="Josephine Hoffheinz" userId="e0f5c9e3-43ea-4b53-8ebb-53a75749d87d" providerId="ADAL" clId="{208021B8-7477-774A-99A5-27129A94BF5E}" dt="2024-03-12T15:02:07.258" v="1267" actId="478"/>
            <ac:spMkLst>
              <pc:docMk/>
              <pc:sldMasterMk cId="2394396925" sldId="2147483661"/>
              <pc:sldLayoutMk cId="3485044174" sldId="2147483678"/>
              <ac:spMk id="4" creationId="{2F7D1721-BA05-EDE0-8CC1-6C89A2F5F441}"/>
            </ac:spMkLst>
          </pc:spChg>
          <pc:spChg chg="del mod">
            <ac:chgData name="Josephine Hoffheinz" userId="e0f5c9e3-43ea-4b53-8ebb-53a75749d87d" providerId="ADAL" clId="{208021B8-7477-774A-99A5-27129A94BF5E}" dt="2024-03-12T15:04:23.595" v="1291" actId="478"/>
            <ac:spMkLst>
              <pc:docMk/>
              <pc:sldMasterMk cId="2394396925" sldId="2147483661"/>
              <pc:sldLayoutMk cId="3485044174" sldId="2147483678"/>
              <ac:spMk id="5" creationId="{411FCACC-900D-9A7F-0361-3E6E9A5D2DEE}"/>
            </ac:spMkLst>
          </pc:spChg>
          <pc:spChg chg="add mod">
            <ac:chgData name="Josephine Hoffheinz" userId="e0f5c9e3-43ea-4b53-8ebb-53a75749d87d" providerId="ADAL" clId="{208021B8-7477-774A-99A5-27129A94BF5E}" dt="2024-03-12T15:04:48.296" v="1303" actId="14100"/>
            <ac:spMkLst>
              <pc:docMk/>
              <pc:sldMasterMk cId="2394396925" sldId="2147483661"/>
              <pc:sldLayoutMk cId="3485044174" sldId="2147483678"/>
              <ac:spMk id="6" creationId="{6A70E5BD-CA51-09C4-A0D0-817208BC2628}"/>
            </ac:spMkLst>
          </pc:spChg>
          <pc:spChg chg="del mod">
            <ac:chgData name="Josephine Hoffheinz" userId="e0f5c9e3-43ea-4b53-8ebb-53a75749d87d" providerId="ADAL" clId="{208021B8-7477-774A-99A5-27129A94BF5E}" dt="2024-03-12T15:39:14.142" v="1791" actId="478"/>
            <ac:spMkLst>
              <pc:docMk/>
              <pc:sldMasterMk cId="2394396925" sldId="2147483661"/>
              <pc:sldLayoutMk cId="3485044174" sldId="2147483678"/>
              <ac:spMk id="7" creationId="{11866554-52EE-32A8-165C-C91A9ED93B79}"/>
            </ac:spMkLst>
          </pc:spChg>
          <pc:spChg chg="mod">
            <ac:chgData name="Josephine Hoffheinz" userId="e0f5c9e3-43ea-4b53-8ebb-53a75749d87d" providerId="ADAL" clId="{208021B8-7477-774A-99A5-27129A94BF5E}" dt="2024-03-12T15:02:24.609" v="1278" actId="14100"/>
            <ac:spMkLst>
              <pc:docMk/>
              <pc:sldMasterMk cId="2394396925" sldId="2147483661"/>
              <pc:sldLayoutMk cId="3485044174" sldId="2147483678"/>
              <ac:spMk id="8" creationId="{E2AC6612-43B4-2567-D2E2-4094E4C240BD}"/>
            </ac:spMkLst>
          </pc:spChg>
          <pc:spChg chg="mod">
            <ac:chgData name="Josephine Hoffheinz" userId="e0f5c9e3-43ea-4b53-8ebb-53a75749d87d" providerId="ADAL" clId="{208021B8-7477-774A-99A5-27129A94BF5E}" dt="2024-03-12T14:50:45.172" v="1164" actId="20577"/>
            <ac:spMkLst>
              <pc:docMk/>
              <pc:sldMasterMk cId="2394396925" sldId="2147483661"/>
              <pc:sldLayoutMk cId="3485044174" sldId="2147483678"/>
              <ac:spMk id="9" creationId="{3676FF84-31E1-C937-463E-EA12653DED04}"/>
            </ac:spMkLst>
          </pc:spChg>
          <pc:spChg chg="mod">
            <ac:chgData name="Josephine Hoffheinz" userId="e0f5c9e3-43ea-4b53-8ebb-53a75749d87d" providerId="ADAL" clId="{208021B8-7477-774A-99A5-27129A94BF5E}" dt="2024-03-12T15:29:13.232" v="1331" actId="1037"/>
            <ac:spMkLst>
              <pc:docMk/>
              <pc:sldMasterMk cId="2394396925" sldId="2147483661"/>
              <pc:sldLayoutMk cId="3485044174" sldId="2147483678"/>
              <ac:spMk id="10" creationId="{17612AC8-FC47-EEFB-DFAA-6A99D4950EC0}"/>
            </ac:spMkLst>
          </pc:spChg>
          <pc:spChg chg="mod">
            <ac:chgData name="Josephine Hoffheinz" userId="e0f5c9e3-43ea-4b53-8ebb-53a75749d87d" providerId="ADAL" clId="{208021B8-7477-774A-99A5-27129A94BF5E}" dt="2024-03-12T14:55:21.536" v="1181" actId="255"/>
            <ac:spMkLst>
              <pc:docMk/>
              <pc:sldMasterMk cId="2394396925" sldId="2147483661"/>
              <pc:sldLayoutMk cId="3485044174" sldId="2147483678"/>
              <ac:spMk id="11" creationId="{366E3751-4A42-3B8D-5208-B03E95659924}"/>
            </ac:spMkLst>
          </pc:spChg>
          <pc:spChg chg="add mod">
            <ac:chgData name="Josephine Hoffheinz" userId="e0f5c9e3-43ea-4b53-8ebb-53a75749d87d" providerId="ADAL" clId="{208021B8-7477-774A-99A5-27129A94BF5E}" dt="2024-03-12T16:08:52.025" v="2258" actId="12"/>
            <ac:spMkLst>
              <pc:docMk/>
              <pc:sldMasterMk cId="2394396925" sldId="2147483661"/>
              <pc:sldLayoutMk cId="3485044174" sldId="2147483678"/>
              <ac:spMk id="14" creationId="{76F030FD-CF8C-493C-44C2-2ADB5AE0E234}"/>
            </ac:spMkLst>
          </pc:spChg>
          <pc:spChg chg="add del mod">
            <ac:chgData name="Josephine Hoffheinz" userId="e0f5c9e3-43ea-4b53-8ebb-53a75749d87d" providerId="ADAL" clId="{208021B8-7477-774A-99A5-27129A94BF5E}" dt="2024-03-12T15:39:46.808" v="1799"/>
            <ac:spMkLst>
              <pc:docMk/>
              <pc:sldMasterMk cId="2394396925" sldId="2147483661"/>
              <pc:sldLayoutMk cId="3485044174" sldId="2147483678"/>
              <ac:spMk id="15" creationId="{F9191571-0D75-BC4C-1147-DF4E22FEB167}"/>
            </ac:spMkLst>
          </pc:spChg>
        </pc:sldLayoutChg>
        <pc:sldLayoutChg chg="addSp delSp modSp mod">
          <pc:chgData name="Josephine Hoffheinz" userId="e0f5c9e3-43ea-4b53-8ebb-53a75749d87d" providerId="ADAL" clId="{208021B8-7477-774A-99A5-27129A94BF5E}" dt="2024-03-13T09:44:16.001" v="2345" actId="14100"/>
          <pc:sldLayoutMkLst>
            <pc:docMk/>
            <pc:sldMasterMk cId="2394396925" sldId="2147483661"/>
            <pc:sldLayoutMk cId="496303994" sldId="2147483679"/>
          </pc:sldLayoutMkLst>
          <pc:spChg chg="add mod">
            <ac:chgData name="Josephine Hoffheinz" userId="e0f5c9e3-43ea-4b53-8ebb-53a75749d87d" providerId="ADAL" clId="{208021B8-7477-774A-99A5-27129A94BF5E}" dt="2024-03-13T09:44:11.157" v="2344" actId="1035"/>
            <ac:spMkLst>
              <pc:docMk/>
              <pc:sldMasterMk cId="2394396925" sldId="2147483661"/>
              <pc:sldLayoutMk cId="496303994" sldId="2147483679"/>
              <ac:spMk id="2" creationId="{7E5FA1BE-7633-F019-9769-1B38AF726BC0}"/>
            </ac:spMkLst>
          </pc:spChg>
          <pc:spChg chg="add mod">
            <ac:chgData name="Josephine Hoffheinz" userId="e0f5c9e3-43ea-4b53-8ebb-53a75749d87d" providerId="ADAL" clId="{208021B8-7477-774A-99A5-27129A94BF5E}" dt="2024-03-13T09:44:11.157" v="2344" actId="1035"/>
            <ac:spMkLst>
              <pc:docMk/>
              <pc:sldMasterMk cId="2394396925" sldId="2147483661"/>
              <pc:sldLayoutMk cId="496303994" sldId="2147483679"/>
              <ac:spMk id="3" creationId="{CAF8F316-5A1E-7E46-5A95-F83876EE2C2E}"/>
            </ac:spMkLst>
          </pc:spChg>
          <pc:spChg chg="mod">
            <ac:chgData name="Josephine Hoffheinz" userId="e0f5c9e3-43ea-4b53-8ebb-53a75749d87d" providerId="ADAL" clId="{208021B8-7477-774A-99A5-27129A94BF5E}" dt="2024-03-13T09:44:03.680" v="2333" actId="1036"/>
            <ac:spMkLst>
              <pc:docMk/>
              <pc:sldMasterMk cId="2394396925" sldId="2147483661"/>
              <pc:sldLayoutMk cId="496303994" sldId="2147483679"/>
              <ac:spMk id="4" creationId="{0676AEC4-C477-8D4E-400B-BA76F2A8B655}"/>
            </ac:spMkLst>
          </pc:spChg>
          <pc:spChg chg="mod">
            <ac:chgData name="Josephine Hoffheinz" userId="e0f5c9e3-43ea-4b53-8ebb-53a75749d87d" providerId="ADAL" clId="{208021B8-7477-774A-99A5-27129A94BF5E}" dt="2024-03-12T14:41:47.180" v="783" actId="14100"/>
            <ac:spMkLst>
              <pc:docMk/>
              <pc:sldMasterMk cId="2394396925" sldId="2147483661"/>
              <pc:sldLayoutMk cId="496303994" sldId="2147483679"/>
              <ac:spMk id="5" creationId="{42E496AD-F7F7-A63E-8603-C755108DB0A7}"/>
            </ac:spMkLst>
          </pc:spChg>
          <pc:spChg chg="del mod">
            <ac:chgData name="Josephine Hoffheinz" userId="e0f5c9e3-43ea-4b53-8ebb-53a75749d87d" providerId="ADAL" clId="{208021B8-7477-774A-99A5-27129A94BF5E}" dt="2024-03-12T14:25:30.217" v="438" actId="478"/>
            <ac:spMkLst>
              <pc:docMk/>
              <pc:sldMasterMk cId="2394396925" sldId="2147483661"/>
              <pc:sldLayoutMk cId="496303994" sldId="2147483679"/>
              <ac:spMk id="6" creationId="{61F84FE9-64D9-453B-EF53-72391ABDEFE0}"/>
            </ac:spMkLst>
          </pc:spChg>
          <pc:spChg chg="mod">
            <ac:chgData name="Josephine Hoffheinz" userId="e0f5c9e3-43ea-4b53-8ebb-53a75749d87d" providerId="ADAL" clId="{208021B8-7477-774A-99A5-27129A94BF5E}" dt="2024-03-13T09:43:47.263" v="2324" actId="20577"/>
            <ac:spMkLst>
              <pc:docMk/>
              <pc:sldMasterMk cId="2394396925" sldId="2147483661"/>
              <pc:sldLayoutMk cId="496303994" sldId="2147483679"/>
              <ac:spMk id="12" creationId="{B1E017E9-3A1B-F2EC-5507-0221370E1A90}"/>
            </ac:spMkLst>
          </pc:spChg>
          <pc:spChg chg="mod">
            <ac:chgData name="Josephine Hoffheinz" userId="e0f5c9e3-43ea-4b53-8ebb-53a75749d87d" providerId="ADAL" clId="{208021B8-7477-774A-99A5-27129A94BF5E}" dt="2024-03-12T14:30:58.571" v="691" actId="14100"/>
            <ac:spMkLst>
              <pc:docMk/>
              <pc:sldMasterMk cId="2394396925" sldId="2147483661"/>
              <pc:sldLayoutMk cId="496303994" sldId="2147483679"/>
              <ac:spMk id="13" creationId="{C6C5D7BB-F081-AE0C-6BAA-5C53E9968F72}"/>
            </ac:spMkLst>
          </pc:spChg>
          <pc:spChg chg="add del mod">
            <ac:chgData name="Josephine Hoffheinz" userId="e0f5c9e3-43ea-4b53-8ebb-53a75749d87d" providerId="ADAL" clId="{208021B8-7477-774A-99A5-27129A94BF5E}" dt="2024-03-12T14:13:03.882" v="373" actId="478"/>
            <ac:spMkLst>
              <pc:docMk/>
              <pc:sldMasterMk cId="2394396925" sldId="2147483661"/>
              <pc:sldLayoutMk cId="496303994" sldId="2147483679"/>
              <ac:spMk id="14" creationId="{90C9948C-2CD0-3EB8-7722-291FF385D79C}"/>
            </ac:spMkLst>
          </pc:spChg>
          <pc:spChg chg="add del mod">
            <ac:chgData name="Josephine Hoffheinz" userId="e0f5c9e3-43ea-4b53-8ebb-53a75749d87d" providerId="ADAL" clId="{208021B8-7477-774A-99A5-27129A94BF5E}" dt="2024-03-12T14:13:03.882" v="373" actId="478"/>
            <ac:spMkLst>
              <pc:docMk/>
              <pc:sldMasterMk cId="2394396925" sldId="2147483661"/>
              <pc:sldLayoutMk cId="496303994" sldId="2147483679"/>
              <ac:spMk id="16" creationId="{F704597A-88BC-3D5D-8EF3-4392A2E85271}"/>
            </ac:spMkLst>
          </pc:spChg>
          <pc:spChg chg="del mod">
            <ac:chgData name="Josephine Hoffheinz" userId="e0f5c9e3-43ea-4b53-8ebb-53a75749d87d" providerId="ADAL" clId="{208021B8-7477-774A-99A5-27129A94BF5E}" dt="2024-03-13T09:43:57.073" v="2327" actId="478"/>
            <ac:spMkLst>
              <pc:docMk/>
              <pc:sldMasterMk cId="2394396925" sldId="2147483661"/>
              <pc:sldLayoutMk cId="496303994" sldId="2147483679"/>
              <ac:spMk id="17" creationId="{4D073AF7-821F-F27E-678D-22B8D310E5C5}"/>
            </ac:spMkLst>
          </pc:spChg>
          <pc:spChg chg="mod">
            <ac:chgData name="Josephine Hoffheinz" userId="e0f5c9e3-43ea-4b53-8ebb-53a75749d87d" providerId="ADAL" clId="{208021B8-7477-774A-99A5-27129A94BF5E}" dt="2024-03-12T14:30:10.870" v="645" actId="552"/>
            <ac:spMkLst>
              <pc:docMk/>
              <pc:sldMasterMk cId="2394396925" sldId="2147483661"/>
              <pc:sldLayoutMk cId="496303994" sldId="2147483679"/>
              <ac:spMk id="18" creationId="{B8005569-C2AD-CC05-8D64-B474FCA4E742}"/>
            </ac:spMkLst>
          </pc:spChg>
          <pc:spChg chg="del mod">
            <ac:chgData name="Josephine Hoffheinz" userId="e0f5c9e3-43ea-4b53-8ebb-53a75749d87d" providerId="ADAL" clId="{208021B8-7477-774A-99A5-27129A94BF5E}" dt="2024-03-13T09:43:54.647" v="2325" actId="478"/>
            <ac:spMkLst>
              <pc:docMk/>
              <pc:sldMasterMk cId="2394396925" sldId="2147483661"/>
              <pc:sldLayoutMk cId="496303994" sldId="2147483679"/>
              <ac:spMk id="19" creationId="{17EC6120-CB82-5B1C-D2F0-49389036E349}"/>
            </ac:spMkLst>
          </pc:spChg>
          <pc:spChg chg="mod">
            <ac:chgData name="Josephine Hoffheinz" userId="e0f5c9e3-43ea-4b53-8ebb-53a75749d87d" providerId="ADAL" clId="{208021B8-7477-774A-99A5-27129A94BF5E}" dt="2024-03-13T09:44:11.157" v="2344" actId="1035"/>
            <ac:spMkLst>
              <pc:docMk/>
              <pc:sldMasterMk cId="2394396925" sldId="2147483661"/>
              <pc:sldLayoutMk cId="496303994" sldId="2147483679"/>
              <ac:spMk id="20" creationId="{0182DB51-A959-F2BA-B39D-3F854ABEF219}"/>
            </ac:spMkLst>
          </pc:spChg>
          <pc:spChg chg="mod">
            <ac:chgData name="Josephine Hoffheinz" userId="e0f5c9e3-43ea-4b53-8ebb-53a75749d87d" providerId="ADAL" clId="{208021B8-7477-774A-99A5-27129A94BF5E}" dt="2024-03-13T09:44:11.157" v="2344" actId="1035"/>
            <ac:spMkLst>
              <pc:docMk/>
              <pc:sldMasterMk cId="2394396925" sldId="2147483661"/>
              <pc:sldLayoutMk cId="496303994" sldId="2147483679"/>
              <ac:spMk id="21" creationId="{15C017A4-20BC-EBB8-F12E-3F64FAC018C4}"/>
            </ac:spMkLst>
          </pc:spChg>
          <pc:spChg chg="mod">
            <ac:chgData name="Josephine Hoffheinz" userId="e0f5c9e3-43ea-4b53-8ebb-53a75749d87d" providerId="ADAL" clId="{208021B8-7477-774A-99A5-27129A94BF5E}" dt="2024-03-13T09:44:11.157" v="2344" actId="1035"/>
            <ac:spMkLst>
              <pc:docMk/>
              <pc:sldMasterMk cId="2394396925" sldId="2147483661"/>
              <pc:sldLayoutMk cId="496303994" sldId="2147483679"/>
              <ac:spMk id="23" creationId="{00CC4EDA-E8DB-BB7D-DA1C-0B05A1262887}"/>
            </ac:spMkLst>
          </pc:spChg>
          <pc:spChg chg="add mod">
            <ac:chgData name="Josephine Hoffheinz" userId="e0f5c9e3-43ea-4b53-8ebb-53a75749d87d" providerId="ADAL" clId="{208021B8-7477-774A-99A5-27129A94BF5E}" dt="2024-03-13T09:44:11.157" v="2344" actId="1035"/>
            <ac:spMkLst>
              <pc:docMk/>
              <pc:sldMasterMk cId="2394396925" sldId="2147483661"/>
              <pc:sldLayoutMk cId="496303994" sldId="2147483679"/>
              <ac:spMk id="24" creationId="{72FC1E6B-1686-9789-3C2B-F987A474243F}"/>
            </ac:spMkLst>
          </pc:spChg>
          <pc:spChg chg="mod">
            <ac:chgData name="Josephine Hoffheinz" userId="e0f5c9e3-43ea-4b53-8ebb-53a75749d87d" providerId="ADAL" clId="{208021B8-7477-774A-99A5-27129A94BF5E}" dt="2024-03-12T15:06:55.768" v="1308" actId="207"/>
            <ac:spMkLst>
              <pc:docMk/>
              <pc:sldMasterMk cId="2394396925" sldId="2147483661"/>
              <pc:sldLayoutMk cId="496303994" sldId="2147483679"/>
              <ac:spMk id="25" creationId="{3F01A773-91AB-760F-A2B8-F9299A3CEC97}"/>
            </ac:spMkLst>
          </pc:spChg>
          <pc:spChg chg="mod">
            <ac:chgData name="Josephine Hoffheinz" userId="e0f5c9e3-43ea-4b53-8ebb-53a75749d87d" providerId="ADAL" clId="{208021B8-7477-774A-99A5-27129A94BF5E}" dt="2024-03-13T09:44:11.157" v="2344" actId="1035"/>
            <ac:spMkLst>
              <pc:docMk/>
              <pc:sldMasterMk cId="2394396925" sldId="2147483661"/>
              <pc:sldLayoutMk cId="496303994" sldId="2147483679"/>
              <ac:spMk id="26" creationId="{70F8BD5C-BB07-D70C-7B7E-D48D664F2941}"/>
            </ac:spMkLst>
          </pc:spChg>
          <pc:spChg chg="add mod">
            <ac:chgData name="Josephine Hoffheinz" userId="e0f5c9e3-43ea-4b53-8ebb-53a75749d87d" providerId="ADAL" clId="{208021B8-7477-774A-99A5-27129A94BF5E}" dt="2024-03-13T09:44:11.157" v="2344" actId="1035"/>
            <ac:spMkLst>
              <pc:docMk/>
              <pc:sldMasterMk cId="2394396925" sldId="2147483661"/>
              <pc:sldLayoutMk cId="496303994" sldId="2147483679"/>
              <ac:spMk id="27" creationId="{55963887-F3F0-94CC-EF89-0A2E74271239}"/>
            </ac:spMkLst>
          </pc:spChg>
          <pc:spChg chg="mod">
            <ac:chgData name="Josephine Hoffheinz" userId="e0f5c9e3-43ea-4b53-8ebb-53a75749d87d" providerId="ADAL" clId="{208021B8-7477-774A-99A5-27129A94BF5E}" dt="2024-03-12T14:30:58.571" v="691" actId="14100"/>
            <ac:spMkLst>
              <pc:docMk/>
              <pc:sldMasterMk cId="2394396925" sldId="2147483661"/>
              <pc:sldLayoutMk cId="496303994" sldId="2147483679"/>
              <ac:spMk id="32" creationId="{3D97CCEF-8B32-DA8D-8220-433DBAC8C95B}"/>
            </ac:spMkLst>
          </pc:spChg>
          <pc:spChg chg="add mod">
            <ac:chgData name="Josephine Hoffheinz" userId="e0f5c9e3-43ea-4b53-8ebb-53a75749d87d" providerId="ADAL" clId="{208021B8-7477-774A-99A5-27129A94BF5E}" dt="2024-03-13T09:44:16.001" v="2345" actId="14100"/>
            <ac:spMkLst>
              <pc:docMk/>
              <pc:sldMasterMk cId="2394396925" sldId="2147483661"/>
              <pc:sldLayoutMk cId="496303994" sldId="2147483679"/>
              <ac:spMk id="33" creationId="{0669D30F-026D-396E-3EE2-06DF84238CBA}"/>
            </ac:spMkLst>
          </pc:spChg>
          <pc:spChg chg="mod">
            <ac:chgData name="Josephine Hoffheinz" userId="e0f5c9e3-43ea-4b53-8ebb-53a75749d87d" providerId="ADAL" clId="{208021B8-7477-774A-99A5-27129A94BF5E}" dt="2024-03-12T14:17:40.500" v="421" actId="20577"/>
            <ac:spMkLst>
              <pc:docMk/>
              <pc:sldMasterMk cId="2394396925" sldId="2147483661"/>
              <pc:sldLayoutMk cId="496303994" sldId="2147483679"/>
              <ac:spMk id="34" creationId="{F1EB04FC-D739-B00E-D3F9-1608A9A2126C}"/>
            </ac:spMkLst>
          </pc:spChg>
          <pc:spChg chg="add mod">
            <ac:chgData name="Josephine Hoffheinz" userId="e0f5c9e3-43ea-4b53-8ebb-53a75749d87d" providerId="ADAL" clId="{208021B8-7477-774A-99A5-27129A94BF5E}" dt="2024-03-12T14:28:48.683" v="606" actId="207"/>
            <ac:spMkLst>
              <pc:docMk/>
              <pc:sldMasterMk cId="2394396925" sldId="2147483661"/>
              <pc:sldLayoutMk cId="496303994" sldId="2147483679"/>
              <ac:spMk id="35" creationId="{6432F760-F5F0-D74C-F44A-680E2AFA4293}"/>
            </ac:spMkLst>
          </pc:spChg>
          <pc:spChg chg="add mod">
            <ac:chgData name="Josephine Hoffheinz" userId="e0f5c9e3-43ea-4b53-8ebb-53a75749d87d" providerId="ADAL" clId="{208021B8-7477-774A-99A5-27129A94BF5E}" dt="2024-03-12T14:42:09.649" v="787" actId="14100"/>
            <ac:spMkLst>
              <pc:docMk/>
              <pc:sldMasterMk cId="2394396925" sldId="2147483661"/>
              <pc:sldLayoutMk cId="496303994" sldId="2147483679"/>
              <ac:spMk id="37" creationId="{09B6D762-D0FD-44E1-840D-96D8D0C2D7F5}"/>
            </ac:spMkLst>
          </pc:spChg>
          <pc:spChg chg="add del mod">
            <ac:chgData name="Josephine Hoffheinz" userId="e0f5c9e3-43ea-4b53-8ebb-53a75749d87d" providerId="ADAL" clId="{208021B8-7477-774A-99A5-27129A94BF5E}" dt="2024-03-13T09:44:11.157" v="2344" actId="1035"/>
            <ac:spMkLst>
              <pc:docMk/>
              <pc:sldMasterMk cId="2394396925" sldId="2147483661"/>
              <pc:sldLayoutMk cId="496303994" sldId="2147483679"/>
              <ac:spMk id="38" creationId="{0F8E101D-C083-405A-992A-AF27C4A4DD8F}"/>
            </ac:spMkLst>
          </pc:spChg>
          <pc:spChg chg="add del mod">
            <ac:chgData name="Josephine Hoffheinz" userId="e0f5c9e3-43ea-4b53-8ebb-53a75749d87d" providerId="ADAL" clId="{208021B8-7477-774A-99A5-27129A94BF5E}" dt="2024-03-12T14:34:38.639" v="713" actId="21"/>
            <ac:spMkLst>
              <pc:docMk/>
              <pc:sldMasterMk cId="2394396925" sldId="2147483661"/>
              <pc:sldLayoutMk cId="496303994" sldId="2147483679"/>
              <ac:spMk id="40" creationId="{89187DE3-C9DC-1ADF-7306-03B9ECE37DC0}"/>
            </ac:spMkLst>
          </pc:spChg>
          <pc:spChg chg="add del mod">
            <ac:chgData name="Josephine Hoffheinz" userId="e0f5c9e3-43ea-4b53-8ebb-53a75749d87d" providerId="ADAL" clId="{208021B8-7477-774A-99A5-27129A94BF5E}" dt="2024-03-12T14:34:38.639" v="713" actId="21"/>
            <ac:spMkLst>
              <pc:docMk/>
              <pc:sldMasterMk cId="2394396925" sldId="2147483661"/>
              <pc:sldLayoutMk cId="496303994" sldId="2147483679"/>
              <ac:spMk id="41" creationId="{308FD532-38E9-0971-1478-E55D72834322}"/>
            </ac:spMkLst>
          </pc:spChg>
          <pc:spChg chg="add del mod">
            <ac:chgData name="Josephine Hoffheinz" userId="e0f5c9e3-43ea-4b53-8ebb-53a75749d87d" providerId="ADAL" clId="{208021B8-7477-774A-99A5-27129A94BF5E}" dt="2024-03-12T14:33:48.630" v="705" actId="478"/>
            <ac:spMkLst>
              <pc:docMk/>
              <pc:sldMasterMk cId="2394396925" sldId="2147483661"/>
              <pc:sldLayoutMk cId="496303994" sldId="2147483679"/>
              <ac:spMk id="42" creationId="{CA361DE9-CD1F-45E0-62E9-FD84EE72313B}"/>
            </ac:spMkLst>
          </pc:spChg>
          <pc:cxnChg chg="add mod">
            <ac:chgData name="Josephine Hoffheinz" userId="e0f5c9e3-43ea-4b53-8ebb-53a75749d87d" providerId="ADAL" clId="{208021B8-7477-774A-99A5-27129A94BF5E}" dt="2024-03-13T09:44:11.157" v="2344" actId="1035"/>
            <ac:cxnSpMkLst>
              <pc:docMk/>
              <pc:sldMasterMk cId="2394396925" sldId="2147483661"/>
              <pc:sldLayoutMk cId="496303994" sldId="2147483679"/>
              <ac:cxnSpMk id="7" creationId="{A5F06630-003E-1C3B-0DBA-726362887851}"/>
            </ac:cxnSpMkLst>
          </pc:cxnChg>
          <pc:cxnChg chg="mod">
            <ac:chgData name="Josephine Hoffheinz" userId="e0f5c9e3-43ea-4b53-8ebb-53a75749d87d" providerId="ADAL" clId="{208021B8-7477-774A-99A5-27129A94BF5E}" dt="2024-03-12T14:29:49.076" v="644" actId="1038"/>
            <ac:cxnSpMkLst>
              <pc:docMk/>
              <pc:sldMasterMk cId="2394396925" sldId="2147483661"/>
              <pc:sldLayoutMk cId="496303994" sldId="2147483679"/>
              <ac:cxnSpMk id="9" creationId="{AB3D701B-E924-5F8D-A252-59609AD8BDE0}"/>
            </ac:cxnSpMkLst>
          </pc:cxnChg>
          <pc:cxnChg chg="add del mod">
            <ac:chgData name="Josephine Hoffheinz" userId="e0f5c9e3-43ea-4b53-8ebb-53a75749d87d" providerId="ADAL" clId="{208021B8-7477-774A-99A5-27129A94BF5E}" dt="2024-03-12T14:13:03.882" v="373" actId="478"/>
            <ac:cxnSpMkLst>
              <pc:docMk/>
              <pc:sldMasterMk cId="2394396925" sldId="2147483661"/>
              <pc:sldLayoutMk cId="496303994" sldId="2147483679"/>
              <ac:cxnSpMk id="22" creationId="{A9FD496C-A6C1-6724-2D3F-9ED5F38A7F4F}"/>
            </ac:cxnSpMkLst>
          </pc:cxnChg>
          <pc:cxnChg chg="del mod">
            <ac:chgData name="Josephine Hoffheinz" userId="e0f5c9e3-43ea-4b53-8ebb-53a75749d87d" providerId="ADAL" clId="{208021B8-7477-774A-99A5-27129A94BF5E}" dt="2024-03-13T09:43:55.727" v="2326" actId="478"/>
            <ac:cxnSpMkLst>
              <pc:docMk/>
              <pc:sldMasterMk cId="2394396925" sldId="2147483661"/>
              <pc:sldLayoutMk cId="496303994" sldId="2147483679"/>
              <ac:cxnSpMk id="28" creationId="{143585A6-2070-3ABF-647B-C40986C3B3B3}"/>
            </ac:cxnSpMkLst>
          </pc:cxnChg>
          <pc:cxnChg chg="add mod">
            <ac:chgData name="Josephine Hoffheinz" userId="e0f5c9e3-43ea-4b53-8ebb-53a75749d87d" providerId="ADAL" clId="{208021B8-7477-774A-99A5-27129A94BF5E}" dt="2024-03-13T09:44:11.157" v="2344" actId="1035"/>
            <ac:cxnSpMkLst>
              <pc:docMk/>
              <pc:sldMasterMk cId="2394396925" sldId="2147483661"/>
              <pc:sldLayoutMk cId="496303994" sldId="2147483679"/>
              <ac:cxnSpMk id="29" creationId="{6F5B5A21-824A-BB74-2B15-2A788DA33724}"/>
            </ac:cxnSpMkLst>
          </pc:cxnChg>
          <pc:cxnChg chg="mod">
            <ac:chgData name="Josephine Hoffheinz" userId="e0f5c9e3-43ea-4b53-8ebb-53a75749d87d" providerId="ADAL" clId="{208021B8-7477-774A-99A5-27129A94BF5E}" dt="2024-03-13T09:44:11.157" v="2344" actId="1035"/>
            <ac:cxnSpMkLst>
              <pc:docMk/>
              <pc:sldMasterMk cId="2394396925" sldId="2147483661"/>
              <pc:sldLayoutMk cId="496303994" sldId="2147483679"/>
              <ac:cxnSpMk id="30" creationId="{2EE49448-F439-A633-EACC-57EB23D23359}"/>
            </ac:cxnSpMkLst>
          </pc:cxnChg>
          <pc:cxnChg chg="mod">
            <ac:chgData name="Josephine Hoffheinz" userId="e0f5c9e3-43ea-4b53-8ebb-53a75749d87d" providerId="ADAL" clId="{208021B8-7477-774A-99A5-27129A94BF5E}" dt="2024-03-13T09:44:11.157" v="2344" actId="1035"/>
            <ac:cxnSpMkLst>
              <pc:docMk/>
              <pc:sldMasterMk cId="2394396925" sldId="2147483661"/>
              <pc:sldLayoutMk cId="496303994" sldId="2147483679"/>
              <ac:cxnSpMk id="31" creationId="{007006AC-0824-25E6-BEC6-E49B6575ED54}"/>
            </ac:cxnSpMkLst>
          </pc:cxnChg>
          <pc:cxnChg chg="add mod">
            <ac:chgData name="Josephine Hoffheinz" userId="e0f5c9e3-43ea-4b53-8ebb-53a75749d87d" providerId="ADAL" clId="{208021B8-7477-774A-99A5-27129A94BF5E}" dt="2024-03-13T09:44:11.157" v="2344" actId="1035"/>
            <ac:cxnSpMkLst>
              <pc:docMk/>
              <pc:sldMasterMk cId="2394396925" sldId="2147483661"/>
              <pc:sldLayoutMk cId="496303994" sldId="2147483679"/>
              <ac:cxnSpMk id="39" creationId="{C91D51F2-7903-CEE1-8A5A-FB946334D454}"/>
            </ac:cxnSpMkLst>
          </pc:cxnChg>
        </pc:sldLayoutChg>
        <pc:sldLayoutChg chg="modSp mod">
          <pc:chgData name="Josephine Hoffheinz" userId="e0f5c9e3-43ea-4b53-8ebb-53a75749d87d" providerId="ADAL" clId="{208021B8-7477-774A-99A5-27129A94BF5E}" dt="2024-03-12T15:07:03.022" v="1309" actId="207"/>
          <pc:sldLayoutMkLst>
            <pc:docMk/>
            <pc:sldMasterMk cId="2394396925" sldId="2147483661"/>
            <pc:sldLayoutMk cId="1501148472" sldId="2147483680"/>
          </pc:sldLayoutMkLst>
          <pc:spChg chg="mod">
            <ac:chgData name="Josephine Hoffheinz" userId="e0f5c9e3-43ea-4b53-8ebb-53a75749d87d" providerId="ADAL" clId="{208021B8-7477-774A-99A5-27129A94BF5E}" dt="2024-03-12T15:07:03.022" v="1309" actId="207"/>
            <ac:spMkLst>
              <pc:docMk/>
              <pc:sldMasterMk cId="2394396925" sldId="2147483661"/>
              <pc:sldLayoutMk cId="1501148472" sldId="2147483680"/>
              <ac:spMk id="25" creationId="{3F01A773-91AB-760F-A2B8-F9299A3CEC97}"/>
            </ac:spMkLst>
          </pc:spChg>
        </pc:sldLayoutChg>
        <pc:sldLayoutChg chg="modSp mod">
          <pc:chgData name="Josephine Hoffheinz" userId="e0f5c9e3-43ea-4b53-8ebb-53a75749d87d" providerId="ADAL" clId="{208021B8-7477-774A-99A5-27129A94BF5E}" dt="2024-03-12T15:07:06.432" v="1310" actId="207"/>
          <pc:sldLayoutMkLst>
            <pc:docMk/>
            <pc:sldMasterMk cId="2394396925" sldId="2147483661"/>
            <pc:sldLayoutMk cId="2088388667" sldId="2147483681"/>
          </pc:sldLayoutMkLst>
          <pc:spChg chg="mod">
            <ac:chgData name="Josephine Hoffheinz" userId="e0f5c9e3-43ea-4b53-8ebb-53a75749d87d" providerId="ADAL" clId="{208021B8-7477-774A-99A5-27129A94BF5E}" dt="2024-03-12T15:07:06.432" v="1310" actId="207"/>
            <ac:spMkLst>
              <pc:docMk/>
              <pc:sldMasterMk cId="2394396925" sldId="2147483661"/>
              <pc:sldLayoutMk cId="2088388667" sldId="2147483681"/>
              <ac:spMk id="25" creationId="{3F01A773-91AB-760F-A2B8-F9299A3CEC97}"/>
            </ac:spMkLst>
          </pc:spChg>
        </pc:sldLayoutChg>
        <pc:sldLayoutChg chg="addSp delSp modSp mod">
          <pc:chgData name="Josephine Hoffheinz" userId="e0f5c9e3-43ea-4b53-8ebb-53a75749d87d" providerId="ADAL" clId="{208021B8-7477-774A-99A5-27129A94BF5E}" dt="2024-03-12T15:02:53.179" v="1283" actId="14100"/>
          <pc:sldLayoutMkLst>
            <pc:docMk/>
            <pc:sldMasterMk cId="2394396925" sldId="2147483661"/>
            <pc:sldLayoutMk cId="2894851312" sldId="2147483682"/>
          </pc:sldLayoutMkLst>
          <pc:spChg chg="add mod">
            <ac:chgData name="Josephine Hoffheinz" userId="e0f5c9e3-43ea-4b53-8ebb-53a75749d87d" providerId="ADAL" clId="{208021B8-7477-774A-99A5-27129A94BF5E}" dt="2024-03-12T14:37:52.927" v="751" actId="1035"/>
            <ac:spMkLst>
              <pc:docMk/>
              <pc:sldMasterMk cId="2394396925" sldId="2147483661"/>
              <pc:sldLayoutMk cId="2894851312" sldId="2147483682"/>
              <ac:spMk id="2" creationId="{2E4CF50B-2F6F-B203-142B-B987EE6F7866}"/>
            </ac:spMkLst>
          </pc:spChg>
          <pc:spChg chg="del">
            <ac:chgData name="Josephine Hoffheinz" userId="e0f5c9e3-43ea-4b53-8ebb-53a75749d87d" providerId="ADAL" clId="{208021B8-7477-774A-99A5-27129A94BF5E}" dt="2024-03-12T14:36:56.539" v="741" actId="478"/>
            <ac:spMkLst>
              <pc:docMk/>
              <pc:sldMasterMk cId="2394396925" sldId="2147483661"/>
              <pc:sldLayoutMk cId="2894851312" sldId="2147483682"/>
              <ac:spMk id="6" creationId="{DF615ABF-0834-AA9B-66DD-C417B3002189}"/>
            </ac:spMkLst>
          </pc:spChg>
          <pc:spChg chg="mod">
            <ac:chgData name="Josephine Hoffheinz" userId="e0f5c9e3-43ea-4b53-8ebb-53a75749d87d" providerId="ADAL" clId="{208021B8-7477-774A-99A5-27129A94BF5E}" dt="2024-03-12T15:02:53.179" v="1283" actId="14100"/>
            <ac:spMkLst>
              <pc:docMk/>
              <pc:sldMasterMk cId="2394396925" sldId="2147483661"/>
              <pc:sldLayoutMk cId="2894851312" sldId="2147483682"/>
              <ac:spMk id="8" creationId="{2F5CACCB-1CEC-1DE2-BD19-E4D118F49614}"/>
            </ac:spMkLst>
          </pc:spChg>
          <pc:spChg chg="mod">
            <ac:chgData name="Josephine Hoffheinz" userId="e0f5c9e3-43ea-4b53-8ebb-53a75749d87d" providerId="ADAL" clId="{208021B8-7477-774A-99A5-27129A94BF5E}" dt="2024-03-12T14:38:37.195" v="764" actId="1035"/>
            <ac:spMkLst>
              <pc:docMk/>
              <pc:sldMasterMk cId="2394396925" sldId="2147483661"/>
              <pc:sldLayoutMk cId="2894851312" sldId="2147483682"/>
              <ac:spMk id="10" creationId="{D3AA3513-45CA-D0CB-063F-3DEF8E3B6FCD}"/>
            </ac:spMkLst>
          </pc:spChg>
          <pc:spChg chg="mod">
            <ac:chgData name="Josephine Hoffheinz" userId="e0f5c9e3-43ea-4b53-8ebb-53a75749d87d" providerId="ADAL" clId="{208021B8-7477-774A-99A5-27129A94BF5E}" dt="2024-03-12T14:37:52.927" v="751" actId="1035"/>
            <ac:spMkLst>
              <pc:docMk/>
              <pc:sldMasterMk cId="2394396925" sldId="2147483661"/>
              <pc:sldLayoutMk cId="2894851312" sldId="2147483682"/>
              <ac:spMk id="13" creationId="{188A2A38-B7EA-270F-7F75-FA6D97CEE343}"/>
            </ac:spMkLst>
          </pc:spChg>
          <pc:spChg chg="mod">
            <ac:chgData name="Josephine Hoffheinz" userId="e0f5c9e3-43ea-4b53-8ebb-53a75749d87d" providerId="ADAL" clId="{208021B8-7477-774A-99A5-27129A94BF5E}" dt="2024-03-12T14:38:42.289" v="765" actId="14100"/>
            <ac:spMkLst>
              <pc:docMk/>
              <pc:sldMasterMk cId="2394396925" sldId="2147483661"/>
              <pc:sldLayoutMk cId="2894851312" sldId="2147483682"/>
              <ac:spMk id="20" creationId="{64AE0E53-D6C9-00D8-DF42-09F73A32927B}"/>
            </ac:spMkLst>
          </pc:spChg>
          <pc:picChg chg="mod">
            <ac:chgData name="Josephine Hoffheinz" userId="e0f5c9e3-43ea-4b53-8ebb-53a75749d87d" providerId="ADAL" clId="{208021B8-7477-774A-99A5-27129A94BF5E}" dt="2024-03-12T14:37:26.805" v="748" actId="14100"/>
            <ac:picMkLst>
              <pc:docMk/>
              <pc:sldMasterMk cId="2394396925" sldId="2147483661"/>
              <pc:sldLayoutMk cId="2894851312" sldId="2147483682"/>
              <ac:picMk id="14" creationId="{10BDD9B1-044D-13B3-DFAD-488BED19C15E}"/>
            </ac:picMkLst>
          </pc:picChg>
        </pc:sldLayoutChg>
        <pc:sldLayoutChg chg="addSp delSp modSp mod">
          <pc:chgData name="Josephine Hoffheinz" userId="e0f5c9e3-43ea-4b53-8ebb-53a75749d87d" providerId="ADAL" clId="{208021B8-7477-774A-99A5-27129A94BF5E}" dt="2024-03-13T09:49:43.364" v="2470" actId="20577"/>
          <pc:sldLayoutMkLst>
            <pc:docMk/>
            <pc:sldMasterMk cId="2394396925" sldId="2147483661"/>
            <pc:sldLayoutMk cId="3859855295" sldId="2147483683"/>
          </pc:sldLayoutMkLst>
          <pc:spChg chg="add del mod">
            <ac:chgData name="Josephine Hoffheinz" userId="e0f5c9e3-43ea-4b53-8ebb-53a75749d87d" providerId="ADAL" clId="{208021B8-7477-774A-99A5-27129A94BF5E}" dt="2024-03-12T15:29:35.331" v="1345" actId="478"/>
            <ac:spMkLst>
              <pc:docMk/>
              <pc:sldMasterMk cId="2394396925" sldId="2147483661"/>
              <pc:sldLayoutMk cId="3859855295" sldId="2147483683"/>
              <ac:spMk id="2" creationId="{E9977D3F-C472-1C2D-0FB9-8DB19DCF1C24}"/>
            </ac:spMkLst>
          </pc:spChg>
          <pc:spChg chg="del mod">
            <ac:chgData name="Josephine Hoffheinz" userId="e0f5c9e3-43ea-4b53-8ebb-53a75749d87d" providerId="ADAL" clId="{208021B8-7477-774A-99A5-27129A94BF5E}" dt="2024-03-12T15:35:37.198" v="1763" actId="478"/>
            <ac:spMkLst>
              <pc:docMk/>
              <pc:sldMasterMk cId="2394396925" sldId="2147483661"/>
              <pc:sldLayoutMk cId="3859855295" sldId="2147483683"/>
              <ac:spMk id="3" creationId="{DA0BDF5E-A383-237B-1A08-051CDC2F666F}"/>
            </ac:spMkLst>
          </pc:spChg>
          <pc:spChg chg="add del">
            <ac:chgData name="Josephine Hoffheinz" userId="e0f5c9e3-43ea-4b53-8ebb-53a75749d87d" providerId="ADAL" clId="{208021B8-7477-774A-99A5-27129A94BF5E}" dt="2024-03-12T15:34:54.217" v="1751" actId="11529"/>
            <ac:spMkLst>
              <pc:docMk/>
              <pc:sldMasterMk cId="2394396925" sldId="2147483661"/>
              <pc:sldLayoutMk cId="3859855295" sldId="2147483683"/>
              <ac:spMk id="4" creationId="{F5E544B8-308B-FE56-808F-C09777E0C4E6}"/>
            </ac:spMkLst>
          </pc:spChg>
          <pc:spChg chg="add mod">
            <ac:chgData name="Josephine Hoffheinz" userId="e0f5c9e3-43ea-4b53-8ebb-53a75749d87d" providerId="ADAL" clId="{208021B8-7477-774A-99A5-27129A94BF5E}" dt="2024-03-12T16:08:10.988" v="2173" actId="12"/>
            <ac:spMkLst>
              <pc:docMk/>
              <pc:sldMasterMk cId="2394396925" sldId="2147483661"/>
              <pc:sldLayoutMk cId="3859855295" sldId="2147483683"/>
              <ac:spMk id="5" creationId="{0A96F4E7-0BC6-6E08-9BA6-D3347C795D03}"/>
            </ac:spMkLst>
          </pc:spChg>
          <pc:spChg chg="mod">
            <ac:chgData name="Josephine Hoffheinz" userId="e0f5c9e3-43ea-4b53-8ebb-53a75749d87d" providerId="ADAL" clId="{208021B8-7477-774A-99A5-27129A94BF5E}" dt="2024-03-12T15:29:54.872" v="1383" actId="1037"/>
            <ac:spMkLst>
              <pc:docMk/>
              <pc:sldMasterMk cId="2394396925" sldId="2147483661"/>
              <pc:sldLayoutMk cId="3859855295" sldId="2147483683"/>
              <ac:spMk id="6" creationId="{3BF7658C-9DAC-AECA-6642-220AA6A467F4}"/>
            </ac:spMkLst>
          </pc:spChg>
          <pc:spChg chg="del mod">
            <ac:chgData name="Josephine Hoffheinz" userId="e0f5c9e3-43ea-4b53-8ebb-53a75749d87d" providerId="ADAL" clId="{208021B8-7477-774A-99A5-27129A94BF5E}" dt="2024-03-12T15:35:21.440" v="1758" actId="478"/>
            <ac:spMkLst>
              <pc:docMk/>
              <pc:sldMasterMk cId="2394396925" sldId="2147483661"/>
              <pc:sldLayoutMk cId="3859855295" sldId="2147483683"/>
              <ac:spMk id="7" creationId="{11866554-52EE-32A8-165C-C91A9ED93B79}"/>
            </ac:spMkLst>
          </pc:spChg>
          <pc:spChg chg="mod">
            <ac:chgData name="Josephine Hoffheinz" userId="e0f5c9e3-43ea-4b53-8ebb-53a75749d87d" providerId="ADAL" clId="{208021B8-7477-774A-99A5-27129A94BF5E}" dt="2024-03-12T15:03:38" v="1288" actId="14100"/>
            <ac:spMkLst>
              <pc:docMk/>
              <pc:sldMasterMk cId="2394396925" sldId="2147483661"/>
              <pc:sldLayoutMk cId="3859855295" sldId="2147483683"/>
              <ac:spMk id="8" creationId="{E2AC6612-43B4-2567-D2E2-4094E4C240BD}"/>
            </ac:spMkLst>
          </pc:spChg>
          <pc:spChg chg="mod">
            <ac:chgData name="Josephine Hoffheinz" userId="e0f5c9e3-43ea-4b53-8ebb-53a75749d87d" providerId="ADAL" clId="{208021B8-7477-774A-99A5-27129A94BF5E}" dt="2024-03-12T15:30:23.861" v="1402" actId="20577"/>
            <ac:spMkLst>
              <pc:docMk/>
              <pc:sldMasterMk cId="2394396925" sldId="2147483661"/>
              <pc:sldLayoutMk cId="3859855295" sldId="2147483683"/>
              <ac:spMk id="9" creationId="{3676FF84-31E1-C937-463E-EA12653DED04}"/>
            </ac:spMkLst>
          </pc:spChg>
          <pc:spChg chg="mod">
            <ac:chgData name="Josephine Hoffheinz" userId="e0f5c9e3-43ea-4b53-8ebb-53a75749d87d" providerId="ADAL" clId="{208021B8-7477-774A-99A5-27129A94BF5E}" dt="2024-03-12T15:29:30.500" v="1344" actId="1037"/>
            <ac:spMkLst>
              <pc:docMk/>
              <pc:sldMasterMk cId="2394396925" sldId="2147483661"/>
              <pc:sldLayoutMk cId="3859855295" sldId="2147483683"/>
              <ac:spMk id="10" creationId="{17612AC8-FC47-EEFB-DFAA-6A99D4950EC0}"/>
            </ac:spMkLst>
          </pc:spChg>
          <pc:spChg chg="mod">
            <ac:chgData name="Josephine Hoffheinz" userId="e0f5c9e3-43ea-4b53-8ebb-53a75749d87d" providerId="ADAL" clId="{208021B8-7477-774A-99A5-27129A94BF5E}" dt="2024-03-13T09:48:06.746" v="2448" actId="20577"/>
            <ac:spMkLst>
              <pc:docMk/>
              <pc:sldMasterMk cId="2394396925" sldId="2147483661"/>
              <pc:sldLayoutMk cId="3859855295" sldId="2147483683"/>
              <ac:spMk id="11" creationId="{366E3751-4A42-3B8D-5208-B03E95659924}"/>
            </ac:spMkLst>
          </pc:spChg>
          <pc:spChg chg="add mod">
            <ac:chgData name="Josephine Hoffheinz" userId="e0f5c9e3-43ea-4b53-8ebb-53a75749d87d" providerId="ADAL" clId="{208021B8-7477-774A-99A5-27129A94BF5E}" dt="2024-03-13T09:49:43.364" v="2470" actId="20577"/>
            <ac:spMkLst>
              <pc:docMk/>
              <pc:sldMasterMk cId="2394396925" sldId="2147483661"/>
              <pc:sldLayoutMk cId="3859855295" sldId="2147483683"/>
              <ac:spMk id="14" creationId="{BED520A0-5A91-65BD-5356-54F489A6981F}"/>
            </ac:spMkLst>
          </pc:spChg>
        </pc:sldLayoutChg>
        <pc:sldLayoutChg chg="modSp mod">
          <pc:chgData name="Josephine Hoffheinz" userId="e0f5c9e3-43ea-4b53-8ebb-53a75749d87d" providerId="ADAL" clId="{208021B8-7477-774A-99A5-27129A94BF5E}" dt="2024-03-12T16:09:50.623" v="2267" actId="6014"/>
          <pc:sldLayoutMkLst>
            <pc:docMk/>
            <pc:sldMasterMk cId="2394396925" sldId="2147483661"/>
            <pc:sldLayoutMk cId="3371246564" sldId="2147483684"/>
          </pc:sldLayoutMkLst>
          <pc:spChg chg="mod">
            <ac:chgData name="Josephine Hoffheinz" userId="e0f5c9e3-43ea-4b53-8ebb-53a75749d87d" providerId="ADAL" clId="{208021B8-7477-774A-99A5-27129A94BF5E}" dt="2024-03-12T15:07:31.638" v="1314" actId="208"/>
            <ac:spMkLst>
              <pc:docMk/>
              <pc:sldMasterMk cId="2394396925" sldId="2147483661"/>
              <pc:sldLayoutMk cId="3371246564" sldId="2147483684"/>
              <ac:spMk id="2" creationId="{CBD3EEC2-4DF2-77B7-01E6-705CB7AF445B}"/>
            </ac:spMkLst>
          </pc:spChg>
          <pc:spChg chg="mod">
            <ac:chgData name="Josephine Hoffheinz" userId="e0f5c9e3-43ea-4b53-8ebb-53a75749d87d" providerId="ADAL" clId="{208021B8-7477-774A-99A5-27129A94BF5E}" dt="2024-03-12T14:55:05.652" v="1178" actId="404"/>
            <ac:spMkLst>
              <pc:docMk/>
              <pc:sldMasterMk cId="2394396925" sldId="2147483661"/>
              <pc:sldLayoutMk cId="3371246564" sldId="2147483684"/>
              <ac:spMk id="11" creationId="{366E3751-4A42-3B8D-5208-B03E95659924}"/>
            </ac:spMkLst>
          </pc:spChg>
          <pc:spChg chg="mod">
            <ac:chgData name="Josephine Hoffheinz" userId="e0f5c9e3-43ea-4b53-8ebb-53a75749d87d" providerId="ADAL" clId="{208021B8-7477-774A-99A5-27129A94BF5E}" dt="2024-03-12T14:55:05.652" v="1178" actId="404"/>
            <ac:spMkLst>
              <pc:docMk/>
              <pc:sldMasterMk cId="2394396925" sldId="2147483661"/>
              <pc:sldLayoutMk cId="3371246564" sldId="2147483684"/>
              <ac:spMk id="17" creationId="{4D4856FA-B0F4-D0C8-0330-C21FFD929E83}"/>
            </ac:spMkLst>
          </pc:spChg>
          <pc:spChg chg="mod">
            <ac:chgData name="Josephine Hoffheinz" userId="e0f5c9e3-43ea-4b53-8ebb-53a75749d87d" providerId="ADAL" clId="{208021B8-7477-774A-99A5-27129A94BF5E}" dt="2024-03-12T14:55:05.652" v="1178" actId="404"/>
            <ac:spMkLst>
              <pc:docMk/>
              <pc:sldMasterMk cId="2394396925" sldId="2147483661"/>
              <pc:sldLayoutMk cId="3371246564" sldId="2147483684"/>
              <ac:spMk id="18" creationId="{66EE628D-9B92-AB0C-40F6-C70C231358E5}"/>
            </ac:spMkLst>
          </pc:spChg>
        </pc:sldLayoutChg>
        <pc:sldLayoutChg chg="delSp modSp add del mod modTransition">
          <pc:chgData name="Josephine Hoffheinz" userId="e0f5c9e3-43ea-4b53-8ebb-53a75749d87d" providerId="ADAL" clId="{208021B8-7477-774A-99A5-27129A94BF5E}" dt="2024-03-12T15:07:43.188" v="1315" actId="2696"/>
          <pc:sldLayoutMkLst>
            <pc:docMk/>
            <pc:sldMasterMk cId="2394396925" sldId="2147483661"/>
            <pc:sldLayoutMk cId="2685444418" sldId="2147483685"/>
          </pc:sldLayoutMkLst>
          <pc:spChg chg="del">
            <ac:chgData name="Josephine Hoffheinz" userId="e0f5c9e3-43ea-4b53-8ebb-53a75749d87d" providerId="ADAL" clId="{208021B8-7477-774A-99A5-27129A94BF5E}" dt="2024-03-11T15:23:57.957" v="103" actId="478"/>
            <ac:spMkLst>
              <pc:docMk/>
              <pc:sldMasterMk cId="2394396925" sldId="2147483661"/>
              <pc:sldLayoutMk cId="2685444418" sldId="2147483685"/>
              <ac:spMk id="7" creationId="{0494FF37-27BE-EE49-0479-E8702FF092CE}"/>
            </ac:spMkLst>
          </pc:spChg>
          <pc:spChg chg="mod">
            <ac:chgData name="Josephine Hoffheinz" userId="e0f5c9e3-43ea-4b53-8ebb-53a75749d87d" providerId="ADAL" clId="{208021B8-7477-774A-99A5-27129A94BF5E}" dt="2024-03-12T15:03:01.009" v="1285" actId="14100"/>
            <ac:spMkLst>
              <pc:docMk/>
              <pc:sldMasterMk cId="2394396925" sldId="2147483661"/>
              <pc:sldLayoutMk cId="2685444418" sldId="2147483685"/>
              <ac:spMk id="8" creationId="{2F5CACCB-1CEC-1DE2-BD19-E4D118F49614}"/>
            </ac:spMkLst>
          </pc:spChg>
          <pc:spChg chg="del">
            <ac:chgData name="Josephine Hoffheinz" userId="e0f5c9e3-43ea-4b53-8ebb-53a75749d87d" providerId="ADAL" clId="{208021B8-7477-774A-99A5-27129A94BF5E}" dt="2024-03-11T15:23:57.957" v="103" actId="478"/>
            <ac:spMkLst>
              <pc:docMk/>
              <pc:sldMasterMk cId="2394396925" sldId="2147483661"/>
              <pc:sldLayoutMk cId="2685444418" sldId="2147483685"/>
              <ac:spMk id="31" creationId="{ADE4A8DD-38A9-592B-CA32-2430C8D5F85D}"/>
            </ac:spMkLst>
          </pc:spChg>
          <pc:grpChg chg="del">
            <ac:chgData name="Josephine Hoffheinz" userId="e0f5c9e3-43ea-4b53-8ebb-53a75749d87d" providerId="ADAL" clId="{208021B8-7477-774A-99A5-27129A94BF5E}" dt="2024-03-11T15:23:57.957" v="103" actId="478"/>
            <ac:grpSpMkLst>
              <pc:docMk/>
              <pc:sldMasterMk cId="2394396925" sldId="2147483661"/>
              <pc:sldLayoutMk cId="2685444418" sldId="2147483685"/>
              <ac:grpSpMk id="32" creationId="{DAC0DA56-B901-47FB-E13E-265681DE69EB}"/>
            </ac:grpSpMkLst>
          </pc:grpChg>
        </pc:sldLayoutChg>
        <pc:sldLayoutChg chg="delSp modSp add mod modTransition">
          <pc:chgData name="Josephine Hoffheinz" userId="e0f5c9e3-43ea-4b53-8ebb-53a75749d87d" providerId="ADAL" clId="{208021B8-7477-774A-99A5-27129A94BF5E}" dt="2024-03-12T16:55:29.161" v="2304" actId="1038"/>
          <pc:sldLayoutMkLst>
            <pc:docMk/>
            <pc:sldMasterMk cId="2394396925" sldId="2147483661"/>
            <pc:sldLayoutMk cId="2890018589" sldId="2147483686"/>
          </pc:sldLayoutMkLst>
          <pc:spChg chg="del">
            <ac:chgData name="Josephine Hoffheinz" userId="e0f5c9e3-43ea-4b53-8ebb-53a75749d87d" providerId="ADAL" clId="{208021B8-7477-774A-99A5-27129A94BF5E}" dt="2024-03-12T14:39:53.492" v="767" actId="478"/>
            <ac:spMkLst>
              <pc:docMk/>
              <pc:sldMasterMk cId="2394396925" sldId="2147483661"/>
              <pc:sldLayoutMk cId="2890018589" sldId="2147483686"/>
              <ac:spMk id="7" creationId="{0494FF37-27BE-EE49-0479-E8702FF092CE}"/>
            </ac:spMkLst>
          </pc:spChg>
          <pc:spChg chg="mod">
            <ac:chgData name="Josephine Hoffheinz" userId="e0f5c9e3-43ea-4b53-8ebb-53a75749d87d" providerId="ADAL" clId="{208021B8-7477-774A-99A5-27129A94BF5E}" dt="2024-03-12T15:02:56.903" v="1284" actId="14100"/>
            <ac:spMkLst>
              <pc:docMk/>
              <pc:sldMasterMk cId="2394396925" sldId="2147483661"/>
              <pc:sldLayoutMk cId="2890018589" sldId="2147483686"/>
              <ac:spMk id="8" creationId="{2F5CACCB-1CEC-1DE2-BD19-E4D118F49614}"/>
            </ac:spMkLst>
          </pc:spChg>
          <pc:spChg chg="mod">
            <ac:chgData name="Josephine Hoffheinz" userId="e0f5c9e3-43ea-4b53-8ebb-53a75749d87d" providerId="ADAL" clId="{208021B8-7477-774A-99A5-27129A94BF5E}" dt="2024-03-12T16:47:41.310" v="2274" actId="255"/>
            <ac:spMkLst>
              <pc:docMk/>
              <pc:sldMasterMk cId="2394396925" sldId="2147483661"/>
              <pc:sldLayoutMk cId="2890018589" sldId="2147483686"/>
              <ac:spMk id="16" creationId="{5F8397AA-E398-929E-0C83-31AB9C22E568}"/>
            </ac:spMkLst>
          </pc:spChg>
          <pc:spChg chg="mod">
            <ac:chgData name="Josephine Hoffheinz" userId="e0f5c9e3-43ea-4b53-8ebb-53a75749d87d" providerId="ADAL" clId="{208021B8-7477-774A-99A5-27129A94BF5E}" dt="2024-03-12T16:55:29.161" v="2304" actId="1038"/>
            <ac:spMkLst>
              <pc:docMk/>
              <pc:sldMasterMk cId="2394396925" sldId="2147483661"/>
              <pc:sldLayoutMk cId="2890018589" sldId="2147483686"/>
              <ac:spMk id="20" creationId="{64AE0E53-D6C9-00D8-DF42-09F73A32927B}"/>
            </ac:spMkLst>
          </pc:spChg>
          <pc:spChg chg="del">
            <ac:chgData name="Josephine Hoffheinz" userId="e0f5c9e3-43ea-4b53-8ebb-53a75749d87d" providerId="ADAL" clId="{208021B8-7477-774A-99A5-27129A94BF5E}" dt="2024-03-12T14:39:53.492" v="767" actId="478"/>
            <ac:spMkLst>
              <pc:docMk/>
              <pc:sldMasterMk cId="2394396925" sldId="2147483661"/>
              <pc:sldLayoutMk cId="2890018589" sldId="2147483686"/>
              <ac:spMk id="31" creationId="{ADE4A8DD-38A9-592B-CA32-2430C8D5F85D}"/>
            </ac:spMkLst>
          </pc:spChg>
          <pc:grpChg chg="del">
            <ac:chgData name="Josephine Hoffheinz" userId="e0f5c9e3-43ea-4b53-8ebb-53a75749d87d" providerId="ADAL" clId="{208021B8-7477-774A-99A5-27129A94BF5E}" dt="2024-03-12T14:39:53.492" v="767" actId="478"/>
            <ac:grpSpMkLst>
              <pc:docMk/>
              <pc:sldMasterMk cId="2394396925" sldId="2147483661"/>
              <pc:sldLayoutMk cId="2890018589" sldId="2147483686"/>
              <ac:grpSpMk id="32" creationId="{DAC0DA56-B901-47FB-E13E-265681DE69EB}"/>
            </ac:grpSpMkLst>
          </pc:grpChg>
        </pc:sldLayoutChg>
        <pc:sldLayoutChg chg="addSp delSp modSp add mod modTransition">
          <pc:chgData name="Josephine Hoffheinz" userId="e0f5c9e3-43ea-4b53-8ebb-53a75749d87d" providerId="ADAL" clId="{208021B8-7477-774A-99A5-27129A94BF5E}" dt="2024-03-12T15:12:03.563" v="1326" actId="207"/>
          <pc:sldLayoutMkLst>
            <pc:docMk/>
            <pc:sldMasterMk cId="2394396925" sldId="2147483661"/>
            <pc:sldLayoutMk cId="3783021167" sldId="2147483687"/>
          </pc:sldLayoutMkLst>
          <pc:spChg chg="mod">
            <ac:chgData name="Josephine Hoffheinz" userId="e0f5c9e3-43ea-4b53-8ebb-53a75749d87d" providerId="ADAL" clId="{208021B8-7477-774A-99A5-27129A94BF5E}" dt="2024-03-12T15:08:29.017" v="1320" actId="207"/>
            <ac:spMkLst>
              <pc:docMk/>
              <pc:sldMasterMk cId="2394396925" sldId="2147483661"/>
              <pc:sldLayoutMk cId="3783021167" sldId="2147483687"/>
              <ac:spMk id="2" creationId="{9A09CF22-0C7B-B8E0-EEF8-7EA4D09EAF28}"/>
            </ac:spMkLst>
          </pc:spChg>
          <pc:spChg chg="add del">
            <ac:chgData name="Josephine Hoffheinz" userId="e0f5c9e3-43ea-4b53-8ebb-53a75749d87d" providerId="ADAL" clId="{208021B8-7477-774A-99A5-27129A94BF5E}" dt="2024-03-12T14:56:57.806" v="1210" actId="11529"/>
            <ac:spMkLst>
              <pc:docMk/>
              <pc:sldMasterMk cId="2394396925" sldId="2147483661"/>
              <pc:sldLayoutMk cId="3783021167" sldId="2147483687"/>
              <ac:spMk id="3" creationId="{E89C90A4-95F7-AF17-F8AF-EE385CF58BCF}"/>
            </ac:spMkLst>
          </pc:spChg>
          <pc:spChg chg="add del mod">
            <ac:chgData name="Josephine Hoffheinz" userId="e0f5c9e3-43ea-4b53-8ebb-53a75749d87d" providerId="ADAL" clId="{208021B8-7477-774A-99A5-27129A94BF5E}" dt="2024-03-12T14:58:58.732" v="1234" actId="478"/>
            <ac:spMkLst>
              <pc:docMk/>
              <pc:sldMasterMk cId="2394396925" sldId="2147483661"/>
              <pc:sldLayoutMk cId="3783021167" sldId="2147483687"/>
              <ac:spMk id="4" creationId="{DA9011B8-D703-BB1C-8585-2C2D8947809A}"/>
            </ac:spMkLst>
          </pc:spChg>
          <pc:spChg chg="add del">
            <ac:chgData name="Josephine Hoffheinz" userId="e0f5c9e3-43ea-4b53-8ebb-53a75749d87d" providerId="ADAL" clId="{208021B8-7477-774A-99A5-27129A94BF5E}" dt="2024-03-12T14:58:07.836" v="1212" actId="11529"/>
            <ac:spMkLst>
              <pc:docMk/>
              <pc:sldMasterMk cId="2394396925" sldId="2147483661"/>
              <pc:sldLayoutMk cId="3783021167" sldId="2147483687"/>
              <ac:spMk id="5" creationId="{26E1B038-6B06-0FD3-D8E6-714B105610B5}"/>
            </ac:spMkLst>
          </pc:spChg>
          <pc:spChg chg="mod">
            <ac:chgData name="Josephine Hoffheinz" userId="e0f5c9e3-43ea-4b53-8ebb-53a75749d87d" providerId="ADAL" clId="{208021B8-7477-774A-99A5-27129A94BF5E}" dt="2024-03-12T15:12:01.001" v="1325" actId="207"/>
            <ac:spMkLst>
              <pc:docMk/>
              <pc:sldMasterMk cId="2394396925" sldId="2147483661"/>
              <pc:sldLayoutMk cId="3783021167" sldId="2147483687"/>
              <ac:spMk id="6" creationId="{8814DEDD-7C5C-9062-14A1-B8310D3491F0}"/>
            </ac:spMkLst>
          </pc:spChg>
          <pc:spChg chg="del">
            <ac:chgData name="Josephine Hoffheinz" userId="e0f5c9e3-43ea-4b53-8ebb-53a75749d87d" providerId="ADAL" clId="{208021B8-7477-774A-99A5-27129A94BF5E}" dt="2024-03-12T14:59:01.285" v="1235" actId="478"/>
            <ac:spMkLst>
              <pc:docMk/>
              <pc:sldMasterMk cId="2394396925" sldId="2147483661"/>
              <pc:sldLayoutMk cId="3783021167" sldId="2147483687"/>
              <ac:spMk id="7" creationId="{A0F5CA34-148F-00DF-C14B-3104D6084168}"/>
            </ac:spMkLst>
          </pc:spChg>
          <pc:spChg chg="del mod">
            <ac:chgData name="Josephine Hoffheinz" userId="e0f5c9e3-43ea-4b53-8ebb-53a75749d87d" providerId="ADAL" clId="{208021B8-7477-774A-99A5-27129A94BF5E}" dt="2024-03-12T14:58:55.155" v="1233" actId="478"/>
            <ac:spMkLst>
              <pc:docMk/>
              <pc:sldMasterMk cId="2394396925" sldId="2147483661"/>
              <pc:sldLayoutMk cId="3783021167" sldId="2147483687"/>
              <ac:spMk id="8" creationId="{06D18A91-6473-0D8B-8E19-B946B408834B}"/>
            </ac:spMkLst>
          </pc:spChg>
          <pc:spChg chg="mod">
            <ac:chgData name="Josephine Hoffheinz" userId="e0f5c9e3-43ea-4b53-8ebb-53a75749d87d" providerId="ADAL" clId="{208021B8-7477-774A-99A5-27129A94BF5E}" dt="2024-03-12T15:07:19.516" v="1313" actId="207"/>
            <ac:spMkLst>
              <pc:docMk/>
              <pc:sldMasterMk cId="2394396925" sldId="2147483661"/>
              <pc:sldLayoutMk cId="3783021167" sldId="2147483687"/>
              <ac:spMk id="9" creationId="{925018C8-7245-5DBF-F3D5-BA23E16A4DB2}"/>
            </ac:spMkLst>
          </pc:spChg>
          <pc:spChg chg="add mod">
            <ac:chgData name="Josephine Hoffheinz" userId="e0f5c9e3-43ea-4b53-8ebb-53a75749d87d" providerId="ADAL" clId="{208021B8-7477-774A-99A5-27129A94BF5E}" dt="2024-03-12T15:12:03.563" v="1326" actId="207"/>
            <ac:spMkLst>
              <pc:docMk/>
              <pc:sldMasterMk cId="2394396925" sldId="2147483661"/>
              <pc:sldLayoutMk cId="3783021167" sldId="2147483687"/>
              <ac:spMk id="10" creationId="{722BF1BE-3664-A41F-E15A-BC5F0841D893}"/>
            </ac:spMkLst>
          </pc:spChg>
          <pc:spChg chg="add del mod">
            <ac:chgData name="Josephine Hoffheinz" userId="e0f5c9e3-43ea-4b53-8ebb-53a75749d87d" providerId="ADAL" clId="{208021B8-7477-774A-99A5-27129A94BF5E}" dt="2024-03-12T15:08:10.879" v="1317" actId="478"/>
            <ac:spMkLst>
              <pc:docMk/>
              <pc:sldMasterMk cId="2394396925" sldId="2147483661"/>
              <pc:sldLayoutMk cId="3783021167" sldId="2147483687"/>
              <ac:spMk id="11" creationId="{827CE2E1-91BF-EB98-E1B0-963A1D80DCA2}"/>
            </ac:spMkLst>
          </pc:spChg>
          <pc:spChg chg="add del mod">
            <ac:chgData name="Josephine Hoffheinz" userId="e0f5c9e3-43ea-4b53-8ebb-53a75749d87d" providerId="ADAL" clId="{208021B8-7477-774A-99A5-27129A94BF5E}" dt="2024-03-12T15:08:22.276" v="1319" actId="478"/>
            <ac:spMkLst>
              <pc:docMk/>
              <pc:sldMasterMk cId="2394396925" sldId="2147483661"/>
              <pc:sldLayoutMk cId="3783021167" sldId="2147483687"/>
              <ac:spMk id="12" creationId="{9CD8E9E0-18BD-867D-6A82-013AD0BA58DD}"/>
            </ac:spMkLst>
          </pc:spChg>
        </pc:sldLayoutChg>
        <pc:sldLayoutChg chg="addSp delSp modSp del mod ord">
          <pc:chgData name="Josephine Hoffheinz" userId="e0f5c9e3-43ea-4b53-8ebb-53a75749d87d" providerId="ADAL" clId="{208021B8-7477-774A-99A5-27129A94BF5E}" dt="2024-03-12T16:09:26.295" v="2264" actId="2696"/>
          <pc:sldLayoutMkLst>
            <pc:docMk/>
            <pc:sldMasterMk cId="2394396925" sldId="2147483661"/>
            <pc:sldLayoutMk cId="2915941314" sldId="2147483688"/>
          </pc:sldLayoutMkLst>
          <pc:spChg chg="add del mod">
            <ac:chgData name="Josephine Hoffheinz" userId="e0f5c9e3-43ea-4b53-8ebb-53a75749d87d" providerId="ADAL" clId="{208021B8-7477-774A-99A5-27129A94BF5E}" dt="2024-03-12T15:50:00.118" v="1831" actId="478"/>
            <ac:spMkLst>
              <pc:docMk/>
              <pc:sldMasterMk cId="2394396925" sldId="2147483661"/>
              <pc:sldLayoutMk cId="2915941314" sldId="2147483688"/>
              <ac:spMk id="3" creationId="{75659DBE-D4E9-B288-F11A-987E28660791}"/>
            </ac:spMkLst>
          </pc:spChg>
          <pc:spChg chg="add del">
            <ac:chgData name="Josephine Hoffheinz" userId="e0f5c9e3-43ea-4b53-8ebb-53a75749d87d" providerId="ADAL" clId="{208021B8-7477-774A-99A5-27129A94BF5E}" dt="2024-03-12T15:50:05.899" v="1832" actId="11529"/>
            <ac:spMkLst>
              <pc:docMk/>
              <pc:sldMasterMk cId="2394396925" sldId="2147483661"/>
              <pc:sldLayoutMk cId="2915941314" sldId="2147483688"/>
              <ac:spMk id="4" creationId="{67C3CE49-E053-4DD2-531B-1D16EA5E01FF}"/>
            </ac:spMkLst>
          </pc:spChg>
          <pc:spChg chg="add mod">
            <ac:chgData name="Josephine Hoffheinz" userId="e0f5c9e3-43ea-4b53-8ebb-53a75749d87d" providerId="ADAL" clId="{208021B8-7477-774A-99A5-27129A94BF5E}" dt="2024-03-12T15:53:03.700" v="2142" actId="12"/>
            <ac:spMkLst>
              <pc:docMk/>
              <pc:sldMasterMk cId="2394396925" sldId="2147483661"/>
              <pc:sldLayoutMk cId="2915941314" sldId="2147483688"/>
              <ac:spMk id="5" creationId="{3D50F6D8-E05D-9399-0DF3-57802CA38387}"/>
            </ac:spMkLst>
          </pc:spChg>
          <pc:spChg chg="del">
            <ac:chgData name="Josephine Hoffheinz" userId="e0f5c9e3-43ea-4b53-8ebb-53a75749d87d" providerId="ADAL" clId="{208021B8-7477-774A-99A5-27129A94BF5E}" dt="2024-03-12T15:49:09.637" v="1824" actId="478"/>
            <ac:spMkLst>
              <pc:docMk/>
              <pc:sldMasterMk cId="2394396925" sldId="2147483661"/>
              <pc:sldLayoutMk cId="2915941314" sldId="2147483688"/>
              <ac:spMk id="6" creationId="{8814DEDD-7C5C-9062-14A1-B8310D3491F0}"/>
            </ac:spMkLst>
          </pc:spChg>
          <pc:spChg chg="add del mod">
            <ac:chgData name="Josephine Hoffheinz" userId="e0f5c9e3-43ea-4b53-8ebb-53a75749d87d" providerId="ADAL" clId="{208021B8-7477-774A-99A5-27129A94BF5E}" dt="2024-03-12T15:51:56.603" v="2132" actId="478"/>
            <ac:spMkLst>
              <pc:docMk/>
              <pc:sldMasterMk cId="2394396925" sldId="2147483661"/>
              <pc:sldLayoutMk cId="2915941314" sldId="2147483688"/>
              <ac:spMk id="7" creationId="{B3D150C4-4C08-B3B6-72F1-46B72E1F1AF2}"/>
            </ac:spMkLst>
          </pc:spChg>
          <pc:spChg chg="add del mod">
            <ac:chgData name="Josephine Hoffheinz" userId="e0f5c9e3-43ea-4b53-8ebb-53a75749d87d" providerId="ADAL" clId="{208021B8-7477-774A-99A5-27129A94BF5E}" dt="2024-03-12T15:56:13.835" v="2162" actId="478"/>
            <ac:spMkLst>
              <pc:docMk/>
              <pc:sldMasterMk cId="2394396925" sldId="2147483661"/>
              <pc:sldLayoutMk cId="2915941314" sldId="2147483688"/>
              <ac:spMk id="8" creationId="{15696094-8ACA-008C-9148-0BFE21261F51}"/>
            </ac:spMkLst>
          </pc:spChg>
          <pc:spChg chg="del">
            <ac:chgData name="Josephine Hoffheinz" userId="e0f5c9e3-43ea-4b53-8ebb-53a75749d87d" providerId="ADAL" clId="{208021B8-7477-774A-99A5-27129A94BF5E}" dt="2024-03-12T15:53:59.541" v="2143" actId="478"/>
            <ac:spMkLst>
              <pc:docMk/>
              <pc:sldMasterMk cId="2394396925" sldId="2147483661"/>
              <pc:sldLayoutMk cId="2915941314" sldId="2147483688"/>
              <ac:spMk id="9" creationId="{925018C8-7245-5DBF-F3D5-BA23E16A4DB2}"/>
            </ac:spMkLst>
          </pc:spChg>
          <pc:spChg chg="del">
            <ac:chgData name="Josephine Hoffheinz" userId="e0f5c9e3-43ea-4b53-8ebb-53a75749d87d" providerId="ADAL" clId="{208021B8-7477-774A-99A5-27129A94BF5E}" dt="2024-03-12T15:49:07.788" v="1823" actId="478"/>
            <ac:spMkLst>
              <pc:docMk/>
              <pc:sldMasterMk cId="2394396925" sldId="2147483661"/>
              <pc:sldLayoutMk cId="2915941314" sldId="2147483688"/>
              <ac:spMk id="10" creationId="{722BF1BE-3664-A41F-E15A-BC5F0841D893}"/>
            </ac:spMkLst>
          </pc:spChg>
          <pc:spChg chg="add mod">
            <ac:chgData name="Josephine Hoffheinz" userId="e0f5c9e3-43ea-4b53-8ebb-53a75749d87d" providerId="ADAL" clId="{208021B8-7477-774A-99A5-27129A94BF5E}" dt="2024-03-12T15:55:44.105" v="2157" actId="207"/>
            <ac:spMkLst>
              <pc:docMk/>
              <pc:sldMasterMk cId="2394396925" sldId="2147483661"/>
              <pc:sldLayoutMk cId="2915941314" sldId="2147483688"/>
              <ac:spMk id="11" creationId="{D0ED1B85-8D64-B0E0-A312-4C742E9498B5}"/>
            </ac:spMkLst>
          </pc:spChg>
          <pc:spChg chg="add mod">
            <ac:chgData name="Josephine Hoffheinz" userId="e0f5c9e3-43ea-4b53-8ebb-53a75749d87d" providerId="ADAL" clId="{208021B8-7477-774A-99A5-27129A94BF5E}" dt="2024-03-12T15:56:18.608" v="2164" actId="167"/>
            <ac:spMkLst>
              <pc:docMk/>
              <pc:sldMasterMk cId="2394396925" sldId="2147483661"/>
              <pc:sldLayoutMk cId="2915941314" sldId="2147483688"/>
              <ac:spMk id="12" creationId="{C96AD755-6960-DFF5-9AEB-EB418482E84B}"/>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C02FD4-CFA1-594D-9BA9-A3FD9D9A2503}" type="datetimeFigureOut">
              <a:rPr lang="en-US" smtClean="0"/>
              <a:t>9/6/2024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BCD64-0B54-1947-B93C-DF5322DA077D}" type="slidenum">
              <a:rPr lang="en-US" smtClean="0"/>
              <a:t>‹#›</a:t>
            </a:fld>
            <a:endParaRPr lang="en-US"/>
          </a:p>
        </p:txBody>
      </p:sp>
    </p:spTree>
    <p:extLst>
      <p:ext uri="{BB962C8B-B14F-4D97-AF65-F5344CB8AC3E}">
        <p14:creationId xmlns:p14="http://schemas.microsoft.com/office/powerpoint/2010/main" val="2010590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3BCD64-0B54-1947-B93C-DF5322DA077D}" type="slidenum">
              <a:rPr lang="en-US" smtClean="0"/>
              <a:t>1</a:t>
            </a:fld>
            <a:endParaRPr lang="en-US"/>
          </a:p>
        </p:txBody>
      </p:sp>
    </p:spTree>
    <p:extLst>
      <p:ext uri="{BB962C8B-B14F-4D97-AF65-F5344CB8AC3E}">
        <p14:creationId xmlns:p14="http://schemas.microsoft.com/office/powerpoint/2010/main" val="2326193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3BCD64-0B54-1947-B93C-DF5322DA077D}" type="slidenum">
              <a:rPr lang="en-US" smtClean="0"/>
              <a:t>2</a:t>
            </a:fld>
            <a:endParaRPr lang="en-US"/>
          </a:p>
        </p:txBody>
      </p:sp>
    </p:spTree>
    <p:extLst>
      <p:ext uri="{BB962C8B-B14F-4D97-AF65-F5344CB8AC3E}">
        <p14:creationId xmlns:p14="http://schemas.microsoft.com/office/powerpoint/2010/main" val="2125643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app.ekipa.de/challenges"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app.ekipa.de/challenges/ai-telekom-iot"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app.ekipa.de/challenges/ai-telekom-iot/submissio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Round Single Corner of Rectangle 7">
            <a:extLst>
              <a:ext uri="{FF2B5EF4-FFF2-40B4-BE49-F238E27FC236}">
                <a16:creationId xmlns:a16="http://schemas.microsoft.com/office/drawing/2014/main" xmlns="" id="{2F5CACCB-1CEC-1DE2-BD19-E4D118F49614}"/>
              </a:ext>
            </a:extLst>
          </p:cNvPr>
          <p:cNvSpPr/>
          <p:nvPr userDrawn="1"/>
        </p:nvSpPr>
        <p:spPr>
          <a:xfrm rot="10800000">
            <a:off x="8116956" y="0"/>
            <a:ext cx="4075044" cy="6858000"/>
          </a:xfrm>
          <a:prstGeom prst="round1Rect">
            <a:avLst>
              <a:gd name="adj" fmla="val 448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E6A34C87-45D1-1760-3CB5-76724FD11F59}"/>
              </a:ext>
            </a:extLst>
          </p:cNvPr>
          <p:cNvSpPr>
            <a:spLocks noGrp="1"/>
          </p:cNvSpPr>
          <p:nvPr>
            <p:ph type="dt" sz="half" idx="10"/>
          </p:nvPr>
        </p:nvSpPr>
        <p:spPr/>
        <p:txBody>
          <a:bodyPr/>
          <a:lstStyle/>
          <a:p>
            <a:endParaRPr lang="en-US" dirty="0"/>
          </a:p>
        </p:txBody>
      </p:sp>
      <p:sp>
        <p:nvSpPr>
          <p:cNvPr id="12" name="Rectangle 11">
            <a:extLst>
              <a:ext uri="{FF2B5EF4-FFF2-40B4-BE49-F238E27FC236}">
                <a16:creationId xmlns:a16="http://schemas.microsoft.com/office/drawing/2014/main" xmlns="" id="{972FCCA8-F0F9-A183-809D-51BF83CF411B}"/>
              </a:ext>
            </a:extLst>
          </p:cNvPr>
          <p:cNvSpPr/>
          <p:nvPr userDrawn="1"/>
        </p:nvSpPr>
        <p:spPr>
          <a:xfrm>
            <a:off x="8116956" y="1069369"/>
            <a:ext cx="3970683" cy="16328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xmlns="" id="{10BDD9B1-044D-13B3-DFAD-488BED19C15E}"/>
              </a:ext>
            </a:extLst>
          </p:cNvPr>
          <p:cNvPicPr>
            <a:picLocks noChangeAspect="1"/>
          </p:cNvPicPr>
          <p:nvPr userDrawn="1"/>
        </p:nvPicPr>
        <p:blipFill>
          <a:blip r:embed="rId2"/>
          <a:srcRect/>
          <a:stretch/>
        </p:blipFill>
        <p:spPr>
          <a:xfrm>
            <a:off x="404833" y="325997"/>
            <a:ext cx="300624" cy="300867"/>
          </a:xfrm>
          <a:prstGeom prst="rect">
            <a:avLst/>
          </a:prstGeom>
        </p:spPr>
      </p:pic>
      <p:sp>
        <p:nvSpPr>
          <p:cNvPr id="7" name="TextBox 6">
            <a:extLst>
              <a:ext uri="{FF2B5EF4-FFF2-40B4-BE49-F238E27FC236}">
                <a16:creationId xmlns:a16="http://schemas.microsoft.com/office/drawing/2014/main" xmlns="" id="{0494FF37-27BE-EE49-0479-E8702FF092CE}"/>
              </a:ext>
            </a:extLst>
          </p:cNvPr>
          <p:cNvSpPr txBox="1"/>
          <p:nvPr userDrawn="1"/>
        </p:nvSpPr>
        <p:spPr>
          <a:xfrm>
            <a:off x="318437" y="3659661"/>
            <a:ext cx="7439272" cy="646331"/>
          </a:xfrm>
          <a:prstGeom prst="rect">
            <a:avLst/>
          </a:prstGeom>
          <a:noFill/>
        </p:spPr>
        <p:txBody>
          <a:bodyPr wrap="square" rtlCol="0">
            <a:spAutoFit/>
          </a:bodyPr>
          <a:lstStyle/>
          <a:p>
            <a:r>
              <a:rPr lang="en-US" b="1" dirty="0">
                <a:solidFill>
                  <a:schemeClr val="accent1"/>
                </a:solidFill>
                <a:latin typeface="Segoe UI" panose="020B0502040204020203" pitchFamily="34" charset="0"/>
                <a:cs typeface="Segoe UI" panose="020B0502040204020203" pitchFamily="34" charset="0"/>
              </a:rPr>
              <a:t>LET US KNOW HOW YOU FOUND OUT ABOUT US</a:t>
            </a:r>
          </a:p>
          <a:p>
            <a:endParaRPr lang="en-US" b="1" dirty="0">
              <a:solidFill>
                <a:schemeClr val="accent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xmlns="" id="{D3AA3513-45CA-D0CB-063F-3DEF8E3B6FCD}"/>
              </a:ext>
            </a:extLst>
          </p:cNvPr>
          <p:cNvSpPr txBox="1"/>
          <p:nvPr userDrawn="1"/>
        </p:nvSpPr>
        <p:spPr>
          <a:xfrm>
            <a:off x="318437" y="694163"/>
            <a:ext cx="7600663" cy="307777"/>
          </a:xfrm>
          <a:prstGeom prst="rect">
            <a:avLst/>
          </a:prstGeom>
          <a:noFill/>
        </p:spPr>
        <p:txBody>
          <a:bodyPr wrap="square" rtlCol="0">
            <a:spAutoFit/>
          </a:bodyPr>
          <a:lstStyle/>
          <a:p>
            <a:r>
              <a:rPr lang="en-US" sz="1400" b="0" dirty="0">
                <a:latin typeface="Segoe UI" panose="020B0502040204020203" pitchFamily="34" charset="0"/>
                <a:cs typeface="Segoe UI" panose="020B0502040204020203" pitchFamily="34" charset="0"/>
              </a:rPr>
              <a:t>This is the official submission template for taking part in the ekipa challenges </a:t>
            </a:r>
          </a:p>
        </p:txBody>
      </p:sp>
      <p:sp>
        <p:nvSpPr>
          <p:cNvPr id="13" name="TextBox 12">
            <a:extLst>
              <a:ext uri="{FF2B5EF4-FFF2-40B4-BE49-F238E27FC236}">
                <a16:creationId xmlns:a16="http://schemas.microsoft.com/office/drawing/2014/main" xmlns="" id="{188A2A38-B7EA-270F-7F75-FA6D97CEE343}"/>
              </a:ext>
            </a:extLst>
          </p:cNvPr>
          <p:cNvSpPr txBox="1"/>
          <p:nvPr userDrawn="1"/>
        </p:nvSpPr>
        <p:spPr>
          <a:xfrm>
            <a:off x="8246853" y="238428"/>
            <a:ext cx="1676356" cy="477054"/>
          </a:xfrm>
          <a:prstGeom prst="rect">
            <a:avLst/>
          </a:prstGeom>
          <a:noFill/>
        </p:spPr>
        <p:txBody>
          <a:bodyPr wrap="none" rtlCol="0">
            <a:spAutoFit/>
          </a:bodyPr>
          <a:lstStyle/>
          <a:p>
            <a:r>
              <a:rPr lang="en-US" sz="2500" b="1" dirty="0">
                <a:solidFill>
                  <a:schemeClr val="bg1"/>
                </a:solidFill>
                <a:latin typeface="Segoe UI" panose="020B0502040204020203" pitchFamily="34" charset="0"/>
                <a:cs typeface="Segoe UI" panose="020B0502040204020203" pitchFamily="34" charset="0"/>
              </a:rPr>
              <a:t>CONTENT</a:t>
            </a:r>
          </a:p>
        </p:txBody>
      </p:sp>
      <p:sp>
        <p:nvSpPr>
          <p:cNvPr id="15" name="TextBox 14">
            <a:extLst>
              <a:ext uri="{FF2B5EF4-FFF2-40B4-BE49-F238E27FC236}">
                <a16:creationId xmlns:a16="http://schemas.microsoft.com/office/drawing/2014/main" xmlns="" id="{F22F74EA-A9F5-4FA6-A5EA-2B83C2AA9CFD}"/>
              </a:ext>
            </a:extLst>
          </p:cNvPr>
          <p:cNvSpPr txBox="1"/>
          <p:nvPr userDrawn="1"/>
        </p:nvSpPr>
        <p:spPr>
          <a:xfrm>
            <a:off x="355409" y="2168341"/>
            <a:ext cx="7439272" cy="1077218"/>
          </a:xfrm>
          <a:prstGeom prst="rect">
            <a:avLst/>
          </a:prstGeom>
          <a:noFill/>
        </p:spPr>
        <p:txBody>
          <a:bodyPr wrap="square" rtlCol="0">
            <a:spAutoFit/>
          </a:bodyPr>
          <a:lstStyle/>
          <a:p>
            <a:pPr marL="285750" indent="-285750">
              <a:buFont typeface="System Font Regular"/>
              <a:buChar char="✔️"/>
            </a:pPr>
            <a:r>
              <a:rPr lang="en-US" sz="1600" dirty="0">
                <a:latin typeface="Segoe UI" panose="020B0502040204020203" pitchFamily="34" charset="0"/>
                <a:cs typeface="Segoe UI" panose="020B0502040204020203" pitchFamily="34" charset="0"/>
              </a:rPr>
              <a:t>Fill in the submission template</a:t>
            </a:r>
          </a:p>
          <a:p>
            <a:pPr marL="285750" indent="-285750">
              <a:buFont typeface="System Font Regular"/>
              <a:buChar char="✔️"/>
            </a:pPr>
            <a:r>
              <a:rPr lang="en-US" sz="1600" dirty="0">
                <a:latin typeface="Segoe UI" panose="020B0502040204020203" pitchFamily="34" charset="0"/>
                <a:cs typeface="Segoe UI" panose="020B0502040204020203" pitchFamily="34" charset="0"/>
              </a:rPr>
              <a:t>Check if you wish to upload additional material such as a video, company presentation, etc. </a:t>
            </a:r>
          </a:p>
          <a:p>
            <a:pPr marL="285750" indent="-285750" algn="l">
              <a:buFont typeface="System Font Regular"/>
              <a:buChar char="✔️"/>
            </a:pPr>
            <a:r>
              <a:rPr lang="en-US" sz="1600" dirty="0">
                <a:latin typeface="Segoe UI" panose="020B0502040204020203" pitchFamily="34" charset="0"/>
                <a:cs typeface="Segoe UI" panose="020B0502040204020203" pitchFamily="34" charset="0"/>
              </a:rPr>
              <a:t>Upload your documents via our </a:t>
            </a:r>
            <a:r>
              <a:rPr lang="en-US" sz="1600" dirty="0">
                <a:latin typeface="Segoe UI" panose="020B0502040204020203" pitchFamily="34" charset="0"/>
                <a:cs typeface="Segoe UI" panose="020B0502040204020203" pitchFamily="34" charset="0"/>
                <a:hlinkClick r:id="rId3"/>
              </a:rPr>
              <a:t>platform</a:t>
            </a:r>
            <a:r>
              <a:rPr lang="en-US" sz="1600" dirty="0">
                <a:latin typeface="Segoe UI" panose="020B0502040204020203" pitchFamily="34" charset="0"/>
                <a:cs typeface="Segoe UI" panose="020B0502040204020203" pitchFamily="34" charset="0"/>
              </a:rPr>
              <a:t> until the mentioned deadline</a:t>
            </a:r>
          </a:p>
        </p:txBody>
      </p:sp>
      <p:sp>
        <p:nvSpPr>
          <p:cNvPr id="16" name="TextBox 15">
            <a:extLst>
              <a:ext uri="{FF2B5EF4-FFF2-40B4-BE49-F238E27FC236}">
                <a16:creationId xmlns:a16="http://schemas.microsoft.com/office/drawing/2014/main" xmlns="" id="{5F8397AA-E398-929E-0C83-31AB9C22E568}"/>
              </a:ext>
            </a:extLst>
          </p:cNvPr>
          <p:cNvSpPr txBox="1"/>
          <p:nvPr userDrawn="1"/>
        </p:nvSpPr>
        <p:spPr>
          <a:xfrm>
            <a:off x="8320971" y="1324033"/>
            <a:ext cx="2748206" cy="3805209"/>
          </a:xfrm>
          <a:prstGeom prst="rect">
            <a:avLst/>
          </a:prstGeom>
          <a:noFill/>
        </p:spPr>
        <p:txBody>
          <a:bodyPr wrap="square" rtlCol="0">
            <a:spAutoFit/>
          </a:bodyPr>
          <a:lstStyle/>
          <a:p>
            <a:pPr marL="342900" indent="-342900">
              <a:lnSpc>
                <a:spcPct val="250000"/>
              </a:lnSpc>
              <a:buFont typeface="+mj-lt"/>
              <a:buAutoNum type="arabicPeriod"/>
            </a:pPr>
            <a:r>
              <a:rPr lang="en-US" sz="2000" dirty="0">
                <a:solidFill>
                  <a:schemeClr val="bg1"/>
                </a:solidFill>
                <a:latin typeface="Segoe UI" panose="020B0502040204020203" pitchFamily="34" charset="0"/>
                <a:cs typeface="Segoe UI" panose="020B0502040204020203" pitchFamily="34" charset="0"/>
              </a:rPr>
              <a:t>INTRODUCTION</a:t>
            </a:r>
          </a:p>
          <a:p>
            <a:pPr marL="342900" indent="-342900">
              <a:lnSpc>
                <a:spcPct val="250000"/>
              </a:lnSpc>
              <a:buFont typeface="+mj-lt"/>
              <a:buAutoNum type="arabicPeriod"/>
            </a:pPr>
            <a:r>
              <a:rPr lang="en-US" sz="2000" dirty="0">
                <a:solidFill>
                  <a:schemeClr val="bg1"/>
                </a:solidFill>
                <a:latin typeface="Segoe UI" panose="020B0502040204020203" pitchFamily="34" charset="0"/>
                <a:cs typeface="Segoe UI" panose="020B0502040204020203" pitchFamily="34" charset="0"/>
              </a:rPr>
              <a:t>SOLUTION</a:t>
            </a:r>
          </a:p>
          <a:p>
            <a:pPr marL="342900" indent="-342900">
              <a:lnSpc>
                <a:spcPct val="250000"/>
              </a:lnSpc>
              <a:buFont typeface="+mj-lt"/>
              <a:buAutoNum type="arabicPeriod"/>
            </a:pPr>
            <a:r>
              <a:rPr lang="en-US" sz="2000" dirty="0">
                <a:solidFill>
                  <a:schemeClr val="bg1"/>
                </a:solidFill>
                <a:latin typeface="Segoe UI" panose="020B0502040204020203" pitchFamily="34" charset="0"/>
                <a:cs typeface="Segoe UI" panose="020B0502040204020203" pitchFamily="34" charset="0"/>
              </a:rPr>
              <a:t>KEY QUESTIONS</a:t>
            </a:r>
          </a:p>
          <a:p>
            <a:pPr marL="342900" indent="-342900">
              <a:lnSpc>
                <a:spcPct val="250000"/>
              </a:lnSpc>
              <a:buFont typeface="+mj-lt"/>
              <a:buAutoNum type="arabicPeriod"/>
            </a:pPr>
            <a:r>
              <a:rPr lang="en-US" sz="2000" dirty="0">
                <a:solidFill>
                  <a:schemeClr val="bg1"/>
                </a:solidFill>
                <a:latin typeface="Segoe UI" panose="020B0502040204020203" pitchFamily="34" charset="0"/>
                <a:cs typeface="Segoe UI" panose="020B0502040204020203" pitchFamily="34" charset="0"/>
              </a:rPr>
              <a:t>COLLABORATION</a:t>
            </a:r>
          </a:p>
          <a:p>
            <a:pPr marL="342900" indent="-342900">
              <a:lnSpc>
                <a:spcPct val="250000"/>
              </a:lnSpc>
              <a:buFont typeface="+mj-lt"/>
              <a:buAutoNum type="arabicPeriod"/>
            </a:pPr>
            <a:endParaRPr lang="en-US" sz="2000" dirty="0">
              <a:solidFill>
                <a:schemeClr val="bg1"/>
              </a:solidFill>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xmlns="" id="{678FD7C5-F4DE-5444-BABD-7E12F3D92A85}"/>
              </a:ext>
            </a:extLst>
          </p:cNvPr>
          <p:cNvSpPr txBox="1"/>
          <p:nvPr userDrawn="1"/>
        </p:nvSpPr>
        <p:spPr>
          <a:xfrm>
            <a:off x="355409" y="1615601"/>
            <a:ext cx="7439272" cy="369332"/>
          </a:xfrm>
          <a:prstGeom prst="rect">
            <a:avLst/>
          </a:prstGeom>
          <a:noFill/>
        </p:spPr>
        <p:txBody>
          <a:bodyPr wrap="square" rtlCol="0">
            <a:spAutoFit/>
          </a:bodyPr>
          <a:lstStyle/>
          <a:p>
            <a:r>
              <a:rPr lang="en-US" b="1" dirty="0">
                <a:solidFill>
                  <a:schemeClr val="accent3"/>
                </a:solidFill>
                <a:latin typeface="Segoe UI" panose="020B0502040204020203" pitchFamily="34" charset="0"/>
                <a:cs typeface="Segoe UI" panose="020B0502040204020203" pitchFamily="34" charset="0"/>
              </a:rPr>
              <a:t>CHECK LIST FOR YOUR PARTICIPATION</a:t>
            </a:r>
          </a:p>
        </p:txBody>
      </p:sp>
      <p:sp>
        <p:nvSpPr>
          <p:cNvPr id="20" name="Rectangle 19">
            <a:extLst>
              <a:ext uri="{FF2B5EF4-FFF2-40B4-BE49-F238E27FC236}">
                <a16:creationId xmlns:a16="http://schemas.microsoft.com/office/drawing/2014/main" xmlns="" id="{64AE0E53-D6C9-00D8-DF42-09F73A32927B}"/>
              </a:ext>
            </a:extLst>
          </p:cNvPr>
          <p:cNvSpPr/>
          <p:nvPr userDrawn="1"/>
        </p:nvSpPr>
        <p:spPr>
          <a:xfrm>
            <a:off x="0" y="1080321"/>
            <a:ext cx="8116956" cy="160204"/>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xmlns="" id="{DAC0DA56-B901-47FB-E13E-265681DE69EB}"/>
              </a:ext>
            </a:extLst>
          </p:cNvPr>
          <p:cNvGrpSpPr/>
          <p:nvPr userDrawn="1"/>
        </p:nvGrpSpPr>
        <p:grpSpPr>
          <a:xfrm>
            <a:off x="624890" y="4026255"/>
            <a:ext cx="5374784" cy="1513922"/>
            <a:chOff x="355409" y="4018473"/>
            <a:chExt cx="5374784" cy="1513922"/>
          </a:xfrm>
        </p:grpSpPr>
        <p:sp>
          <p:nvSpPr>
            <p:cNvPr id="21" name="TextBox 20">
              <a:extLst>
                <a:ext uri="{FF2B5EF4-FFF2-40B4-BE49-F238E27FC236}">
                  <a16:creationId xmlns:a16="http://schemas.microsoft.com/office/drawing/2014/main" xmlns="" id="{CDBAEE20-CA31-9243-1DD0-C47009AFE407}"/>
                </a:ext>
              </a:extLst>
            </p:cNvPr>
            <p:cNvSpPr txBox="1"/>
            <p:nvPr userDrawn="1"/>
          </p:nvSpPr>
          <p:spPr>
            <a:xfrm>
              <a:off x="355409" y="4036815"/>
              <a:ext cx="1647374" cy="338554"/>
            </a:xfrm>
            <a:prstGeom prst="rect">
              <a:avLst/>
            </a:prstGeom>
            <a:noFill/>
          </p:spPr>
          <p:txBody>
            <a:bodyPr wrap="none" rtlCol="0">
              <a:spAutoFit/>
            </a:bodyPr>
            <a:lstStyle/>
            <a:p>
              <a:r>
                <a:rPr lang="en-US" sz="1600" dirty="0"/>
                <a:t>Ekipa newsletter</a:t>
              </a:r>
            </a:p>
          </p:txBody>
        </p:sp>
        <p:sp>
          <p:nvSpPr>
            <p:cNvPr id="22" name="TextBox 21">
              <a:extLst>
                <a:ext uri="{FF2B5EF4-FFF2-40B4-BE49-F238E27FC236}">
                  <a16:creationId xmlns:a16="http://schemas.microsoft.com/office/drawing/2014/main" xmlns="" id="{B311AF44-DF51-FC94-93A0-C181D1C35BC0}"/>
                </a:ext>
              </a:extLst>
            </p:cNvPr>
            <p:cNvSpPr txBox="1"/>
            <p:nvPr userDrawn="1"/>
          </p:nvSpPr>
          <p:spPr>
            <a:xfrm>
              <a:off x="355409" y="4423951"/>
              <a:ext cx="1632435" cy="338554"/>
            </a:xfrm>
            <a:prstGeom prst="rect">
              <a:avLst/>
            </a:prstGeom>
            <a:noFill/>
          </p:spPr>
          <p:txBody>
            <a:bodyPr wrap="none" rtlCol="0">
              <a:spAutoFit/>
            </a:bodyPr>
            <a:lstStyle/>
            <a:p>
              <a:r>
                <a:rPr lang="en-US" sz="1600" dirty="0"/>
                <a:t>LinkedIn posting</a:t>
              </a:r>
            </a:p>
          </p:txBody>
        </p:sp>
        <p:sp>
          <p:nvSpPr>
            <p:cNvPr id="23" name="TextBox 22">
              <a:extLst>
                <a:ext uri="{FF2B5EF4-FFF2-40B4-BE49-F238E27FC236}">
                  <a16:creationId xmlns:a16="http://schemas.microsoft.com/office/drawing/2014/main" xmlns="" id="{04F0DDF1-7B75-C982-6D94-3C5A0466BC8C}"/>
                </a:ext>
              </a:extLst>
            </p:cNvPr>
            <p:cNvSpPr txBox="1"/>
            <p:nvPr userDrawn="1"/>
          </p:nvSpPr>
          <p:spPr>
            <a:xfrm>
              <a:off x="355409" y="4811056"/>
              <a:ext cx="1771639" cy="338554"/>
            </a:xfrm>
            <a:prstGeom prst="rect">
              <a:avLst/>
            </a:prstGeom>
            <a:noFill/>
          </p:spPr>
          <p:txBody>
            <a:bodyPr wrap="none" rtlCol="0">
              <a:spAutoFit/>
            </a:bodyPr>
            <a:lstStyle/>
            <a:p>
              <a:r>
                <a:rPr lang="en-US" sz="1600" dirty="0"/>
                <a:t>LinkedIn message</a:t>
              </a:r>
            </a:p>
          </p:txBody>
        </p:sp>
        <p:sp>
          <p:nvSpPr>
            <p:cNvPr id="24" name="TextBox 23">
              <a:extLst>
                <a:ext uri="{FF2B5EF4-FFF2-40B4-BE49-F238E27FC236}">
                  <a16:creationId xmlns:a16="http://schemas.microsoft.com/office/drawing/2014/main" xmlns="" id="{9622445D-9918-9C65-8767-924DC6B97A08}"/>
                </a:ext>
              </a:extLst>
            </p:cNvPr>
            <p:cNvSpPr txBox="1"/>
            <p:nvPr userDrawn="1"/>
          </p:nvSpPr>
          <p:spPr>
            <a:xfrm>
              <a:off x="2271628" y="4029359"/>
              <a:ext cx="1403141" cy="338554"/>
            </a:xfrm>
            <a:prstGeom prst="rect">
              <a:avLst/>
            </a:prstGeom>
            <a:noFill/>
          </p:spPr>
          <p:txBody>
            <a:bodyPr wrap="none" rtlCol="0">
              <a:spAutoFit/>
            </a:bodyPr>
            <a:lstStyle/>
            <a:p>
              <a:r>
                <a:rPr lang="en-US" sz="1600" dirty="0"/>
                <a:t>Ekipa website</a:t>
              </a:r>
            </a:p>
          </p:txBody>
        </p:sp>
        <p:sp>
          <p:nvSpPr>
            <p:cNvPr id="25" name="TextBox 24">
              <a:extLst>
                <a:ext uri="{FF2B5EF4-FFF2-40B4-BE49-F238E27FC236}">
                  <a16:creationId xmlns:a16="http://schemas.microsoft.com/office/drawing/2014/main" xmlns="" id="{3477CF9B-C309-C815-836C-51175B5EFDD2}"/>
                </a:ext>
              </a:extLst>
            </p:cNvPr>
            <p:cNvSpPr txBox="1"/>
            <p:nvPr userDrawn="1"/>
          </p:nvSpPr>
          <p:spPr>
            <a:xfrm>
              <a:off x="2271628" y="4795496"/>
              <a:ext cx="1462644" cy="338554"/>
            </a:xfrm>
            <a:prstGeom prst="rect">
              <a:avLst/>
            </a:prstGeom>
            <a:noFill/>
          </p:spPr>
          <p:txBody>
            <a:bodyPr wrap="none" rtlCol="0">
              <a:spAutoFit/>
            </a:bodyPr>
            <a:lstStyle/>
            <a:p>
              <a:r>
                <a:rPr lang="en-US" sz="1600" dirty="0"/>
                <a:t>Google search</a:t>
              </a:r>
            </a:p>
          </p:txBody>
        </p:sp>
        <p:sp>
          <p:nvSpPr>
            <p:cNvPr id="26" name="TextBox 25">
              <a:extLst>
                <a:ext uri="{FF2B5EF4-FFF2-40B4-BE49-F238E27FC236}">
                  <a16:creationId xmlns:a16="http://schemas.microsoft.com/office/drawing/2014/main" xmlns="" id="{0B986676-D0E3-5EBC-F737-5298798F0A18}"/>
                </a:ext>
              </a:extLst>
            </p:cNvPr>
            <p:cNvSpPr txBox="1"/>
            <p:nvPr userDrawn="1"/>
          </p:nvSpPr>
          <p:spPr>
            <a:xfrm>
              <a:off x="3943614" y="4382847"/>
              <a:ext cx="1765612" cy="338554"/>
            </a:xfrm>
            <a:prstGeom prst="rect">
              <a:avLst/>
            </a:prstGeom>
            <a:noFill/>
          </p:spPr>
          <p:txBody>
            <a:bodyPr wrap="none" rtlCol="0">
              <a:spAutoFit/>
            </a:bodyPr>
            <a:lstStyle/>
            <a:p>
              <a:r>
                <a:rPr lang="en-US" sz="1600" dirty="0"/>
                <a:t>Social media post</a:t>
              </a:r>
            </a:p>
          </p:txBody>
        </p:sp>
        <p:sp>
          <p:nvSpPr>
            <p:cNvPr id="27" name="TextBox 26">
              <a:extLst>
                <a:ext uri="{FF2B5EF4-FFF2-40B4-BE49-F238E27FC236}">
                  <a16:creationId xmlns:a16="http://schemas.microsoft.com/office/drawing/2014/main" xmlns="" id="{1DDD256D-BF5C-C2CA-5FB3-29AA6AE01EA0}"/>
                </a:ext>
              </a:extLst>
            </p:cNvPr>
            <p:cNvSpPr txBox="1"/>
            <p:nvPr userDrawn="1"/>
          </p:nvSpPr>
          <p:spPr>
            <a:xfrm>
              <a:off x="2271628" y="4400133"/>
              <a:ext cx="1060740" cy="338554"/>
            </a:xfrm>
            <a:prstGeom prst="rect">
              <a:avLst/>
            </a:prstGeom>
            <a:noFill/>
          </p:spPr>
          <p:txBody>
            <a:bodyPr wrap="none" rtlCol="0">
              <a:spAutoFit/>
            </a:bodyPr>
            <a:lstStyle/>
            <a:p>
              <a:r>
                <a:rPr lang="en-US" sz="1600" dirty="0"/>
                <a:t>University</a:t>
              </a:r>
            </a:p>
          </p:txBody>
        </p:sp>
        <p:sp>
          <p:nvSpPr>
            <p:cNvPr id="28" name="TextBox 27">
              <a:extLst>
                <a:ext uri="{FF2B5EF4-FFF2-40B4-BE49-F238E27FC236}">
                  <a16:creationId xmlns:a16="http://schemas.microsoft.com/office/drawing/2014/main" xmlns="" id="{CF3B79AB-9D46-4AA8-F250-E281CD03508B}"/>
                </a:ext>
              </a:extLst>
            </p:cNvPr>
            <p:cNvSpPr txBox="1"/>
            <p:nvPr userDrawn="1"/>
          </p:nvSpPr>
          <p:spPr>
            <a:xfrm>
              <a:off x="3943614" y="4018473"/>
              <a:ext cx="821059" cy="338554"/>
            </a:xfrm>
            <a:prstGeom prst="rect">
              <a:avLst/>
            </a:prstGeom>
            <a:noFill/>
          </p:spPr>
          <p:txBody>
            <a:bodyPr wrap="none" rtlCol="0">
              <a:spAutoFit/>
            </a:bodyPr>
            <a:lstStyle/>
            <a:p>
              <a:r>
                <a:rPr lang="en-US" sz="1600" dirty="0"/>
                <a:t>Mailing</a:t>
              </a:r>
            </a:p>
          </p:txBody>
        </p:sp>
        <p:sp>
          <p:nvSpPr>
            <p:cNvPr id="29" name="TextBox 28">
              <a:extLst>
                <a:ext uri="{FF2B5EF4-FFF2-40B4-BE49-F238E27FC236}">
                  <a16:creationId xmlns:a16="http://schemas.microsoft.com/office/drawing/2014/main" xmlns="" id="{5A7B4F7D-3050-8FCE-1586-8A81B7AEFD3E}"/>
                </a:ext>
              </a:extLst>
            </p:cNvPr>
            <p:cNvSpPr txBox="1"/>
            <p:nvPr userDrawn="1"/>
          </p:nvSpPr>
          <p:spPr>
            <a:xfrm>
              <a:off x="3943614" y="4791306"/>
              <a:ext cx="1786579" cy="338554"/>
            </a:xfrm>
            <a:prstGeom prst="rect">
              <a:avLst/>
            </a:prstGeom>
            <a:noFill/>
          </p:spPr>
          <p:txBody>
            <a:bodyPr wrap="none" rtlCol="0">
              <a:spAutoFit/>
            </a:bodyPr>
            <a:lstStyle/>
            <a:p>
              <a:r>
                <a:rPr lang="en-US" sz="1600" dirty="0"/>
                <a:t>A friend/colleague</a:t>
              </a:r>
            </a:p>
          </p:txBody>
        </p:sp>
        <p:sp>
          <p:nvSpPr>
            <p:cNvPr id="30" name="TextBox 29">
              <a:extLst>
                <a:ext uri="{FF2B5EF4-FFF2-40B4-BE49-F238E27FC236}">
                  <a16:creationId xmlns:a16="http://schemas.microsoft.com/office/drawing/2014/main" xmlns="" id="{6AE24D0F-FF23-6BF1-8CF2-DD98FC24D061}"/>
                </a:ext>
              </a:extLst>
            </p:cNvPr>
            <p:cNvSpPr txBox="1"/>
            <p:nvPr userDrawn="1"/>
          </p:nvSpPr>
          <p:spPr>
            <a:xfrm>
              <a:off x="355409" y="5193841"/>
              <a:ext cx="691215" cy="338554"/>
            </a:xfrm>
            <a:prstGeom prst="rect">
              <a:avLst/>
            </a:prstGeom>
            <a:noFill/>
          </p:spPr>
          <p:txBody>
            <a:bodyPr wrap="none" rtlCol="0">
              <a:spAutoFit/>
            </a:bodyPr>
            <a:lstStyle/>
            <a:p>
              <a:r>
                <a:rPr lang="en-US" sz="1600" dirty="0"/>
                <a:t>Other</a:t>
              </a:r>
            </a:p>
          </p:txBody>
        </p:sp>
      </p:grpSp>
      <p:sp>
        <p:nvSpPr>
          <p:cNvPr id="31" name="Text Placeholder 2">
            <a:extLst>
              <a:ext uri="{FF2B5EF4-FFF2-40B4-BE49-F238E27FC236}">
                <a16:creationId xmlns:a16="http://schemas.microsoft.com/office/drawing/2014/main" xmlns="" id="{ADE4A8DD-38A9-592B-CA32-2430C8D5F85D}"/>
              </a:ext>
            </a:extLst>
          </p:cNvPr>
          <p:cNvSpPr>
            <a:spLocks noGrp="1"/>
          </p:cNvSpPr>
          <p:nvPr>
            <p:ph type="body" idx="17" hasCustomPrompt="1"/>
          </p:nvPr>
        </p:nvSpPr>
        <p:spPr>
          <a:xfrm>
            <a:off x="399410" y="5670238"/>
            <a:ext cx="6828704" cy="459323"/>
          </a:xfrm>
        </p:spPr>
        <p:txBody>
          <a:bodyPr>
            <a:noAutofit/>
          </a:bodyPr>
          <a:lstStyle>
            <a:lvl1pPr marL="0" indent="0">
              <a:buNone/>
              <a:defRPr sz="1800">
                <a:solidFill>
                  <a:schemeClr val="accent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Write down here, how you found out about us or this challenge</a:t>
            </a:r>
          </a:p>
        </p:txBody>
      </p:sp>
      <p:cxnSp>
        <p:nvCxnSpPr>
          <p:cNvPr id="33" name="Straight Connector 32">
            <a:extLst>
              <a:ext uri="{FF2B5EF4-FFF2-40B4-BE49-F238E27FC236}">
                <a16:creationId xmlns:a16="http://schemas.microsoft.com/office/drawing/2014/main" xmlns="" id="{8A296120-CB68-2C6A-077D-8E4080D17E1D}"/>
              </a:ext>
            </a:extLst>
          </p:cNvPr>
          <p:cNvCxnSpPr>
            <a:cxnSpLocks/>
          </p:cNvCxnSpPr>
          <p:nvPr userDrawn="1"/>
        </p:nvCxnSpPr>
        <p:spPr>
          <a:xfrm>
            <a:off x="8116956" y="2224855"/>
            <a:ext cx="3889987"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xmlns="" id="{65787DC9-A647-68DF-43A6-36F46DA5133A}"/>
              </a:ext>
            </a:extLst>
          </p:cNvPr>
          <p:cNvCxnSpPr>
            <a:cxnSpLocks/>
          </p:cNvCxnSpPr>
          <p:nvPr userDrawn="1"/>
        </p:nvCxnSpPr>
        <p:spPr>
          <a:xfrm>
            <a:off x="8116956" y="2986855"/>
            <a:ext cx="3889987"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xmlns="" id="{77B78ED3-8DB9-CA88-C84F-7D913A52EB4F}"/>
              </a:ext>
            </a:extLst>
          </p:cNvPr>
          <p:cNvCxnSpPr>
            <a:cxnSpLocks/>
          </p:cNvCxnSpPr>
          <p:nvPr userDrawn="1"/>
        </p:nvCxnSpPr>
        <p:spPr>
          <a:xfrm>
            <a:off x="8116956" y="3748855"/>
            <a:ext cx="3889987"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xmlns="" id="{2E4CF50B-2F6F-B203-142B-B987EE6F7866}"/>
              </a:ext>
            </a:extLst>
          </p:cNvPr>
          <p:cNvSpPr txBox="1"/>
          <p:nvPr userDrawn="1"/>
        </p:nvSpPr>
        <p:spPr>
          <a:xfrm>
            <a:off x="705457" y="238428"/>
            <a:ext cx="3846630" cy="477054"/>
          </a:xfrm>
          <a:prstGeom prst="rect">
            <a:avLst/>
          </a:prstGeom>
          <a:noFill/>
        </p:spPr>
        <p:txBody>
          <a:bodyPr wrap="none" rtlCol="0" anchor="ctr">
            <a:spAutoFit/>
          </a:bodyPr>
          <a:lstStyle/>
          <a:p>
            <a:r>
              <a:rPr lang="en-US" sz="2500" b="1" dirty="0">
                <a:solidFill>
                  <a:schemeClr val="tx2">
                    <a:lumMod val="10000"/>
                  </a:schemeClr>
                </a:solidFill>
                <a:latin typeface="Segoe UI" panose="020B0502040204020203" pitchFamily="34" charset="0"/>
                <a:cs typeface="Segoe UI" panose="020B0502040204020203" pitchFamily="34" charset="0"/>
              </a:rPr>
              <a:t>SUBMISSION TEMPLATE</a:t>
            </a:r>
          </a:p>
        </p:txBody>
      </p:sp>
    </p:spTree>
    <p:extLst>
      <p:ext uri="{BB962C8B-B14F-4D97-AF65-F5344CB8AC3E}">
        <p14:creationId xmlns:p14="http://schemas.microsoft.com/office/powerpoint/2010/main" val="2894851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Additional Slide">
    <p:spTree>
      <p:nvGrpSpPr>
        <p:cNvPr id="1" name=""/>
        <p:cNvGrpSpPr/>
        <p:nvPr/>
      </p:nvGrpSpPr>
      <p:grpSpPr>
        <a:xfrm>
          <a:off x="0" y="0"/>
          <a:ext cx="0" cy="0"/>
          <a:chOff x="0" y="0"/>
          <a:chExt cx="0" cy="0"/>
        </a:xfrm>
      </p:grpSpPr>
      <p:sp>
        <p:nvSpPr>
          <p:cNvPr id="9" name="Round Single Corner of Rectangle 8">
            <a:extLst>
              <a:ext uri="{FF2B5EF4-FFF2-40B4-BE49-F238E27FC236}">
                <a16:creationId xmlns:a16="http://schemas.microsoft.com/office/drawing/2014/main" xmlns="" id="{925018C8-7245-5DBF-F3D5-BA23E16A4DB2}"/>
              </a:ext>
            </a:extLst>
          </p:cNvPr>
          <p:cNvSpPr/>
          <p:nvPr userDrawn="1"/>
        </p:nvSpPr>
        <p:spPr>
          <a:xfrm>
            <a:off x="0" y="681038"/>
            <a:ext cx="7936398" cy="6176962"/>
          </a:xfrm>
          <a:prstGeom prst="round1Rect">
            <a:avLst>
              <a:gd name="adj" fmla="val 3182"/>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A09CF22-0C7B-B8E0-EEF8-7EA4D09EAF28}"/>
              </a:ext>
            </a:extLst>
          </p:cNvPr>
          <p:cNvSpPr>
            <a:spLocks noGrp="1"/>
          </p:cNvSpPr>
          <p:nvPr>
            <p:ph type="title" hasCustomPrompt="1"/>
          </p:nvPr>
        </p:nvSpPr>
        <p:spPr/>
        <p:txBody>
          <a:bodyPr/>
          <a:lstStyle>
            <a:lvl1pPr>
              <a:defRPr>
                <a:solidFill>
                  <a:schemeClr val="tx2">
                    <a:lumMod val="10000"/>
                  </a:schemeClr>
                </a:solidFill>
              </a:defRPr>
            </a:lvl1pPr>
          </a:lstStyle>
          <a:p>
            <a:r>
              <a:rPr lang="en-GB" dirty="0"/>
              <a:t>ANYTHING TO ADD? </a:t>
            </a:r>
            <a:endParaRPr lang="en-US" dirty="0"/>
          </a:p>
        </p:txBody>
      </p:sp>
      <p:sp>
        <p:nvSpPr>
          <p:cNvPr id="6" name="Text Placeholder 2">
            <a:extLst>
              <a:ext uri="{FF2B5EF4-FFF2-40B4-BE49-F238E27FC236}">
                <a16:creationId xmlns:a16="http://schemas.microsoft.com/office/drawing/2014/main" xmlns="" id="{8814DEDD-7C5C-9062-14A1-B8310D3491F0}"/>
              </a:ext>
            </a:extLst>
          </p:cNvPr>
          <p:cNvSpPr>
            <a:spLocks noGrp="1"/>
          </p:cNvSpPr>
          <p:nvPr>
            <p:ph type="body" idx="1" hasCustomPrompt="1"/>
          </p:nvPr>
        </p:nvSpPr>
        <p:spPr>
          <a:xfrm>
            <a:off x="8184876" y="949234"/>
            <a:ext cx="3824244" cy="5310052"/>
          </a:xfrm>
        </p:spPr>
        <p:txBody>
          <a:bodyPr>
            <a:normAutofit/>
          </a:bodyPr>
          <a:lstStyle>
            <a:lvl1pPr marL="0" indent="0">
              <a:buNone/>
              <a:defRPr sz="14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No problem – copy and paste this slide if you want to add more information</a:t>
            </a:r>
          </a:p>
        </p:txBody>
      </p:sp>
      <p:sp>
        <p:nvSpPr>
          <p:cNvPr id="10" name="Content Placeholder 9">
            <a:extLst>
              <a:ext uri="{FF2B5EF4-FFF2-40B4-BE49-F238E27FC236}">
                <a16:creationId xmlns:a16="http://schemas.microsoft.com/office/drawing/2014/main" xmlns="" id="{722BF1BE-3664-A41F-E15A-BC5F0841D893}"/>
              </a:ext>
            </a:extLst>
          </p:cNvPr>
          <p:cNvSpPr>
            <a:spLocks noGrp="1"/>
          </p:cNvSpPr>
          <p:nvPr>
            <p:ph sz="quarter" idx="13" hasCustomPrompt="1"/>
          </p:nvPr>
        </p:nvSpPr>
        <p:spPr>
          <a:xfrm>
            <a:off x="248478" y="949234"/>
            <a:ext cx="7432482" cy="5310052"/>
          </a:xfrm>
        </p:spPr>
        <p:txBody>
          <a:bodyPr>
            <a:normAutofit/>
          </a:bodyPr>
          <a:lstStyle>
            <a:lvl1pPr marL="0" indent="0">
              <a:buNone/>
              <a:defRPr sz="1400">
                <a:solidFill>
                  <a:schemeClr val="tx1"/>
                </a:solidFill>
              </a:defRPr>
            </a:lvl1pPr>
            <a:lvl5pPr marL="1828800" indent="0" algn="l">
              <a:buNone/>
              <a:defRPr sz="1400"/>
            </a:lvl5pPr>
          </a:lstStyle>
          <a:p>
            <a:pPr lvl="0"/>
            <a:r>
              <a:rPr lang="en-US" dirty="0"/>
              <a:t>Picture/graph</a:t>
            </a:r>
          </a:p>
        </p:txBody>
      </p:sp>
    </p:spTree>
    <p:extLst>
      <p:ext uri="{BB962C8B-B14F-4D97-AF65-F5344CB8AC3E}">
        <p14:creationId xmlns:p14="http://schemas.microsoft.com/office/powerpoint/2010/main" val="378302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8" name="Round Single Corner of Rectangle 7">
            <a:extLst>
              <a:ext uri="{FF2B5EF4-FFF2-40B4-BE49-F238E27FC236}">
                <a16:creationId xmlns:a16="http://schemas.microsoft.com/office/drawing/2014/main" xmlns="" id="{2F5CACCB-1CEC-1DE2-BD19-E4D118F49614}"/>
              </a:ext>
            </a:extLst>
          </p:cNvPr>
          <p:cNvSpPr/>
          <p:nvPr userDrawn="1"/>
        </p:nvSpPr>
        <p:spPr>
          <a:xfrm rot="10800000">
            <a:off x="8116956" y="0"/>
            <a:ext cx="4075044" cy="6858000"/>
          </a:xfrm>
          <a:prstGeom prst="round1Rect">
            <a:avLst>
              <a:gd name="adj" fmla="val 427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xmlns="" id="{E6A34C87-45D1-1760-3CB5-76724FD11F59}"/>
              </a:ext>
            </a:extLst>
          </p:cNvPr>
          <p:cNvSpPr>
            <a:spLocks noGrp="1"/>
          </p:cNvSpPr>
          <p:nvPr>
            <p:ph type="dt" sz="half" idx="10"/>
          </p:nvPr>
        </p:nvSpPr>
        <p:spPr/>
        <p:txBody>
          <a:bodyPr/>
          <a:lstStyle/>
          <a:p>
            <a:endParaRPr lang="en-US" dirty="0"/>
          </a:p>
        </p:txBody>
      </p:sp>
      <p:sp>
        <p:nvSpPr>
          <p:cNvPr id="12" name="Rectangle 11">
            <a:extLst>
              <a:ext uri="{FF2B5EF4-FFF2-40B4-BE49-F238E27FC236}">
                <a16:creationId xmlns:a16="http://schemas.microsoft.com/office/drawing/2014/main" xmlns="" id="{972FCCA8-F0F9-A183-809D-51BF83CF411B}"/>
              </a:ext>
            </a:extLst>
          </p:cNvPr>
          <p:cNvSpPr/>
          <p:nvPr userDrawn="1"/>
        </p:nvSpPr>
        <p:spPr>
          <a:xfrm>
            <a:off x="8116956" y="1069369"/>
            <a:ext cx="3970683" cy="16328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xmlns="" id="{10BDD9B1-044D-13B3-DFAD-488BED19C15E}"/>
              </a:ext>
            </a:extLst>
          </p:cNvPr>
          <p:cNvPicPr>
            <a:picLocks noChangeAspect="1"/>
          </p:cNvPicPr>
          <p:nvPr userDrawn="1"/>
        </p:nvPicPr>
        <p:blipFill>
          <a:blip r:embed="rId2"/>
          <a:srcRect/>
          <a:stretch/>
        </p:blipFill>
        <p:spPr>
          <a:xfrm>
            <a:off x="404833" y="325997"/>
            <a:ext cx="300624" cy="300867"/>
          </a:xfrm>
          <a:prstGeom prst="rect">
            <a:avLst/>
          </a:prstGeom>
        </p:spPr>
      </p:pic>
      <p:sp>
        <p:nvSpPr>
          <p:cNvPr id="10" name="TextBox 9">
            <a:extLst>
              <a:ext uri="{FF2B5EF4-FFF2-40B4-BE49-F238E27FC236}">
                <a16:creationId xmlns:a16="http://schemas.microsoft.com/office/drawing/2014/main" xmlns="" id="{D3AA3513-45CA-D0CB-063F-3DEF8E3B6FCD}"/>
              </a:ext>
            </a:extLst>
          </p:cNvPr>
          <p:cNvSpPr txBox="1"/>
          <p:nvPr userDrawn="1"/>
        </p:nvSpPr>
        <p:spPr>
          <a:xfrm>
            <a:off x="318437" y="694163"/>
            <a:ext cx="7600663" cy="307777"/>
          </a:xfrm>
          <a:prstGeom prst="rect">
            <a:avLst/>
          </a:prstGeom>
          <a:noFill/>
        </p:spPr>
        <p:txBody>
          <a:bodyPr wrap="square" rtlCol="0">
            <a:spAutoFit/>
          </a:bodyPr>
          <a:lstStyle/>
          <a:p>
            <a:r>
              <a:rPr lang="en-US" sz="1400" b="0" dirty="0">
                <a:latin typeface="Segoe UI" panose="020B0502040204020203" pitchFamily="34" charset="0"/>
                <a:cs typeface="Segoe UI" panose="020B0502040204020203" pitchFamily="34" charset="0"/>
              </a:rPr>
              <a:t>This is the official submission template for taking part in the ekipa projects </a:t>
            </a:r>
          </a:p>
        </p:txBody>
      </p:sp>
      <p:sp>
        <p:nvSpPr>
          <p:cNvPr id="13" name="TextBox 12">
            <a:extLst>
              <a:ext uri="{FF2B5EF4-FFF2-40B4-BE49-F238E27FC236}">
                <a16:creationId xmlns:a16="http://schemas.microsoft.com/office/drawing/2014/main" xmlns="" id="{188A2A38-B7EA-270F-7F75-FA6D97CEE343}"/>
              </a:ext>
            </a:extLst>
          </p:cNvPr>
          <p:cNvSpPr txBox="1"/>
          <p:nvPr userDrawn="1"/>
        </p:nvSpPr>
        <p:spPr>
          <a:xfrm>
            <a:off x="8246853" y="238428"/>
            <a:ext cx="1676356" cy="477054"/>
          </a:xfrm>
          <a:prstGeom prst="rect">
            <a:avLst/>
          </a:prstGeom>
          <a:noFill/>
        </p:spPr>
        <p:txBody>
          <a:bodyPr wrap="none" rtlCol="0">
            <a:spAutoFit/>
          </a:bodyPr>
          <a:lstStyle/>
          <a:p>
            <a:r>
              <a:rPr lang="en-US" sz="2500" b="1" dirty="0">
                <a:solidFill>
                  <a:schemeClr val="bg1"/>
                </a:solidFill>
                <a:latin typeface="Segoe UI" panose="020B0502040204020203" pitchFamily="34" charset="0"/>
                <a:cs typeface="Segoe UI" panose="020B0502040204020203" pitchFamily="34" charset="0"/>
              </a:rPr>
              <a:t>CONTENT</a:t>
            </a:r>
          </a:p>
        </p:txBody>
      </p:sp>
      <p:sp>
        <p:nvSpPr>
          <p:cNvPr id="15" name="TextBox 14">
            <a:extLst>
              <a:ext uri="{FF2B5EF4-FFF2-40B4-BE49-F238E27FC236}">
                <a16:creationId xmlns:a16="http://schemas.microsoft.com/office/drawing/2014/main" xmlns="" id="{F22F74EA-A9F5-4FA6-A5EA-2B83C2AA9CFD}"/>
              </a:ext>
            </a:extLst>
          </p:cNvPr>
          <p:cNvSpPr txBox="1"/>
          <p:nvPr userDrawn="1"/>
        </p:nvSpPr>
        <p:spPr>
          <a:xfrm>
            <a:off x="355409" y="2168341"/>
            <a:ext cx="7439272" cy="1077218"/>
          </a:xfrm>
          <a:prstGeom prst="rect">
            <a:avLst/>
          </a:prstGeom>
          <a:noFill/>
        </p:spPr>
        <p:txBody>
          <a:bodyPr wrap="square" rtlCol="0">
            <a:spAutoFit/>
          </a:bodyPr>
          <a:lstStyle/>
          <a:p>
            <a:pPr marL="285750" indent="-285750">
              <a:buFont typeface="System Font Regular"/>
              <a:buChar char="✔️"/>
            </a:pPr>
            <a:r>
              <a:rPr lang="en-US" sz="1600" dirty="0">
                <a:latin typeface="Segoe UI" panose="020B0502040204020203" pitchFamily="34" charset="0"/>
                <a:cs typeface="Segoe UI" panose="020B0502040204020203" pitchFamily="34" charset="0"/>
              </a:rPr>
              <a:t>Fill in the submission template</a:t>
            </a:r>
          </a:p>
          <a:p>
            <a:pPr marL="285750" indent="-285750">
              <a:buFont typeface="System Font Regular"/>
              <a:buChar char="✔️"/>
            </a:pPr>
            <a:r>
              <a:rPr lang="en-US" sz="1600" dirty="0">
                <a:latin typeface="Segoe UI" panose="020B0502040204020203" pitchFamily="34" charset="0"/>
                <a:cs typeface="Segoe UI" panose="020B0502040204020203" pitchFamily="34" charset="0"/>
              </a:rPr>
              <a:t>Check if you wish to upload additional material such as a video, company presentation, etc. </a:t>
            </a:r>
          </a:p>
          <a:p>
            <a:pPr marL="285750" indent="-285750" algn="l">
              <a:buFont typeface="System Font Regular"/>
              <a:buChar char="✔️"/>
            </a:pPr>
            <a:r>
              <a:rPr lang="en-US" sz="1600" dirty="0">
                <a:latin typeface="Segoe UI" panose="020B0502040204020203" pitchFamily="34" charset="0"/>
                <a:cs typeface="Segoe UI" panose="020B0502040204020203" pitchFamily="34" charset="0"/>
              </a:rPr>
              <a:t>Upload your documents via our </a:t>
            </a:r>
            <a:r>
              <a:rPr lang="en-US" sz="1600" dirty="0">
                <a:latin typeface="Segoe UI" panose="020B0502040204020203" pitchFamily="34" charset="0"/>
                <a:cs typeface="Segoe UI" panose="020B0502040204020203" pitchFamily="34" charset="0"/>
                <a:hlinkClick r:id="rId3"/>
              </a:rPr>
              <a:t>platform</a:t>
            </a:r>
            <a:r>
              <a:rPr lang="en-US" sz="1600" dirty="0">
                <a:latin typeface="Segoe UI" panose="020B0502040204020203" pitchFamily="34" charset="0"/>
                <a:cs typeface="Segoe UI" panose="020B0502040204020203" pitchFamily="34" charset="0"/>
              </a:rPr>
              <a:t> until the mentioned deadline</a:t>
            </a:r>
          </a:p>
        </p:txBody>
      </p:sp>
      <p:sp>
        <p:nvSpPr>
          <p:cNvPr id="16" name="TextBox 15">
            <a:extLst>
              <a:ext uri="{FF2B5EF4-FFF2-40B4-BE49-F238E27FC236}">
                <a16:creationId xmlns:a16="http://schemas.microsoft.com/office/drawing/2014/main" xmlns="" id="{5F8397AA-E398-929E-0C83-31AB9C22E568}"/>
              </a:ext>
            </a:extLst>
          </p:cNvPr>
          <p:cNvSpPr txBox="1"/>
          <p:nvPr userDrawn="1"/>
        </p:nvSpPr>
        <p:spPr>
          <a:xfrm>
            <a:off x="8320971" y="1324033"/>
            <a:ext cx="2748206" cy="3035831"/>
          </a:xfrm>
          <a:prstGeom prst="rect">
            <a:avLst/>
          </a:prstGeom>
          <a:noFill/>
        </p:spPr>
        <p:txBody>
          <a:bodyPr wrap="square" rtlCol="0">
            <a:spAutoFit/>
          </a:bodyPr>
          <a:lstStyle/>
          <a:p>
            <a:pPr marL="342900" indent="-342900">
              <a:lnSpc>
                <a:spcPct val="250000"/>
              </a:lnSpc>
              <a:buFont typeface="+mj-lt"/>
              <a:buAutoNum type="arabicPeriod"/>
            </a:pPr>
            <a:r>
              <a:rPr lang="en-US" sz="2000" b="1" dirty="0">
                <a:solidFill>
                  <a:schemeClr val="bg1"/>
                </a:solidFill>
                <a:latin typeface="Segoe UI" panose="020B0502040204020203" pitchFamily="34" charset="0"/>
                <a:cs typeface="Segoe UI" panose="020B0502040204020203" pitchFamily="34" charset="0"/>
              </a:rPr>
              <a:t>INTRODUCTION</a:t>
            </a:r>
          </a:p>
          <a:p>
            <a:pPr marL="342900" indent="-342900">
              <a:lnSpc>
                <a:spcPct val="250000"/>
              </a:lnSpc>
              <a:buFont typeface="+mj-lt"/>
              <a:buAutoNum type="arabicPeriod"/>
            </a:pPr>
            <a:r>
              <a:rPr lang="en-US" sz="2000" b="1" dirty="0">
                <a:solidFill>
                  <a:schemeClr val="bg1"/>
                </a:solidFill>
                <a:latin typeface="Segoe UI" panose="020B0502040204020203" pitchFamily="34" charset="0"/>
                <a:cs typeface="Segoe UI" panose="020B0502040204020203" pitchFamily="34" charset="0"/>
              </a:rPr>
              <a:t>SOLUTION</a:t>
            </a:r>
          </a:p>
          <a:p>
            <a:pPr marL="342900" indent="-342900">
              <a:lnSpc>
                <a:spcPct val="250000"/>
              </a:lnSpc>
              <a:buFont typeface="+mj-lt"/>
              <a:buAutoNum type="arabicPeriod"/>
            </a:pPr>
            <a:r>
              <a:rPr lang="en-US" sz="2000" b="1" dirty="0">
                <a:solidFill>
                  <a:schemeClr val="bg1"/>
                </a:solidFill>
                <a:latin typeface="Segoe UI" panose="020B0502040204020203" pitchFamily="34" charset="0"/>
                <a:cs typeface="Segoe UI" panose="020B0502040204020203" pitchFamily="34" charset="0"/>
              </a:rPr>
              <a:t>COLLABORATION</a:t>
            </a:r>
          </a:p>
          <a:p>
            <a:pPr marL="342900" indent="-342900">
              <a:lnSpc>
                <a:spcPct val="250000"/>
              </a:lnSpc>
              <a:buFont typeface="+mj-lt"/>
              <a:buAutoNum type="arabicPeriod"/>
            </a:pPr>
            <a:endParaRPr lang="en-US" sz="2000" b="1" dirty="0">
              <a:solidFill>
                <a:schemeClr val="bg1"/>
              </a:solidFill>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xmlns="" id="{678FD7C5-F4DE-5444-BABD-7E12F3D92A85}"/>
              </a:ext>
            </a:extLst>
          </p:cNvPr>
          <p:cNvSpPr txBox="1"/>
          <p:nvPr userDrawn="1"/>
        </p:nvSpPr>
        <p:spPr>
          <a:xfrm>
            <a:off x="355409" y="1615601"/>
            <a:ext cx="7439272" cy="369332"/>
          </a:xfrm>
          <a:prstGeom prst="rect">
            <a:avLst/>
          </a:prstGeom>
          <a:noFill/>
        </p:spPr>
        <p:txBody>
          <a:bodyPr wrap="square" rtlCol="0">
            <a:spAutoFit/>
          </a:bodyPr>
          <a:lstStyle/>
          <a:p>
            <a:r>
              <a:rPr lang="en-US" b="1" dirty="0">
                <a:solidFill>
                  <a:schemeClr val="accent3"/>
                </a:solidFill>
                <a:latin typeface="Segoe UI" panose="020B0502040204020203" pitchFamily="34" charset="0"/>
                <a:cs typeface="Segoe UI" panose="020B0502040204020203" pitchFamily="34" charset="0"/>
              </a:rPr>
              <a:t>CHECK LIST FOR YOUR PARTICIPATION</a:t>
            </a:r>
          </a:p>
        </p:txBody>
      </p:sp>
      <p:sp>
        <p:nvSpPr>
          <p:cNvPr id="20" name="Rectangle 19">
            <a:extLst>
              <a:ext uri="{FF2B5EF4-FFF2-40B4-BE49-F238E27FC236}">
                <a16:creationId xmlns:a16="http://schemas.microsoft.com/office/drawing/2014/main" xmlns="" id="{64AE0E53-D6C9-00D8-DF42-09F73A32927B}"/>
              </a:ext>
            </a:extLst>
          </p:cNvPr>
          <p:cNvSpPr/>
          <p:nvPr userDrawn="1"/>
        </p:nvSpPr>
        <p:spPr>
          <a:xfrm>
            <a:off x="0" y="1066467"/>
            <a:ext cx="8116956" cy="160204"/>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xmlns="" id="{8A296120-CB68-2C6A-077D-8E4080D17E1D}"/>
              </a:ext>
            </a:extLst>
          </p:cNvPr>
          <p:cNvCxnSpPr>
            <a:cxnSpLocks/>
          </p:cNvCxnSpPr>
          <p:nvPr userDrawn="1"/>
        </p:nvCxnSpPr>
        <p:spPr>
          <a:xfrm>
            <a:off x="8116956" y="2224855"/>
            <a:ext cx="3889987"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xmlns="" id="{65787DC9-A647-68DF-43A6-36F46DA5133A}"/>
              </a:ext>
            </a:extLst>
          </p:cNvPr>
          <p:cNvCxnSpPr>
            <a:cxnSpLocks/>
          </p:cNvCxnSpPr>
          <p:nvPr userDrawn="1"/>
        </p:nvCxnSpPr>
        <p:spPr>
          <a:xfrm>
            <a:off x="8116956" y="2986855"/>
            <a:ext cx="3889987"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xmlns="" id="{77B78ED3-8DB9-CA88-C84F-7D913A52EB4F}"/>
              </a:ext>
            </a:extLst>
          </p:cNvPr>
          <p:cNvCxnSpPr>
            <a:cxnSpLocks/>
          </p:cNvCxnSpPr>
          <p:nvPr userDrawn="1"/>
        </p:nvCxnSpPr>
        <p:spPr>
          <a:xfrm>
            <a:off x="8116956" y="3748855"/>
            <a:ext cx="3889987"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xmlns="" id="{2E4CF50B-2F6F-B203-142B-B987EE6F7866}"/>
              </a:ext>
            </a:extLst>
          </p:cNvPr>
          <p:cNvSpPr txBox="1"/>
          <p:nvPr userDrawn="1"/>
        </p:nvSpPr>
        <p:spPr>
          <a:xfrm>
            <a:off x="705457" y="238428"/>
            <a:ext cx="3846630" cy="477054"/>
          </a:xfrm>
          <a:prstGeom prst="rect">
            <a:avLst/>
          </a:prstGeom>
          <a:noFill/>
        </p:spPr>
        <p:txBody>
          <a:bodyPr wrap="none" rtlCol="0" anchor="ctr">
            <a:spAutoFit/>
          </a:bodyPr>
          <a:lstStyle/>
          <a:p>
            <a:r>
              <a:rPr lang="en-US" sz="2500" b="1" dirty="0">
                <a:solidFill>
                  <a:schemeClr val="tx2">
                    <a:lumMod val="10000"/>
                  </a:schemeClr>
                </a:solidFill>
                <a:latin typeface="Segoe UI" panose="020B0502040204020203" pitchFamily="34" charset="0"/>
                <a:cs typeface="Segoe UI" panose="020B0502040204020203" pitchFamily="34" charset="0"/>
              </a:rPr>
              <a:t>SUBMISSION TEMPLATE</a:t>
            </a:r>
          </a:p>
        </p:txBody>
      </p:sp>
      <p:sp>
        <p:nvSpPr>
          <p:cNvPr id="3" name="TextBox 6">
            <a:extLst>
              <a:ext uri="{FF2B5EF4-FFF2-40B4-BE49-F238E27FC236}">
                <a16:creationId xmlns:a16="http://schemas.microsoft.com/office/drawing/2014/main" xmlns="" id="{E008DD43-1C55-03B3-770D-FE93765F4A6F}"/>
              </a:ext>
            </a:extLst>
          </p:cNvPr>
          <p:cNvSpPr txBox="1"/>
          <p:nvPr userDrawn="1"/>
        </p:nvSpPr>
        <p:spPr>
          <a:xfrm>
            <a:off x="318437" y="3659661"/>
            <a:ext cx="7439272" cy="646331"/>
          </a:xfrm>
          <a:prstGeom prst="rect">
            <a:avLst/>
          </a:prstGeom>
          <a:noFill/>
        </p:spPr>
        <p:txBody>
          <a:bodyPr wrap="square" rtlCol="0">
            <a:spAutoFit/>
          </a:bodyPr>
          <a:lstStyle/>
          <a:p>
            <a:r>
              <a:rPr lang="en-US" b="1" dirty="0">
                <a:solidFill>
                  <a:schemeClr val="accent1"/>
                </a:solidFill>
                <a:latin typeface="Segoe UI" panose="020B0502040204020203" pitchFamily="34" charset="0"/>
                <a:cs typeface="Segoe UI" panose="020B0502040204020203" pitchFamily="34" charset="0"/>
              </a:rPr>
              <a:t>LET US KNOW HOW YOU FOUND OUT ABOUT US</a:t>
            </a:r>
          </a:p>
          <a:p>
            <a:endParaRPr lang="en-US" b="1" dirty="0">
              <a:solidFill>
                <a:schemeClr val="accent1"/>
              </a:solidFill>
              <a:latin typeface="Segoe UI" panose="020B0502040204020203" pitchFamily="34" charset="0"/>
              <a:cs typeface="Segoe UI" panose="020B0502040204020203" pitchFamily="34" charset="0"/>
            </a:endParaRPr>
          </a:p>
        </p:txBody>
      </p:sp>
      <p:grpSp>
        <p:nvGrpSpPr>
          <p:cNvPr id="5" name="Group 31">
            <a:extLst>
              <a:ext uri="{FF2B5EF4-FFF2-40B4-BE49-F238E27FC236}">
                <a16:creationId xmlns:a16="http://schemas.microsoft.com/office/drawing/2014/main" xmlns="" id="{0EB6519E-2E1D-2086-1182-D6A1DD35A255}"/>
              </a:ext>
            </a:extLst>
          </p:cNvPr>
          <p:cNvGrpSpPr/>
          <p:nvPr userDrawn="1"/>
        </p:nvGrpSpPr>
        <p:grpSpPr>
          <a:xfrm>
            <a:off x="624890" y="4026255"/>
            <a:ext cx="5374784" cy="1513922"/>
            <a:chOff x="355409" y="4018473"/>
            <a:chExt cx="5374784" cy="1513922"/>
          </a:xfrm>
        </p:grpSpPr>
        <p:sp>
          <p:nvSpPr>
            <p:cNvPr id="6" name="TextBox 20">
              <a:extLst>
                <a:ext uri="{FF2B5EF4-FFF2-40B4-BE49-F238E27FC236}">
                  <a16:creationId xmlns:a16="http://schemas.microsoft.com/office/drawing/2014/main" xmlns="" id="{8B7BF0A4-9511-EAC4-6708-BE73C601C18C}"/>
                </a:ext>
              </a:extLst>
            </p:cNvPr>
            <p:cNvSpPr txBox="1"/>
            <p:nvPr userDrawn="1"/>
          </p:nvSpPr>
          <p:spPr>
            <a:xfrm>
              <a:off x="355409" y="4036815"/>
              <a:ext cx="1647374" cy="338554"/>
            </a:xfrm>
            <a:prstGeom prst="rect">
              <a:avLst/>
            </a:prstGeom>
            <a:noFill/>
          </p:spPr>
          <p:txBody>
            <a:bodyPr wrap="none" rtlCol="0">
              <a:spAutoFit/>
            </a:bodyPr>
            <a:lstStyle/>
            <a:p>
              <a:r>
                <a:rPr lang="en-US" sz="1600" dirty="0"/>
                <a:t>Ekipa newsletter</a:t>
              </a:r>
            </a:p>
          </p:txBody>
        </p:sp>
        <p:sp>
          <p:nvSpPr>
            <p:cNvPr id="7" name="TextBox 21">
              <a:extLst>
                <a:ext uri="{FF2B5EF4-FFF2-40B4-BE49-F238E27FC236}">
                  <a16:creationId xmlns:a16="http://schemas.microsoft.com/office/drawing/2014/main" xmlns="" id="{9A32008E-EBC7-F6FF-4A31-6916E72EEC92}"/>
                </a:ext>
              </a:extLst>
            </p:cNvPr>
            <p:cNvSpPr txBox="1"/>
            <p:nvPr userDrawn="1"/>
          </p:nvSpPr>
          <p:spPr>
            <a:xfrm>
              <a:off x="355409" y="4423951"/>
              <a:ext cx="1632435" cy="338554"/>
            </a:xfrm>
            <a:prstGeom prst="rect">
              <a:avLst/>
            </a:prstGeom>
            <a:noFill/>
          </p:spPr>
          <p:txBody>
            <a:bodyPr wrap="none" rtlCol="0">
              <a:spAutoFit/>
            </a:bodyPr>
            <a:lstStyle/>
            <a:p>
              <a:r>
                <a:rPr lang="en-US" sz="1600" dirty="0"/>
                <a:t>LinkedIn posting</a:t>
              </a:r>
            </a:p>
          </p:txBody>
        </p:sp>
        <p:sp>
          <p:nvSpPr>
            <p:cNvPr id="9" name="TextBox 22">
              <a:extLst>
                <a:ext uri="{FF2B5EF4-FFF2-40B4-BE49-F238E27FC236}">
                  <a16:creationId xmlns:a16="http://schemas.microsoft.com/office/drawing/2014/main" xmlns="" id="{038B24C8-1A14-DA7F-1C23-7A9EFB5F31F4}"/>
                </a:ext>
              </a:extLst>
            </p:cNvPr>
            <p:cNvSpPr txBox="1"/>
            <p:nvPr userDrawn="1"/>
          </p:nvSpPr>
          <p:spPr>
            <a:xfrm>
              <a:off x="355409" y="4811056"/>
              <a:ext cx="1771639" cy="338554"/>
            </a:xfrm>
            <a:prstGeom prst="rect">
              <a:avLst/>
            </a:prstGeom>
            <a:noFill/>
          </p:spPr>
          <p:txBody>
            <a:bodyPr wrap="none" rtlCol="0">
              <a:spAutoFit/>
            </a:bodyPr>
            <a:lstStyle/>
            <a:p>
              <a:r>
                <a:rPr lang="en-US" sz="1600" dirty="0"/>
                <a:t>LinkedIn message</a:t>
              </a:r>
            </a:p>
          </p:txBody>
        </p:sp>
        <p:sp>
          <p:nvSpPr>
            <p:cNvPr id="11" name="TextBox 23">
              <a:extLst>
                <a:ext uri="{FF2B5EF4-FFF2-40B4-BE49-F238E27FC236}">
                  <a16:creationId xmlns:a16="http://schemas.microsoft.com/office/drawing/2014/main" xmlns="" id="{CFF4B308-93E1-E7A2-33E7-644C67E6A07D}"/>
                </a:ext>
              </a:extLst>
            </p:cNvPr>
            <p:cNvSpPr txBox="1"/>
            <p:nvPr userDrawn="1"/>
          </p:nvSpPr>
          <p:spPr>
            <a:xfrm>
              <a:off x="2271628" y="4029359"/>
              <a:ext cx="1403141" cy="338554"/>
            </a:xfrm>
            <a:prstGeom prst="rect">
              <a:avLst/>
            </a:prstGeom>
            <a:noFill/>
          </p:spPr>
          <p:txBody>
            <a:bodyPr wrap="none" rtlCol="0">
              <a:spAutoFit/>
            </a:bodyPr>
            <a:lstStyle/>
            <a:p>
              <a:r>
                <a:rPr lang="en-US" sz="1600" dirty="0"/>
                <a:t>Ekipa website</a:t>
              </a:r>
            </a:p>
          </p:txBody>
        </p:sp>
        <p:sp>
          <p:nvSpPr>
            <p:cNvPr id="18" name="TextBox 24">
              <a:extLst>
                <a:ext uri="{FF2B5EF4-FFF2-40B4-BE49-F238E27FC236}">
                  <a16:creationId xmlns:a16="http://schemas.microsoft.com/office/drawing/2014/main" xmlns="" id="{ADCF283E-4341-3099-3DA7-CEF0796B352A}"/>
                </a:ext>
              </a:extLst>
            </p:cNvPr>
            <p:cNvSpPr txBox="1"/>
            <p:nvPr userDrawn="1"/>
          </p:nvSpPr>
          <p:spPr>
            <a:xfrm>
              <a:off x="2271628" y="4795496"/>
              <a:ext cx="1462644" cy="338554"/>
            </a:xfrm>
            <a:prstGeom prst="rect">
              <a:avLst/>
            </a:prstGeom>
            <a:noFill/>
          </p:spPr>
          <p:txBody>
            <a:bodyPr wrap="none" rtlCol="0">
              <a:spAutoFit/>
            </a:bodyPr>
            <a:lstStyle/>
            <a:p>
              <a:r>
                <a:rPr lang="en-US" sz="1600" dirty="0"/>
                <a:t>Google search</a:t>
              </a:r>
            </a:p>
          </p:txBody>
        </p:sp>
        <p:sp>
          <p:nvSpPr>
            <p:cNvPr id="19" name="TextBox 25">
              <a:extLst>
                <a:ext uri="{FF2B5EF4-FFF2-40B4-BE49-F238E27FC236}">
                  <a16:creationId xmlns:a16="http://schemas.microsoft.com/office/drawing/2014/main" xmlns="" id="{49485039-E953-8856-C31B-B45AFD797881}"/>
                </a:ext>
              </a:extLst>
            </p:cNvPr>
            <p:cNvSpPr txBox="1"/>
            <p:nvPr userDrawn="1"/>
          </p:nvSpPr>
          <p:spPr>
            <a:xfrm>
              <a:off x="3943614" y="4382847"/>
              <a:ext cx="1765612" cy="338554"/>
            </a:xfrm>
            <a:prstGeom prst="rect">
              <a:avLst/>
            </a:prstGeom>
            <a:noFill/>
          </p:spPr>
          <p:txBody>
            <a:bodyPr wrap="none" rtlCol="0">
              <a:spAutoFit/>
            </a:bodyPr>
            <a:lstStyle/>
            <a:p>
              <a:r>
                <a:rPr lang="en-US" sz="1600" dirty="0"/>
                <a:t>Social media post</a:t>
              </a:r>
            </a:p>
          </p:txBody>
        </p:sp>
        <p:sp>
          <p:nvSpPr>
            <p:cNvPr id="21" name="TextBox 26">
              <a:extLst>
                <a:ext uri="{FF2B5EF4-FFF2-40B4-BE49-F238E27FC236}">
                  <a16:creationId xmlns:a16="http://schemas.microsoft.com/office/drawing/2014/main" xmlns="" id="{60706966-CCC0-8B14-A578-968B1C7ED587}"/>
                </a:ext>
              </a:extLst>
            </p:cNvPr>
            <p:cNvSpPr txBox="1"/>
            <p:nvPr userDrawn="1"/>
          </p:nvSpPr>
          <p:spPr>
            <a:xfrm>
              <a:off x="2271628" y="4400133"/>
              <a:ext cx="1060740" cy="338554"/>
            </a:xfrm>
            <a:prstGeom prst="rect">
              <a:avLst/>
            </a:prstGeom>
            <a:noFill/>
          </p:spPr>
          <p:txBody>
            <a:bodyPr wrap="none" rtlCol="0">
              <a:spAutoFit/>
            </a:bodyPr>
            <a:lstStyle/>
            <a:p>
              <a:r>
                <a:rPr lang="en-US" sz="1600" dirty="0"/>
                <a:t>University</a:t>
              </a:r>
            </a:p>
          </p:txBody>
        </p:sp>
        <p:sp>
          <p:nvSpPr>
            <p:cNvPr id="22" name="TextBox 27">
              <a:extLst>
                <a:ext uri="{FF2B5EF4-FFF2-40B4-BE49-F238E27FC236}">
                  <a16:creationId xmlns:a16="http://schemas.microsoft.com/office/drawing/2014/main" xmlns="" id="{1C1A5C55-00D8-813B-66A4-4DB9B52B9D26}"/>
                </a:ext>
              </a:extLst>
            </p:cNvPr>
            <p:cNvSpPr txBox="1"/>
            <p:nvPr userDrawn="1"/>
          </p:nvSpPr>
          <p:spPr>
            <a:xfrm>
              <a:off x="3943614" y="4018473"/>
              <a:ext cx="821059" cy="338554"/>
            </a:xfrm>
            <a:prstGeom prst="rect">
              <a:avLst/>
            </a:prstGeom>
            <a:noFill/>
          </p:spPr>
          <p:txBody>
            <a:bodyPr wrap="none" rtlCol="0">
              <a:spAutoFit/>
            </a:bodyPr>
            <a:lstStyle/>
            <a:p>
              <a:r>
                <a:rPr lang="en-US" sz="1600" dirty="0"/>
                <a:t>Mailing</a:t>
              </a:r>
            </a:p>
          </p:txBody>
        </p:sp>
        <p:sp>
          <p:nvSpPr>
            <p:cNvPr id="23" name="TextBox 28">
              <a:extLst>
                <a:ext uri="{FF2B5EF4-FFF2-40B4-BE49-F238E27FC236}">
                  <a16:creationId xmlns:a16="http://schemas.microsoft.com/office/drawing/2014/main" xmlns="" id="{4536C111-30F8-8DF5-A188-36710B85FB55}"/>
                </a:ext>
              </a:extLst>
            </p:cNvPr>
            <p:cNvSpPr txBox="1"/>
            <p:nvPr userDrawn="1"/>
          </p:nvSpPr>
          <p:spPr>
            <a:xfrm>
              <a:off x="3943614" y="4791306"/>
              <a:ext cx="1786579" cy="338554"/>
            </a:xfrm>
            <a:prstGeom prst="rect">
              <a:avLst/>
            </a:prstGeom>
            <a:noFill/>
          </p:spPr>
          <p:txBody>
            <a:bodyPr wrap="none" rtlCol="0">
              <a:spAutoFit/>
            </a:bodyPr>
            <a:lstStyle/>
            <a:p>
              <a:r>
                <a:rPr lang="en-US" sz="1600" dirty="0"/>
                <a:t>A friend/colleague</a:t>
              </a:r>
            </a:p>
          </p:txBody>
        </p:sp>
        <p:sp>
          <p:nvSpPr>
            <p:cNvPr id="24" name="TextBox 29">
              <a:extLst>
                <a:ext uri="{FF2B5EF4-FFF2-40B4-BE49-F238E27FC236}">
                  <a16:creationId xmlns:a16="http://schemas.microsoft.com/office/drawing/2014/main" xmlns="" id="{2D97F285-2A65-3908-BD61-B3A9AB7E7DCD}"/>
                </a:ext>
              </a:extLst>
            </p:cNvPr>
            <p:cNvSpPr txBox="1"/>
            <p:nvPr userDrawn="1"/>
          </p:nvSpPr>
          <p:spPr>
            <a:xfrm>
              <a:off x="355409" y="5193841"/>
              <a:ext cx="691215" cy="338554"/>
            </a:xfrm>
            <a:prstGeom prst="rect">
              <a:avLst/>
            </a:prstGeom>
            <a:noFill/>
          </p:spPr>
          <p:txBody>
            <a:bodyPr wrap="none" rtlCol="0">
              <a:spAutoFit/>
            </a:bodyPr>
            <a:lstStyle/>
            <a:p>
              <a:r>
                <a:rPr lang="en-US" sz="1600" dirty="0"/>
                <a:t>Other</a:t>
              </a:r>
            </a:p>
          </p:txBody>
        </p:sp>
      </p:grpSp>
      <p:sp>
        <p:nvSpPr>
          <p:cNvPr id="25" name="Text Placeholder 2">
            <a:extLst>
              <a:ext uri="{FF2B5EF4-FFF2-40B4-BE49-F238E27FC236}">
                <a16:creationId xmlns:a16="http://schemas.microsoft.com/office/drawing/2014/main" xmlns="" id="{A6234E2F-F123-022E-C3E4-E0546BD01447}"/>
              </a:ext>
            </a:extLst>
          </p:cNvPr>
          <p:cNvSpPr>
            <a:spLocks noGrp="1"/>
          </p:cNvSpPr>
          <p:nvPr>
            <p:ph type="body" idx="17" hasCustomPrompt="1"/>
          </p:nvPr>
        </p:nvSpPr>
        <p:spPr>
          <a:xfrm>
            <a:off x="399410" y="5670238"/>
            <a:ext cx="6828704" cy="459323"/>
          </a:xfrm>
        </p:spPr>
        <p:txBody>
          <a:bodyPr>
            <a:noAutofit/>
          </a:bodyPr>
          <a:lstStyle>
            <a:lvl1pPr marL="0" indent="0">
              <a:buNone/>
              <a:defRPr sz="1800">
                <a:solidFill>
                  <a:schemeClr val="accent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Write down here, how you found out about us or this project</a:t>
            </a:r>
          </a:p>
        </p:txBody>
      </p:sp>
    </p:spTree>
    <p:extLst>
      <p:ext uri="{BB962C8B-B14F-4D97-AF65-F5344CB8AC3E}">
        <p14:creationId xmlns:p14="http://schemas.microsoft.com/office/powerpoint/2010/main" val="2890018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Introduction">
    <p:spTree>
      <p:nvGrpSpPr>
        <p:cNvPr id="1" name=""/>
        <p:cNvGrpSpPr/>
        <p:nvPr/>
      </p:nvGrpSpPr>
      <p:grpSpPr>
        <a:xfrm>
          <a:off x="0" y="0"/>
          <a:ext cx="0" cy="0"/>
          <a:chOff x="0" y="0"/>
          <a:chExt cx="0" cy="0"/>
        </a:xfrm>
      </p:grpSpPr>
      <p:sp>
        <p:nvSpPr>
          <p:cNvPr id="25" name="Round Single Corner of Rectangle 24">
            <a:extLst>
              <a:ext uri="{FF2B5EF4-FFF2-40B4-BE49-F238E27FC236}">
                <a16:creationId xmlns:a16="http://schemas.microsoft.com/office/drawing/2014/main" xmlns="" id="{3F01A773-91AB-760F-A2B8-F9299A3CEC97}"/>
              </a:ext>
            </a:extLst>
          </p:cNvPr>
          <p:cNvSpPr/>
          <p:nvPr userDrawn="1"/>
        </p:nvSpPr>
        <p:spPr>
          <a:xfrm flipH="1">
            <a:off x="3866322" y="681038"/>
            <a:ext cx="4255602" cy="6176962"/>
          </a:xfrm>
          <a:prstGeom prst="round1Rect">
            <a:avLst>
              <a:gd name="adj" fmla="val 3928"/>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E1DE485B-6D1B-C7EC-A809-45580755D314}"/>
              </a:ext>
            </a:extLst>
          </p:cNvPr>
          <p:cNvSpPr/>
          <p:nvPr userDrawn="1"/>
        </p:nvSpPr>
        <p:spPr>
          <a:xfrm>
            <a:off x="8116956" y="681036"/>
            <a:ext cx="4075044" cy="617696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7D2845AB-3F9A-3E95-2BD1-585513C57630}"/>
              </a:ext>
            </a:extLst>
          </p:cNvPr>
          <p:cNvSpPr txBox="1"/>
          <p:nvPr userDrawn="1"/>
        </p:nvSpPr>
        <p:spPr>
          <a:xfrm>
            <a:off x="4156112" y="830612"/>
            <a:ext cx="2061846" cy="369332"/>
          </a:xfrm>
          <a:prstGeom prst="rect">
            <a:avLst/>
          </a:prstGeom>
          <a:noFill/>
        </p:spPr>
        <p:txBody>
          <a:bodyPr wrap="none" rtlCol="0" anchor="ctr">
            <a:spAutoFit/>
          </a:bodyPr>
          <a:lstStyle/>
          <a:p>
            <a:r>
              <a:rPr lang="en-US" b="1" dirty="0">
                <a:latin typeface="Segoe UI" panose="020B0502040204020203" pitchFamily="34" charset="0"/>
                <a:cs typeface="Segoe UI" panose="020B0502040204020203" pitchFamily="34" charset="0"/>
              </a:rPr>
              <a:t>SOLUTION PITCH</a:t>
            </a:r>
          </a:p>
        </p:txBody>
      </p:sp>
      <p:sp>
        <p:nvSpPr>
          <p:cNvPr id="11" name="TextBox 10">
            <a:extLst>
              <a:ext uri="{FF2B5EF4-FFF2-40B4-BE49-F238E27FC236}">
                <a16:creationId xmlns:a16="http://schemas.microsoft.com/office/drawing/2014/main" xmlns="" id="{9CAD92EB-890D-F54D-04D2-C7B611BA4891}"/>
              </a:ext>
            </a:extLst>
          </p:cNvPr>
          <p:cNvSpPr txBox="1"/>
          <p:nvPr userDrawn="1"/>
        </p:nvSpPr>
        <p:spPr>
          <a:xfrm>
            <a:off x="8389099" y="830612"/>
            <a:ext cx="829138" cy="369332"/>
          </a:xfrm>
          <a:prstGeom prst="rect">
            <a:avLst/>
          </a:prstGeom>
          <a:noFill/>
        </p:spPr>
        <p:txBody>
          <a:bodyPr wrap="none" rtlCol="0" anchor="ctr">
            <a:spAutoFit/>
          </a:bodyPr>
          <a:lstStyle/>
          <a:p>
            <a:r>
              <a:rPr lang="en-US" b="1" dirty="0">
                <a:solidFill>
                  <a:schemeClr val="bg1"/>
                </a:solidFill>
                <a:latin typeface="Segoe UI" panose="020B0502040204020203" pitchFamily="34" charset="0"/>
                <a:cs typeface="Segoe UI" panose="020B0502040204020203" pitchFamily="34" charset="0"/>
              </a:rPr>
              <a:t>TEAM</a:t>
            </a:r>
          </a:p>
        </p:txBody>
      </p:sp>
      <p:sp>
        <p:nvSpPr>
          <p:cNvPr id="12" name="TextBox 11">
            <a:extLst>
              <a:ext uri="{FF2B5EF4-FFF2-40B4-BE49-F238E27FC236}">
                <a16:creationId xmlns:a16="http://schemas.microsoft.com/office/drawing/2014/main" xmlns="" id="{B1E017E9-3A1B-F2EC-5507-0221370E1A90}"/>
              </a:ext>
            </a:extLst>
          </p:cNvPr>
          <p:cNvSpPr txBox="1"/>
          <p:nvPr userDrawn="1"/>
        </p:nvSpPr>
        <p:spPr>
          <a:xfrm>
            <a:off x="229906" y="817964"/>
            <a:ext cx="2528256" cy="369332"/>
          </a:xfrm>
          <a:prstGeom prst="rect">
            <a:avLst/>
          </a:prstGeom>
          <a:noFill/>
        </p:spPr>
        <p:txBody>
          <a:bodyPr wrap="none" rtlCol="0" anchor="ctr">
            <a:spAutoFit/>
          </a:bodyPr>
          <a:lstStyle/>
          <a:p>
            <a:r>
              <a:rPr lang="en-US" b="1" dirty="0">
                <a:latin typeface="Segoe UI" panose="020B0502040204020203" pitchFamily="34" charset="0"/>
                <a:cs typeface="Segoe UI" panose="020B0502040204020203" pitchFamily="34" charset="0"/>
              </a:rPr>
              <a:t>TEAM INFORMATION</a:t>
            </a:r>
          </a:p>
        </p:txBody>
      </p:sp>
      <p:sp>
        <p:nvSpPr>
          <p:cNvPr id="13" name="Text Placeholder 2">
            <a:extLst>
              <a:ext uri="{FF2B5EF4-FFF2-40B4-BE49-F238E27FC236}">
                <a16:creationId xmlns:a16="http://schemas.microsoft.com/office/drawing/2014/main" xmlns="" id="{C6C5D7BB-F081-AE0C-6BAA-5C53E9968F72}"/>
              </a:ext>
            </a:extLst>
          </p:cNvPr>
          <p:cNvSpPr>
            <a:spLocks noGrp="1"/>
          </p:cNvSpPr>
          <p:nvPr>
            <p:ph type="body" idx="13" hasCustomPrompt="1"/>
          </p:nvPr>
        </p:nvSpPr>
        <p:spPr>
          <a:xfrm>
            <a:off x="8389099" y="2215187"/>
            <a:ext cx="3630623" cy="4141162"/>
          </a:xfrm>
        </p:spPr>
        <p:txBody>
          <a:bodyPr>
            <a:normAutofit/>
          </a:bodyPr>
          <a:lstStyle>
            <a:lvl1pPr marL="0" indent="0">
              <a:buNone/>
              <a:defRPr sz="1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Give a brief introduction to your team for the project.</a:t>
            </a:r>
          </a:p>
        </p:txBody>
      </p:sp>
      <p:pic>
        <p:nvPicPr>
          <p:cNvPr id="15" name="Picture 14" descr="A black and white logo&#10;&#10;Description automatically generated">
            <a:extLst>
              <a:ext uri="{FF2B5EF4-FFF2-40B4-BE49-F238E27FC236}">
                <a16:creationId xmlns:a16="http://schemas.microsoft.com/office/drawing/2014/main" xmlns="" id="{E7BA10C1-887F-4D7D-1311-C6E80EA9D4B2}"/>
              </a:ext>
            </a:extLst>
          </p:cNvPr>
          <p:cNvPicPr>
            <a:picLocks noChangeAspect="1"/>
          </p:cNvPicPr>
          <p:nvPr userDrawn="1"/>
        </p:nvPicPr>
        <p:blipFill>
          <a:blip r:embed="rId2"/>
          <a:stretch>
            <a:fillRect/>
          </a:stretch>
        </p:blipFill>
        <p:spPr>
          <a:xfrm>
            <a:off x="11651008" y="6356350"/>
            <a:ext cx="375104" cy="375104"/>
          </a:xfrm>
          <a:prstGeom prst="rect">
            <a:avLst/>
          </a:prstGeom>
        </p:spPr>
      </p:pic>
      <p:sp>
        <p:nvSpPr>
          <p:cNvPr id="18" name="TextBox 17">
            <a:extLst>
              <a:ext uri="{FF2B5EF4-FFF2-40B4-BE49-F238E27FC236}">
                <a16:creationId xmlns:a16="http://schemas.microsoft.com/office/drawing/2014/main" xmlns="" id="{B8005569-C2AD-CC05-8D64-B474FCA4E742}"/>
              </a:ext>
            </a:extLst>
          </p:cNvPr>
          <p:cNvSpPr txBox="1"/>
          <p:nvPr userDrawn="1"/>
        </p:nvSpPr>
        <p:spPr>
          <a:xfrm>
            <a:off x="246535" y="1256882"/>
            <a:ext cx="1031949" cy="307777"/>
          </a:xfrm>
          <a:prstGeom prst="rect">
            <a:avLst/>
          </a:prstGeom>
          <a:noFill/>
        </p:spPr>
        <p:txBody>
          <a:bodyPr wrap="none" rtlCol="0" anchor="ctr">
            <a:spAutoFit/>
          </a:bodyPr>
          <a:lstStyle/>
          <a:p>
            <a:r>
              <a:rPr lang="en-US" sz="1400" b="1" dirty="0">
                <a:solidFill>
                  <a:schemeClr val="bg2"/>
                </a:solidFill>
                <a:latin typeface="Segoe UI" panose="020B0502040204020203" pitchFamily="34" charset="0"/>
                <a:cs typeface="Segoe UI" panose="020B0502040204020203" pitchFamily="34" charset="0"/>
              </a:rPr>
              <a:t>COUNTRY</a:t>
            </a:r>
          </a:p>
        </p:txBody>
      </p:sp>
      <p:sp>
        <p:nvSpPr>
          <p:cNvPr id="20" name="TextBox 19">
            <a:extLst>
              <a:ext uri="{FF2B5EF4-FFF2-40B4-BE49-F238E27FC236}">
                <a16:creationId xmlns:a16="http://schemas.microsoft.com/office/drawing/2014/main" xmlns="" id="{0182DB51-A959-F2BA-B39D-3F854ABEF219}"/>
              </a:ext>
            </a:extLst>
          </p:cNvPr>
          <p:cNvSpPr txBox="1"/>
          <p:nvPr userDrawn="1"/>
        </p:nvSpPr>
        <p:spPr>
          <a:xfrm>
            <a:off x="246535" y="3661470"/>
            <a:ext cx="2149948" cy="307777"/>
          </a:xfrm>
          <a:prstGeom prst="rect">
            <a:avLst/>
          </a:prstGeom>
          <a:noFill/>
        </p:spPr>
        <p:txBody>
          <a:bodyPr wrap="none" rtlCol="0" anchor="ctr">
            <a:spAutoFit/>
          </a:bodyPr>
          <a:lstStyle/>
          <a:p>
            <a:r>
              <a:rPr lang="en-US" sz="1400" b="1" dirty="0">
                <a:solidFill>
                  <a:schemeClr val="bg2"/>
                </a:solidFill>
                <a:latin typeface="Segoe UI" panose="020B0502040204020203" pitchFamily="34" charset="0"/>
                <a:cs typeface="Segoe UI" panose="020B0502040204020203" pitchFamily="34" charset="0"/>
              </a:rPr>
              <a:t>WEBSITE (if applicable)</a:t>
            </a:r>
          </a:p>
        </p:txBody>
      </p:sp>
      <p:sp>
        <p:nvSpPr>
          <p:cNvPr id="21" name="TextBox 20">
            <a:extLst>
              <a:ext uri="{FF2B5EF4-FFF2-40B4-BE49-F238E27FC236}">
                <a16:creationId xmlns:a16="http://schemas.microsoft.com/office/drawing/2014/main" xmlns="" id="{15C017A4-20BC-EBB8-F12E-3F64FAC018C4}"/>
              </a:ext>
            </a:extLst>
          </p:cNvPr>
          <p:cNvSpPr txBox="1"/>
          <p:nvPr userDrawn="1"/>
        </p:nvSpPr>
        <p:spPr>
          <a:xfrm>
            <a:off x="246535" y="4490257"/>
            <a:ext cx="2230098" cy="307777"/>
          </a:xfrm>
          <a:prstGeom prst="rect">
            <a:avLst/>
          </a:prstGeom>
          <a:noFill/>
        </p:spPr>
        <p:txBody>
          <a:bodyPr wrap="none" rtlCol="0" anchor="ctr">
            <a:spAutoFit/>
          </a:bodyPr>
          <a:lstStyle/>
          <a:p>
            <a:r>
              <a:rPr lang="en-US" sz="1400" b="1" dirty="0">
                <a:solidFill>
                  <a:schemeClr val="bg2"/>
                </a:solidFill>
                <a:latin typeface="Segoe UI" panose="020B0502040204020203" pitchFamily="34" charset="0"/>
                <a:cs typeface="Segoe UI" panose="020B0502040204020203" pitchFamily="34" charset="0"/>
              </a:rPr>
              <a:t>LINKEDIN (if applicable)</a:t>
            </a:r>
          </a:p>
        </p:txBody>
      </p:sp>
      <p:sp>
        <p:nvSpPr>
          <p:cNvPr id="4" name="Text Placeholder 2">
            <a:extLst>
              <a:ext uri="{FF2B5EF4-FFF2-40B4-BE49-F238E27FC236}">
                <a16:creationId xmlns:a16="http://schemas.microsoft.com/office/drawing/2014/main" xmlns="" id="{0676AEC4-C477-8D4E-400B-BA76F2A8B655}"/>
              </a:ext>
            </a:extLst>
          </p:cNvPr>
          <p:cNvSpPr>
            <a:spLocks noGrp="1"/>
          </p:cNvSpPr>
          <p:nvPr>
            <p:ph type="body" idx="15" hasCustomPrompt="1"/>
          </p:nvPr>
        </p:nvSpPr>
        <p:spPr>
          <a:xfrm>
            <a:off x="329036" y="1565816"/>
            <a:ext cx="3263995" cy="307778"/>
          </a:xfrm>
        </p:spPr>
        <p:txBody>
          <a:bodyPr>
            <a:normAutofit/>
          </a:bodyPr>
          <a:lstStyle>
            <a:lvl1pPr marL="0" indent="0">
              <a:buNone/>
              <a:defRPr sz="14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Fill in here</a:t>
            </a:r>
          </a:p>
        </p:txBody>
      </p:sp>
      <p:sp>
        <p:nvSpPr>
          <p:cNvPr id="5" name="Text Placeholder 2">
            <a:extLst>
              <a:ext uri="{FF2B5EF4-FFF2-40B4-BE49-F238E27FC236}">
                <a16:creationId xmlns:a16="http://schemas.microsoft.com/office/drawing/2014/main" xmlns="" id="{42E496AD-F7F7-A63E-8603-C755108DB0A7}"/>
              </a:ext>
            </a:extLst>
          </p:cNvPr>
          <p:cNvSpPr>
            <a:spLocks noGrp="1"/>
          </p:cNvSpPr>
          <p:nvPr>
            <p:ph type="body" idx="16" hasCustomPrompt="1"/>
          </p:nvPr>
        </p:nvSpPr>
        <p:spPr>
          <a:xfrm>
            <a:off x="8389099" y="1252198"/>
            <a:ext cx="1787151" cy="780292"/>
          </a:xfrm>
        </p:spPr>
        <p:txBody>
          <a:bodyPr anchor="t">
            <a:normAutofit/>
          </a:bodyPr>
          <a:lstStyle>
            <a:lvl1pPr marL="0" indent="0">
              <a:buNone/>
              <a:defRPr sz="1400" b="1">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TEAM NAME</a:t>
            </a:r>
          </a:p>
        </p:txBody>
      </p:sp>
      <p:cxnSp>
        <p:nvCxnSpPr>
          <p:cNvPr id="9" name="Straight Connector 8">
            <a:extLst>
              <a:ext uri="{FF2B5EF4-FFF2-40B4-BE49-F238E27FC236}">
                <a16:creationId xmlns:a16="http://schemas.microsoft.com/office/drawing/2014/main" xmlns="" id="{AB3D701B-E924-5F8D-A252-59609AD8BDE0}"/>
              </a:ext>
            </a:extLst>
          </p:cNvPr>
          <p:cNvCxnSpPr>
            <a:cxnSpLocks/>
          </p:cNvCxnSpPr>
          <p:nvPr userDrawn="1"/>
        </p:nvCxnSpPr>
        <p:spPr>
          <a:xfrm>
            <a:off x="329036" y="1195942"/>
            <a:ext cx="3331721" cy="4002"/>
          </a:xfrm>
          <a:prstGeom prst="line">
            <a:avLst/>
          </a:prstGeom>
          <a:ln>
            <a:solidFill>
              <a:schemeClr val="tx2">
                <a:lumMod val="10000"/>
              </a:schemeClr>
            </a:solidFill>
          </a:ln>
        </p:spPr>
        <p:style>
          <a:lnRef idx="2">
            <a:schemeClr val="accent1"/>
          </a:lnRef>
          <a:fillRef idx="0">
            <a:schemeClr val="accent1"/>
          </a:fillRef>
          <a:effectRef idx="1">
            <a:schemeClr val="accent1"/>
          </a:effectRef>
          <a:fontRef idx="minor">
            <a:schemeClr val="tx1"/>
          </a:fontRef>
        </p:style>
      </p:cxnSp>
      <p:sp>
        <p:nvSpPr>
          <p:cNvPr id="23" name="Text Placeholder 2">
            <a:extLst>
              <a:ext uri="{FF2B5EF4-FFF2-40B4-BE49-F238E27FC236}">
                <a16:creationId xmlns:a16="http://schemas.microsoft.com/office/drawing/2014/main" xmlns="" id="{00CC4EDA-E8DB-BB7D-DA1C-0B05A1262887}"/>
              </a:ext>
            </a:extLst>
          </p:cNvPr>
          <p:cNvSpPr>
            <a:spLocks noGrp="1"/>
          </p:cNvSpPr>
          <p:nvPr>
            <p:ph type="body" idx="18" hasCustomPrompt="1"/>
          </p:nvPr>
        </p:nvSpPr>
        <p:spPr>
          <a:xfrm>
            <a:off x="342334" y="3999225"/>
            <a:ext cx="3272216" cy="307778"/>
          </a:xfrm>
        </p:spPr>
        <p:txBody>
          <a:bodyPr>
            <a:normAutofit/>
          </a:bodyPr>
          <a:lstStyle>
            <a:lvl1pPr marL="0" indent="0">
              <a:buNone/>
              <a:defRPr sz="14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Fill in here</a:t>
            </a:r>
          </a:p>
        </p:txBody>
      </p:sp>
      <p:sp>
        <p:nvSpPr>
          <p:cNvPr id="26" name="Text Placeholder 2">
            <a:extLst>
              <a:ext uri="{FF2B5EF4-FFF2-40B4-BE49-F238E27FC236}">
                <a16:creationId xmlns:a16="http://schemas.microsoft.com/office/drawing/2014/main" xmlns="" id="{70F8BD5C-BB07-D70C-7B7E-D48D664F2941}"/>
              </a:ext>
            </a:extLst>
          </p:cNvPr>
          <p:cNvSpPr>
            <a:spLocks noGrp="1"/>
          </p:cNvSpPr>
          <p:nvPr>
            <p:ph type="body" idx="19" hasCustomPrompt="1"/>
          </p:nvPr>
        </p:nvSpPr>
        <p:spPr>
          <a:xfrm>
            <a:off x="342334" y="4811419"/>
            <a:ext cx="3272216" cy="307778"/>
          </a:xfrm>
        </p:spPr>
        <p:txBody>
          <a:bodyPr>
            <a:normAutofit/>
          </a:bodyPr>
          <a:lstStyle>
            <a:lvl1pPr marL="0" indent="0">
              <a:buNone/>
              <a:defRPr sz="14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Fill in here</a:t>
            </a:r>
          </a:p>
        </p:txBody>
      </p:sp>
      <p:cxnSp>
        <p:nvCxnSpPr>
          <p:cNvPr id="30" name="Straight Connector 29">
            <a:extLst>
              <a:ext uri="{FF2B5EF4-FFF2-40B4-BE49-F238E27FC236}">
                <a16:creationId xmlns:a16="http://schemas.microsoft.com/office/drawing/2014/main" xmlns="" id="{2EE49448-F439-A633-EACC-57EB23D23359}"/>
              </a:ext>
            </a:extLst>
          </p:cNvPr>
          <p:cNvCxnSpPr>
            <a:cxnSpLocks/>
          </p:cNvCxnSpPr>
          <p:nvPr userDrawn="1"/>
        </p:nvCxnSpPr>
        <p:spPr>
          <a:xfrm>
            <a:off x="329036" y="3617926"/>
            <a:ext cx="3300216"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007006AC-0824-25E6-BEC6-E49B6575ED54}"/>
              </a:ext>
            </a:extLst>
          </p:cNvPr>
          <p:cNvCxnSpPr>
            <a:cxnSpLocks/>
          </p:cNvCxnSpPr>
          <p:nvPr userDrawn="1"/>
        </p:nvCxnSpPr>
        <p:spPr>
          <a:xfrm>
            <a:off x="329036" y="4448870"/>
            <a:ext cx="3283587"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sp>
        <p:nvSpPr>
          <p:cNvPr id="32" name="Text Placeholder 2">
            <a:extLst>
              <a:ext uri="{FF2B5EF4-FFF2-40B4-BE49-F238E27FC236}">
                <a16:creationId xmlns:a16="http://schemas.microsoft.com/office/drawing/2014/main" xmlns="" id="{3D97CCEF-8B32-DA8D-8220-433DBAC8C95B}"/>
              </a:ext>
            </a:extLst>
          </p:cNvPr>
          <p:cNvSpPr>
            <a:spLocks noGrp="1"/>
          </p:cNvSpPr>
          <p:nvPr>
            <p:ph type="body" idx="20" hasCustomPrompt="1"/>
          </p:nvPr>
        </p:nvSpPr>
        <p:spPr>
          <a:xfrm>
            <a:off x="4165030" y="2215187"/>
            <a:ext cx="3779647" cy="4141162"/>
          </a:xfrm>
        </p:spPr>
        <p:txBody>
          <a:bodyPr>
            <a:normAutofit/>
          </a:bodyPr>
          <a:lstStyle>
            <a:lvl1pPr marL="0" indent="0">
              <a:buNone/>
              <a:defRPr sz="14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Give a brief introduction into your solution.</a:t>
            </a:r>
          </a:p>
        </p:txBody>
      </p:sp>
      <p:sp>
        <p:nvSpPr>
          <p:cNvPr id="34" name="TextBox 33">
            <a:extLst>
              <a:ext uri="{FF2B5EF4-FFF2-40B4-BE49-F238E27FC236}">
                <a16:creationId xmlns:a16="http://schemas.microsoft.com/office/drawing/2014/main" xmlns="" id="{F1EB04FC-D739-B00E-D3F9-1608A9A2126C}"/>
              </a:ext>
            </a:extLst>
          </p:cNvPr>
          <p:cNvSpPr txBox="1"/>
          <p:nvPr userDrawn="1"/>
        </p:nvSpPr>
        <p:spPr>
          <a:xfrm>
            <a:off x="246535" y="218034"/>
            <a:ext cx="3078150" cy="477054"/>
          </a:xfrm>
          <a:prstGeom prst="rect">
            <a:avLst/>
          </a:prstGeom>
          <a:noFill/>
        </p:spPr>
        <p:txBody>
          <a:bodyPr wrap="none" rtlCol="0" anchor="ctr">
            <a:spAutoFit/>
          </a:bodyPr>
          <a:lstStyle/>
          <a:p>
            <a:r>
              <a:rPr lang="en-US" sz="2500" b="1" dirty="0">
                <a:solidFill>
                  <a:schemeClr val="tx2">
                    <a:lumMod val="10000"/>
                  </a:schemeClr>
                </a:solidFill>
                <a:latin typeface="Segoe UI" panose="020B0502040204020203" pitchFamily="34" charset="0"/>
                <a:cs typeface="Segoe UI" panose="020B0502040204020203" pitchFamily="34" charset="0"/>
              </a:rPr>
              <a:t>1. INTRODUCTION</a:t>
            </a:r>
          </a:p>
        </p:txBody>
      </p:sp>
      <p:sp>
        <p:nvSpPr>
          <p:cNvPr id="2" name="TextBox 1">
            <a:extLst>
              <a:ext uri="{FF2B5EF4-FFF2-40B4-BE49-F238E27FC236}">
                <a16:creationId xmlns:a16="http://schemas.microsoft.com/office/drawing/2014/main" xmlns="" id="{7E5FA1BE-7633-F019-9769-1B38AF726BC0}"/>
              </a:ext>
            </a:extLst>
          </p:cNvPr>
          <p:cNvSpPr txBox="1"/>
          <p:nvPr userDrawn="1"/>
        </p:nvSpPr>
        <p:spPr>
          <a:xfrm>
            <a:off x="246535" y="2041290"/>
            <a:ext cx="2434064" cy="307777"/>
          </a:xfrm>
          <a:prstGeom prst="rect">
            <a:avLst/>
          </a:prstGeom>
          <a:noFill/>
        </p:spPr>
        <p:txBody>
          <a:bodyPr wrap="none" rtlCol="0" anchor="ctr">
            <a:spAutoFit/>
          </a:bodyPr>
          <a:lstStyle/>
          <a:p>
            <a:r>
              <a:rPr lang="en-US" sz="1400" b="1" dirty="0">
                <a:solidFill>
                  <a:schemeClr val="bg2"/>
                </a:solidFill>
                <a:latin typeface="Segoe UI" panose="020B0502040204020203" pitchFamily="34" charset="0"/>
                <a:cs typeface="Segoe UI" panose="020B0502040204020203" pitchFamily="34" charset="0"/>
              </a:rPr>
              <a:t>UNIVERSITY (if applicable)</a:t>
            </a:r>
          </a:p>
        </p:txBody>
      </p:sp>
      <p:sp>
        <p:nvSpPr>
          <p:cNvPr id="3" name="Text Placeholder 2">
            <a:extLst>
              <a:ext uri="{FF2B5EF4-FFF2-40B4-BE49-F238E27FC236}">
                <a16:creationId xmlns:a16="http://schemas.microsoft.com/office/drawing/2014/main" xmlns="" id="{CAF8F316-5A1E-7E46-5A95-F83876EE2C2E}"/>
              </a:ext>
            </a:extLst>
          </p:cNvPr>
          <p:cNvSpPr>
            <a:spLocks noGrp="1"/>
          </p:cNvSpPr>
          <p:nvPr>
            <p:ph type="body" idx="21" hasCustomPrompt="1"/>
          </p:nvPr>
        </p:nvSpPr>
        <p:spPr>
          <a:xfrm>
            <a:off x="342334" y="2367464"/>
            <a:ext cx="3272216" cy="307778"/>
          </a:xfrm>
        </p:spPr>
        <p:txBody>
          <a:bodyPr>
            <a:normAutofit/>
          </a:bodyPr>
          <a:lstStyle>
            <a:lvl1pPr marL="0" indent="0">
              <a:buNone/>
              <a:defRPr sz="14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Fill in here</a:t>
            </a:r>
          </a:p>
        </p:txBody>
      </p:sp>
      <p:cxnSp>
        <p:nvCxnSpPr>
          <p:cNvPr id="7" name="Straight Connector 6">
            <a:extLst>
              <a:ext uri="{FF2B5EF4-FFF2-40B4-BE49-F238E27FC236}">
                <a16:creationId xmlns:a16="http://schemas.microsoft.com/office/drawing/2014/main" xmlns="" id="{A5F06630-003E-1C3B-0DBA-726362887851}"/>
              </a:ext>
            </a:extLst>
          </p:cNvPr>
          <p:cNvCxnSpPr>
            <a:cxnSpLocks/>
          </p:cNvCxnSpPr>
          <p:nvPr userDrawn="1"/>
        </p:nvCxnSpPr>
        <p:spPr>
          <a:xfrm>
            <a:off x="329036" y="1997746"/>
            <a:ext cx="3300216"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xmlns="" id="{72FC1E6B-1686-9789-3C2B-F987A474243F}"/>
              </a:ext>
            </a:extLst>
          </p:cNvPr>
          <p:cNvSpPr txBox="1"/>
          <p:nvPr userDrawn="1"/>
        </p:nvSpPr>
        <p:spPr>
          <a:xfrm>
            <a:off x="246535" y="2844986"/>
            <a:ext cx="2857834" cy="307777"/>
          </a:xfrm>
          <a:prstGeom prst="rect">
            <a:avLst/>
          </a:prstGeom>
          <a:noFill/>
        </p:spPr>
        <p:txBody>
          <a:bodyPr wrap="none" rtlCol="0" anchor="ctr">
            <a:spAutoFit/>
          </a:bodyPr>
          <a:lstStyle/>
          <a:p>
            <a:r>
              <a:rPr lang="en-US" sz="1400" b="1" dirty="0">
                <a:solidFill>
                  <a:schemeClr val="bg2"/>
                </a:solidFill>
                <a:latin typeface="Segoe UI" panose="020B0502040204020203" pitchFamily="34" charset="0"/>
                <a:cs typeface="Segoe UI" panose="020B0502040204020203" pitchFamily="34" charset="0"/>
              </a:rPr>
              <a:t>FOUNDING YEAR (if applicable)</a:t>
            </a:r>
          </a:p>
        </p:txBody>
      </p:sp>
      <p:sp>
        <p:nvSpPr>
          <p:cNvPr id="27" name="Text Placeholder 2">
            <a:extLst>
              <a:ext uri="{FF2B5EF4-FFF2-40B4-BE49-F238E27FC236}">
                <a16:creationId xmlns:a16="http://schemas.microsoft.com/office/drawing/2014/main" xmlns="" id="{55963887-F3F0-94CC-EF89-0A2E74271239}"/>
              </a:ext>
            </a:extLst>
          </p:cNvPr>
          <p:cNvSpPr>
            <a:spLocks noGrp="1"/>
          </p:cNvSpPr>
          <p:nvPr>
            <p:ph type="body" idx="22" hasCustomPrompt="1"/>
          </p:nvPr>
        </p:nvSpPr>
        <p:spPr>
          <a:xfrm>
            <a:off x="342334" y="3171160"/>
            <a:ext cx="3272216" cy="307778"/>
          </a:xfrm>
        </p:spPr>
        <p:txBody>
          <a:bodyPr>
            <a:normAutofit/>
          </a:bodyPr>
          <a:lstStyle>
            <a:lvl1pPr marL="0" indent="0">
              <a:buNone/>
              <a:defRPr sz="14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Fill in here</a:t>
            </a:r>
          </a:p>
        </p:txBody>
      </p:sp>
      <p:cxnSp>
        <p:nvCxnSpPr>
          <p:cNvPr id="29" name="Straight Connector 28">
            <a:extLst>
              <a:ext uri="{FF2B5EF4-FFF2-40B4-BE49-F238E27FC236}">
                <a16:creationId xmlns:a16="http://schemas.microsoft.com/office/drawing/2014/main" xmlns="" id="{6F5B5A21-824A-BB74-2B15-2A788DA33724}"/>
              </a:ext>
            </a:extLst>
          </p:cNvPr>
          <p:cNvCxnSpPr>
            <a:cxnSpLocks/>
          </p:cNvCxnSpPr>
          <p:nvPr userDrawn="1"/>
        </p:nvCxnSpPr>
        <p:spPr>
          <a:xfrm>
            <a:off x="329036" y="2801442"/>
            <a:ext cx="3300216"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sp>
        <p:nvSpPr>
          <p:cNvPr id="33" name="Picture Placeholder 2">
            <a:extLst>
              <a:ext uri="{FF2B5EF4-FFF2-40B4-BE49-F238E27FC236}">
                <a16:creationId xmlns:a16="http://schemas.microsoft.com/office/drawing/2014/main" xmlns="" id="{0669D30F-026D-396E-3EE2-06DF84238CBA}"/>
              </a:ext>
            </a:extLst>
          </p:cNvPr>
          <p:cNvSpPr>
            <a:spLocks noGrp="1"/>
          </p:cNvSpPr>
          <p:nvPr>
            <p:ph type="pic" idx="23" hasCustomPrompt="1"/>
          </p:nvPr>
        </p:nvSpPr>
        <p:spPr>
          <a:xfrm>
            <a:off x="1594981" y="5405796"/>
            <a:ext cx="1999148" cy="950525"/>
          </a:xfr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Logo</a:t>
            </a:r>
          </a:p>
        </p:txBody>
      </p:sp>
      <p:sp>
        <p:nvSpPr>
          <p:cNvPr id="35" name="Text Placeholder 2">
            <a:extLst>
              <a:ext uri="{FF2B5EF4-FFF2-40B4-BE49-F238E27FC236}">
                <a16:creationId xmlns:a16="http://schemas.microsoft.com/office/drawing/2014/main" xmlns="" id="{6432F760-F5F0-D74C-F44A-680E2AFA4293}"/>
              </a:ext>
            </a:extLst>
          </p:cNvPr>
          <p:cNvSpPr>
            <a:spLocks noGrp="1"/>
          </p:cNvSpPr>
          <p:nvPr>
            <p:ph type="body" idx="24" hasCustomPrompt="1"/>
          </p:nvPr>
        </p:nvSpPr>
        <p:spPr>
          <a:xfrm>
            <a:off x="4165030" y="1252198"/>
            <a:ext cx="3630622" cy="772882"/>
          </a:xfrm>
        </p:spPr>
        <p:txBody>
          <a:bodyPr anchor="t">
            <a:normAutofit/>
          </a:bodyPr>
          <a:lstStyle>
            <a:lvl1pPr marL="0" indent="0">
              <a:buNone/>
              <a:defRPr sz="1400" b="1">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SOLUTION NAME</a:t>
            </a:r>
          </a:p>
        </p:txBody>
      </p:sp>
      <p:sp>
        <p:nvSpPr>
          <p:cNvPr id="37" name="Picture Placeholder 2">
            <a:extLst>
              <a:ext uri="{FF2B5EF4-FFF2-40B4-BE49-F238E27FC236}">
                <a16:creationId xmlns:a16="http://schemas.microsoft.com/office/drawing/2014/main" xmlns="" id="{09B6D762-D0FD-44E1-840D-96D8D0C2D7F5}"/>
              </a:ext>
            </a:extLst>
          </p:cNvPr>
          <p:cNvSpPr>
            <a:spLocks noGrp="1"/>
          </p:cNvSpPr>
          <p:nvPr>
            <p:ph type="pic" idx="25" hasCustomPrompt="1"/>
          </p:nvPr>
        </p:nvSpPr>
        <p:spPr>
          <a:xfrm>
            <a:off x="10232571" y="896983"/>
            <a:ext cx="1787151" cy="1142580"/>
          </a:xfrm>
        </p:spPr>
        <p:txBody>
          <a:bodyPr>
            <a:normAutofit/>
          </a:bodyPr>
          <a:lstStyle>
            <a:lvl1pPr marL="0" indent="0">
              <a:buNone/>
              <a:defRPr sz="1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err="1"/>
              <a:t>TeamPhoto</a:t>
            </a:r>
            <a:r>
              <a:rPr lang="en-US" dirty="0"/>
              <a:t> (voluntary)</a:t>
            </a:r>
          </a:p>
        </p:txBody>
      </p:sp>
      <p:sp>
        <p:nvSpPr>
          <p:cNvPr id="38" name="TextBox 37">
            <a:extLst>
              <a:ext uri="{FF2B5EF4-FFF2-40B4-BE49-F238E27FC236}">
                <a16:creationId xmlns:a16="http://schemas.microsoft.com/office/drawing/2014/main" xmlns="" id="{0F8E101D-C083-405A-992A-AF27C4A4DD8F}"/>
              </a:ext>
            </a:extLst>
          </p:cNvPr>
          <p:cNvSpPr txBox="1"/>
          <p:nvPr userDrawn="1"/>
        </p:nvSpPr>
        <p:spPr>
          <a:xfrm>
            <a:off x="246535" y="5343896"/>
            <a:ext cx="1348446" cy="523220"/>
          </a:xfrm>
          <a:prstGeom prst="rect">
            <a:avLst/>
          </a:prstGeom>
          <a:noFill/>
        </p:spPr>
        <p:txBody>
          <a:bodyPr wrap="none" rtlCol="0" anchor="ctr">
            <a:spAutoFit/>
          </a:bodyPr>
          <a:lstStyle/>
          <a:p>
            <a:r>
              <a:rPr lang="en-US" sz="1400" b="1" dirty="0">
                <a:solidFill>
                  <a:schemeClr val="bg2"/>
                </a:solidFill>
                <a:latin typeface="Segoe UI" panose="020B0502040204020203" pitchFamily="34" charset="0"/>
                <a:cs typeface="Segoe UI" panose="020B0502040204020203" pitchFamily="34" charset="0"/>
              </a:rPr>
              <a:t>LOGO</a:t>
            </a:r>
            <a:br>
              <a:rPr lang="en-US" sz="1400" b="1" dirty="0">
                <a:solidFill>
                  <a:schemeClr val="bg2"/>
                </a:solidFill>
                <a:latin typeface="Segoe UI" panose="020B0502040204020203" pitchFamily="34" charset="0"/>
                <a:cs typeface="Segoe UI" panose="020B0502040204020203" pitchFamily="34" charset="0"/>
              </a:rPr>
            </a:br>
            <a:r>
              <a:rPr lang="en-US" sz="1400" b="1" dirty="0">
                <a:solidFill>
                  <a:schemeClr val="bg2"/>
                </a:solidFill>
                <a:latin typeface="Segoe UI" panose="020B0502040204020203" pitchFamily="34" charset="0"/>
                <a:cs typeface="Segoe UI" panose="020B0502040204020203" pitchFamily="34" charset="0"/>
              </a:rPr>
              <a:t>(if applicable)</a:t>
            </a:r>
          </a:p>
        </p:txBody>
      </p:sp>
      <p:cxnSp>
        <p:nvCxnSpPr>
          <p:cNvPr id="39" name="Straight Connector 38">
            <a:extLst>
              <a:ext uri="{FF2B5EF4-FFF2-40B4-BE49-F238E27FC236}">
                <a16:creationId xmlns:a16="http://schemas.microsoft.com/office/drawing/2014/main" xmlns="" id="{C91D51F2-7903-CEE1-8A5A-FB946334D454}"/>
              </a:ext>
            </a:extLst>
          </p:cNvPr>
          <p:cNvCxnSpPr>
            <a:cxnSpLocks/>
          </p:cNvCxnSpPr>
          <p:nvPr userDrawn="1"/>
        </p:nvCxnSpPr>
        <p:spPr>
          <a:xfrm>
            <a:off x="329036" y="5254411"/>
            <a:ext cx="3283587"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6303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duction - Researcher">
    <p:spTree>
      <p:nvGrpSpPr>
        <p:cNvPr id="1" name=""/>
        <p:cNvGrpSpPr/>
        <p:nvPr/>
      </p:nvGrpSpPr>
      <p:grpSpPr>
        <a:xfrm>
          <a:off x="0" y="0"/>
          <a:ext cx="0" cy="0"/>
          <a:chOff x="0" y="0"/>
          <a:chExt cx="0" cy="0"/>
        </a:xfrm>
      </p:grpSpPr>
      <p:sp>
        <p:nvSpPr>
          <p:cNvPr id="25" name="Round Single Corner of Rectangle 24">
            <a:extLst>
              <a:ext uri="{FF2B5EF4-FFF2-40B4-BE49-F238E27FC236}">
                <a16:creationId xmlns:a16="http://schemas.microsoft.com/office/drawing/2014/main" xmlns="" id="{3F01A773-91AB-760F-A2B8-F9299A3CEC97}"/>
              </a:ext>
            </a:extLst>
          </p:cNvPr>
          <p:cNvSpPr/>
          <p:nvPr userDrawn="1"/>
        </p:nvSpPr>
        <p:spPr>
          <a:xfrm flipH="1">
            <a:off x="3866322" y="681038"/>
            <a:ext cx="4255602" cy="6176962"/>
          </a:xfrm>
          <a:prstGeom prst="round1Rect">
            <a:avLst>
              <a:gd name="adj" fmla="val 311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E1DE485B-6D1B-C7EC-A809-45580755D314}"/>
              </a:ext>
            </a:extLst>
          </p:cNvPr>
          <p:cNvSpPr/>
          <p:nvPr userDrawn="1"/>
        </p:nvSpPr>
        <p:spPr>
          <a:xfrm>
            <a:off x="8116956" y="681036"/>
            <a:ext cx="4075044" cy="617696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a:extLst>
              <a:ext uri="{FF2B5EF4-FFF2-40B4-BE49-F238E27FC236}">
                <a16:creationId xmlns:a16="http://schemas.microsoft.com/office/drawing/2014/main" xmlns="" id="{61F84FE9-64D9-453B-EF53-72391ABDEFE0}"/>
              </a:ext>
            </a:extLst>
          </p:cNvPr>
          <p:cNvSpPr>
            <a:spLocks noGrp="1"/>
          </p:cNvSpPr>
          <p:nvPr>
            <p:ph type="body" idx="1" hasCustomPrompt="1"/>
          </p:nvPr>
        </p:nvSpPr>
        <p:spPr>
          <a:xfrm>
            <a:off x="246535" y="1426029"/>
            <a:ext cx="3323930" cy="365125"/>
          </a:xfrm>
        </p:spPr>
        <p:txBody>
          <a:bodyPr anchor="ctr">
            <a:normAutofit/>
          </a:bodyPr>
          <a:lstStyle>
            <a:lvl1pPr marL="0" indent="0">
              <a:buNone/>
              <a:defRPr sz="1600" b="1">
                <a:solidFill>
                  <a:schemeClr val="accent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TEAM NAME</a:t>
            </a:r>
          </a:p>
        </p:txBody>
      </p:sp>
      <p:sp>
        <p:nvSpPr>
          <p:cNvPr id="10" name="TextBox 9">
            <a:extLst>
              <a:ext uri="{FF2B5EF4-FFF2-40B4-BE49-F238E27FC236}">
                <a16:creationId xmlns:a16="http://schemas.microsoft.com/office/drawing/2014/main" xmlns="" id="{7D2845AB-3F9A-3E95-2BD1-585513C57630}"/>
              </a:ext>
            </a:extLst>
          </p:cNvPr>
          <p:cNvSpPr txBox="1"/>
          <p:nvPr userDrawn="1"/>
        </p:nvSpPr>
        <p:spPr>
          <a:xfrm>
            <a:off x="4156112" y="830612"/>
            <a:ext cx="2061846" cy="369332"/>
          </a:xfrm>
          <a:prstGeom prst="rect">
            <a:avLst/>
          </a:prstGeom>
          <a:noFill/>
        </p:spPr>
        <p:txBody>
          <a:bodyPr wrap="none" rtlCol="0" anchor="ctr">
            <a:spAutoFit/>
          </a:bodyPr>
          <a:lstStyle/>
          <a:p>
            <a:r>
              <a:rPr lang="en-US" b="1" dirty="0">
                <a:latin typeface="Segoe UI" panose="020B0502040204020203" pitchFamily="34" charset="0"/>
                <a:cs typeface="Segoe UI" panose="020B0502040204020203" pitchFamily="34" charset="0"/>
              </a:rPr>
              <a:t>SOLUTION PITCH</a:t>
            </a:r>
          </a:p>
        </p:txBody>
      </p:sp>
      <p:sp>
        <p:nvSpPr>
          <p:cNvPr id="11" name="TextBox 10">
            <a:extLst>
              <a:ext uri="{FF2B5EF4-FFF2-40B4-BE49-F238E27FC236}">
                <a16:creationId xmlns:a16="http://schemas.microsoft.com/office/drawing/2014/main" xmlns="" id="{9CAD92EB-890D-F54D-04D2-C7B611BA4891}"/>
              </a:ext>
            </a:extLst>
          </p:cNvPr>
          <p:cNvSpPr txBox="1"/>
          <p:nvPr userDrawn="1"/>
        </p:nvSpPr>
        <p:spPr>
          <a:xfrm>
            <a:off x="8389099" y="830612"/>
            <a:ext cx="829138" cy="369332"/>
          </a:xfrm>
          <a:prstGeom prst="rect">
            <a:avLst/>
          </a:prstGeom>
          <a:noFill/>
        </p:spPr>
        <p:txBody>
          <a:bodyPr wrap="none" rtlCol="0" anchor="ctr">
            <a:spAutoFit/>
          </a:bodyPr>
          <a:lstStyle/>
          <a:p>
            <a:r>
              <a:rPr lang="en-US" b="1" dirty="0">
                <a:solidFill>
                  <a:schemeClr val="bg1"/>
                </a:solidFill>
                <a:latin typeface="Segoe UI" panose="020B0502040204020203" pitchFamily="34" charset="0"/>
                <a:cs typeface="Segoe UI" panose="020B0502040204020203" pitchFamily="34" charset="0"/>
              </a:rPr>
              <a:t>TEAM</a:t>
            </a:r>
          </a:p>
        </p:txBody>
      </p:sp>
      <p:sp>
        <p:nvSpPr>
          <p:cNvPr id="12" name="TextBox 11">
            <a:extLst>
              <a:ext uri="{FF2B5EF4-FFF2-40B4-BE49-F238E27FC236}">
                <a16:creationId xmlns:a16="http://schemas.microsoft.com/office/drawing/2014/main" xmlns="" id="{B1E017E9-3A1B-F2EC-5507-0221370E1A90}"/>
              </a:ext>
            </a:extLst>
          </p:cNvPr>
          <p:cNvSpPr txBox="1"/>
          <p:nvPr userDrawn="1"/>
        </p:nvSpPr>
        <p:spPr>
          <a:xfrm>
            <a:off x="229906" y="817964"/>
            <a:ext cx="3612464" cy="369332"/>
          </a:xfrm>
          <a:prstGeom prst="rect">
            <a:avLst/>
          </a:prstGeom>
          <a:noFill/>
        </p:spPr>
        <p:txBody>
          <a:bodyPr wrap="none" rtlCol="0" anchor="ctr">
            <a:spAutoFit/>
          </a:bodyPr>
          <a:lstStyle/>
          <a:p>
            <a:r>
              <a:rPr lang="en-US" b="1" dirty="0">
                <a:latin typeface="Segoe UI" panose="020B0502040204020203" pitchFamily="34" charset="0"/>
                <a:cs typeface="Segoe UI" panose="020B0502040204020203" pitchFamily="34" charset="0"/>
              </a:rPr>
              <a:t>BACKGROUND INFORMATION</a:t>
            </a:r>
          </a:p>
        </p:txBody>
      </p:sp>
      <p:sp>
        <p:nvSpPr>
          <p:cNvPr id="13" name="Text Placeholder 2">
            <a:extLst>
              <a:ext uri="{FF2B5EF4-FFF2-40B4-BE49-F238E27FC236}">
                <a16:creationId xmlns:a16="http://schemas.microsoft.com/office/drawing/2014/main" xmlns="" id="{C6C5D7BB-F081-AE0C-6BAA-5C53E9968F72}"/>
              </a:ext>
            </a:extLst>
          </p:cNvPr>
          <p:cNvSpPr>
            <a:spLocks noGrp="1"/>
          </p:cNvSpPr>
          <p:nvPr>
            <p:ph type="body" idx="13" hasCustomPrompt="1"/>
          </p:nvPr>
        </p:nvSpPr>
        <p:spPr>
          <a:xfrm>
            <a:off x="8389099" y="1415277"/>
            <a:ext cx="3630623" cy="4840173"/>
          </a:xfrm>
        </p:spPr>
        <p:txBody>
          <a:bodyPr>
            <a:normAutofit/>
          </a:bodyPr>
          <a:lstStyle>
            <a:lvl1pPr marL="0" indent="0">
              <a:buNone/>
              <a:defRPr sz="1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Give a brief introduction to your team for the project.</a:t>
            </a:r>
          </a:p>
        </p:txBody>
      </p:sp>
      <p:pic>
        <p:nvPicPr>
          <p:cNvPr id="15" name="Picture 14" descr="A black and white logo&#10;&#10;Description automatically generated">
            <a:extLst>
              <a:ext uri="{FF2B5EF4-FFF2-40B4-BE49-F238E27FC236}">
                <a16:creationId xmlns:a16="http://schemas.microsoft.com/office/drawing/2014/main" xmlns="" id="{E7BA10C1-887F-4D7D-1311-C6E80EA9D4B2}"/>
              </a:ext>
            </a:extLst>
          </p:cNvPr>
          <p:cNvPicPr>
            <a:picLocks noChangeAspect="1"/>
          </p:cNvPicPr>
          <p:nvPr userDrawn="1"/>
        </p:nvPicPr>
        <p:blipFill>
          <a:blip r:embed="rId2"/>
          <a:stretch>
            <a:fillRect/>
          </a:stretch>
        </p:blipFill>
        <p:spPr>
          <a:xfrm>
            <a:off x="11651008" y="6356350"/>
            <a:ext cx="375104" cy="375104"/>
          </a:xfrm>
          <a:prstGeom prst="rect">
            <a:avLst/>
          </a:prstGeom>
        </p:spPr>
      </p:pic>
      <p:sp>
        <p:nvSpPr>
          <p:cNvPr id="18" name="TextBox 17">
            <a:extLst>
              <a:ext uri="{FF2B5EF4-FFF2-40B4-BE49-F238E27FC236}">
                <a16:creationId xmlns:a16="http://schemas.microsoft.com/office/drawing/2014/main" xmlns="" id="{B8005569-C2AD-CC05-8D64-B474FCA4E742}"/>
              </a:ext>
            </a:extLst>
          </p:cNvPr>
          <p:cNvSpPr txBox="1"/>
          <p:nvPr userDrawn="1"/>
        </p:nvSpPr>
        <p:spPr>
          <a:xfrm>
            <a:off x="246535" y="2419257"/>
            <a:ext cx="1031949" cy="307777"/>
          </a:xfrm>
          <a:prstGeom prst="rect">
            <a:avLst/>
          </a:prstGeom>
          <a:noFill/>
        </p:spPr>
        <p:txBody>
          <a:bodyPr wrap="none" rtlCol="0" anchor="ctr">
            <a:spAutoFit/>
          </a:bodyPr>
          <a:lstStyle/>
          <a:p>
            <a:r>
              <a:rPr lang="en-US" sz="1400" b="1" dirty="0">
                <a:latin typeface="Segoe UI" panose="020B0502040204020203" pitchFamily="34" charset="0"/>
                <a:cs typeface="Segoe UI" panose="020B0502040204020203" pitchFamily="34" charset="0"/>
              </a:rPr>
              <a:t>COUNTRY</a:t>
            </a:r>
          </a:p>
        </p:txBody>
      </p:sp>
      <p:sp>
        <p:nvSpPr>
          <p:cNvPr id="19" name="TextBox 18">
            <a:extLst>
              <a:ext uri="{FF2B5EF4-FFF2-40B4-BE49-F238E27FC236}">
                <a16:creationId xmlns:a16="http://schemas.microsoft.com/office/drawing/2014/main" xmlns="" id="{17EC6120-CB82-5B1C-D2F0-49389036E349}"/>
              </a:ext>
            </a:extLst>
          </p:cNvPr>
          <p:cNvSpPr txBox="1"/>
          <p:nvPr userDrawn="1"/>
        </p:nvSpPr>
        <p:spPr>
          <a:xfrm>
            <a:off x="246535" y="3455434"/>
            <a:ext cx="2857834" cy="307777"/>
          </a:xfrm>
          <a:prstGeom prst="rect">
            <a:avLst/>
          </a:prstGeom>
          <a:noFill/>
        </p:spPr>
        <p:txBody>
          <a:bodyPr wrap="none" rtlCol="0" anchor="ctr">
            <a:spAutoFit/>
          </a:bodyPr>
          <a:lstStyle/>
          <a:p>
            <a:r>
              <a:rPr lang="en-US" sz="1400" b="1" dirty="0">
                <a:latin typeface="Segoe UI" panose="020B0502040204020203" pitchFamily="34" charset="0"/>
                <a:cs typeface="Segoe UI" panose="020B0502040204020203" pitchFamily="34" charset="0"/>
              </a:rPr>
              <a:t>FOUNDING YEAR (if applicable)</a:t>
            </a:r>
          </a:p>
        </p:txBody>
      </p:sp>
      <p:sp>
        <p:nvSpPr>
          <p:cNvPr id="20" name="TextBox 19">
            <a:extLst>
              <a:ext uri="{FF2B5EF4-FFF2-40B4-BE49-F238E27FC236}">
                <a16:creationId xmlns:a16="http://schemas.microsoft.com/office/drawing/2014/main" xmlns="" id="{0182DB51-A959-F2BA-B39D-3F854ABEF219}"/>
              </a:ext>
            </a:extLst>
          </p:cNvPr>
          <p:cNvSpPr txBox="1"/>
          <p:nvPr userDrawn="1"/>
        </p:nvSpPr>
        <p:spPr>
          <a:xfrm>
            <a:off x="246535" y="4491611"/>
            <a:ext cx="3213252" cy="307777"/>
          </a:xfrm>
          <a:prstGeom prst="rect">
            <a:avLst/>
          </a:prstGeom>
          <a:noFill/>
        </p:spPr>
        <p:txBody>
          <a:bodyPr wrap="none" rtlCol="0" anchor="ctr">
            <a:spAutoFit/>
          </a:bodyPr>
          <a:lstStyle/>
          <a:p>
            <a:r>
              <a:rPr lang="en-US" sz="1400" b="1" dirty="0">
                <a:latin typeface="Segoe UI" panose="020B0502040204020203" pitchFamily="34" charset="0"/>
                <a:cs typeface="Segoe UI" panose="020B0502040204020203" pitchFamily="34" charset="0"/>
              </a:rPr>
              <a:t>ASSOCIATED STARTUP/UNIVERSITY</a:t>
            </a:r>
          </a:p>
        </p:txBody>
      </p:sp>
      <p:sp>
        <p:nvSpPr>
          <p:cNvPr id="21" name="TextBox 20">
            <a:extLst>
              <a:ext uri="{FF2B5EF4-FFF2-40B4-BE49-F238E27FC236}">
                <a16:creationId xmlns:a16="http://schemas.microsoft.com/office/drawing/2014/main" xmlns="" id="{15C017A4-20BC-EBB8-F12E-3F64FAC018C4}"/>
              </a:ext>
            </a:extLst>
          </p:cNvPr>
          <p:cNvSpPr txBox="1"/>
          <p:nvPr userDrawn="1"/>
        </p:nvSpPr>
        <p:spPr>
          <a:xfrm>
            <a:off x="246535" y="5527788"/>
            <a:ext cx="1016625" cy="307777"/>
          </a:xfrm>
          <a:prstGeom prst="rect">
            <a:avLst/>
          </a:prstGeom>
          <a:noFill/>
        </p:spPr>
        <p:txBody>
          <a:bodyPr wrap="none" rtlCol="0" anchor="ctr">
            <a:spAutoFit/>
          </a:bodyPr>
          <a:lstStyle/>
          <a:p>
            <a:r>
              <a:rPr lang="en-US" sz="1400" b="1" dirty="0">
                <a:latin typeface="Segoe UI" panose="020B0502040204020203" pitchFamily="34" charset="0"/>
                <a:cs typeface="Segoe UI" panose="020B0502040204020203" pitchFamily="34" charset="0"/>
              </a:rPr>
              <a:t>LINKEDIN</a:t>
            </a:r>
          </a:p>
        </p:txBody>
      </p:sp>
      <p:sp>
        <p:nvSpPr>
          <p:cNvPr id="4" name="Text Placeholder 2">
            <a:extLst>
              <a:ext uri="{FF2B5EF4-FFF2-40B4-BE49-F238E27FC236}">
                <a16:creationId xmlns:a16="http://schemas.microsoft.com/office/drawing/2014/main" xmlns="" id="{0676AEC4-C477-8D4E-400B-BA76F2A8B655}"/>
              </a:ext>
            </a:extLst>
          </p:cNvPr>
          <p:cNvSpPr>
            <a:spLocks noGrp="1"/>
          </p:cNvSpPr>
          <p:nvPr>
            <p:ph type="body" idx="15" hasCustomPrompt="1"/>
          </p:nvPr>
        </p:nvSpPr>
        <p:spPr>
          <a:xfrm>
            <a:off x="246535" y="2769130"/>
            <a:ext cx="3272216" cy="459323"/>
          </a:xfrm>
        </p:spPr>
        <p:txBody>
          <a:bodyPr>
            <a:normAutofit/>
          </a:bodyPr>
          <a:lstStyle>
            <a:lvl1pPr marL="0" indent="0">
              <a:buNone/>
              <a:defRPr sz="14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Fill in here</a:t>
            </a:r>
          </a:p>
        </p:txBody>
      </p:sp>
      <p:sp>
        <p:nvSpPr>
          <p:cNvPr id="5" name="Text Placeholder 2">
            <a:extLst>
              <a:ext uri="{FF2B5EF4-FFF2-40B4-BE49-F238E27FC236}">
                <a16:creationId xmlns:a16="http://schemas.microsoft.com/office/drawing/2014/main" xmlns="" id="{42E496AD-F7F7-A63E-8603-C755108DB0A7}"/>
              </a:ext>
            </a:extLst>
          </p:cNvPr>
          <p:cNvSpPr>
            <a:spLocks noGrp="1"/>
          </p:cNvSpPr>
          <p:nvPr>
            <p:ph type="body" idx="16" hasCustomPrompt="1"/>
          </p:nvPr>
        </p:nvSpPr>
        <p:spPr>
          <a:xfrm>
            <a:off x="246535" y="1871435"/>
            <a:ext cx="3323930" cy="365125"/>
          </a:xfrm>
        </p:spPr>
        <p:txBody>
          <a:bodyPr anchor="ctr">
            <a:normAutofit/>
          </a:bodyPr>
          <a:lstStyle>
            <a:lvl1pPr marL="0" indent="0">
              <a:buNone/>
              <a:defRPr sz="1600" b="1">
                <a:solidFill>
                  <a:schemeClr val="accent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SOLUTION NAME</a:t>
            </a:r>
          </a:p>
        </p:txBody>
      </p:sp>
      <p:cxnSp>
        <p:nvCxnSpPr>
          <p:cNvPr id="9" name="Straight Connector 8">
            <a:extLst>
              <a:ext uri="{FF2B5EF4-FFF2-40B4-BE49-F238E27FC236}">
                <a16:creationId xmlns:a16="http://schemas.microsoft.com/office/drawing/2014/main" xmlns="" id="{AB3D701B-E924-5F8D-A252-59609AD8BDE0}"/>
              </a:ext>
            </a:extLst>
          </p:cNvPr>
          <p:cNvCxnSpPr>
            <a:cxnSpLocks/>
          </p:cNvCxnSpPr>
          <p:nvPr userDrawn="1"/>
        </p:nvCxnSpPr>
        <p:spPr>
          <a:xfrm>
            <a:off x="172278" y="2386599"/>
            <a:ext cx="3398187"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sp>
        <p:nvSpPr>
          <p:cNvPr id="17" name="Text Placeholder 2">
            <a:extLst>
              <a:ext uri="{FF2B5EF4-FFF2-40B4-BE49-F238E27FC236}">
                <a16:creationId xmlns:a16="http://schemas.microsoft.com/office/drawing/2014/main" xmlns="" id="{4D073AF7-821F-F27E-678D-22B8D310E5C5}"/>
              </a:ext>
            </a:extLst>
          </p:cNvPr>
          <p:cNvSpPr>
            <a:spLocks noGrp="1"/>
          </p:cNvSpPr>
          <p:nvPr>
            <p:ph type="body" idx="17" hasCustomPrompt="1"/>
          </p:nvPr>
        </p:nvSpPr>
        <p:spPr>
          <a:xfrm>
            <a:off x="246535" y="3780435"/>
            <a:ext cx="3272216" cy="459323"/>
          </a:xfrm>
        </p:spPr>
        <p:txBody>
          <a:bodyPr>
            <a:normAutofit/>
          </a:bodyPr>
          <a:lstStyle>
            <a:lvl1pPr marL="0" indent="0">
              <a:buNone/>
              <a:defRPr sz="14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Fill in here</a:t>
            </a:r>
          </a:p>
        </p:txBody>
      </p:sp>
      <p:sp>
        <p:nvSpPr>
          <p:cNvPr id="23" name="Text Placeholder 2">
            <a:extLst>
              <a:ext uri="{FF2B5EF4-FFF2-40B4-BE49-F238E27FC236}">
                <a16:creationId xmlns:a16="http://schemas.microsoft.com/office/drawing/2014/main" xmlns="" id="{00CC4EDA-E8DB-BB7D-DA1C-0B05A1262887}"/>
              </a:ext>
            </a:extLst>
          </p:cNvPr>
          <p:cNvSpPr>
            <a:spLocks noGrp="1"/>
          </p:cNvSpPr>
          <p:nvPr>
            <p:ph type="body" idx="18" hasCustomPrompt="1"/>
          </p:nvPr>
        </p:nvSpPr>
        <p:spPr>
          <a:xfrm>
            <a:off x="246535" y="4867073"/>
            <a:ext cx="3272216" cy="459323"/>
          </a:xfrm>
        </p:spPr>
        <p:txBody>
          <a:bodyPr>
            <a:normAutofit/>
          </a:bodyPr>
          <a:lstStyle>
            <a:lvl1pPr marL="0" indent="0">
              <a:buNone/>
              <a:defRPr sz="14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Fill in here</a:t>
            </a:r>
          </a:p>
        </p:txBody>
      </p:sp>
      <p:sp>
        <p:nvSpPr>
          <p:cNvPr id="26" name="Text Placeholder 2">
            <a:extLst>
              <a:ext uri="{FF2B5EF4-FFF2-40B4-BE49-F238E27FC236}">
                <a16:creationId xmlns:a16="http://schemas.microsoft.com/office/drawing/2014/main" xmlns="" id="{70F8BD5C-BB07-D70C-7B7E-D48D664F2941}"/>
              </a:ext>
            </a:extLst>
          </p:cNvPr>
          <p:cNvSpPr>
            <a:spLocks noGrp="1"/>
          </p:cNvSpPr>
          <p:nvPr>
            <p:ph type="body" idx="19" hasCustomPrompt="1"/>
          </p:nvPr>
        </p:nvSpPr>
        <p:spPr>
          <a:xfrm>
            <a:off x="246535" y="5848949"/>
            <a:ext cx="3272216" cy="459323"/>
          </a:xfrm>
        </p:spPr>
        <p:txBody>
          <a:bodyPr>
            <a:normAutofit/>
          </a:bodyPr>
          <a:lstStyle>
            <a:lvl1pPr marL="0" indent="0">
              <a:buNone/>
              <a:defRPr sz="14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Fill in here</a:t>
            </a:r>
          </a:p>
        </p:txBody>
      </p:sp>
      <p:cxnSp>
        <p:nvCxnSpPr>
          <p:cNvPr id="28" name="Straight Connector 27">
            <a:extLst>
              <a:ext uri="{FF2B5EF4-FFF2-40B4-BE49-F238E27FC236}">
                <a16:creationId xmlns:a16="http://schemas.microsoft.com/office/drawing/2014/main" xmlns="" id="{143585A6-2070-3ABF-647B-C40986C3B3B3}"/>
              </a:ext>
            </a:extLst>
          </p:cNvPr>
          <p:cNvCxnSpPr>
            <a:cxnSpLocks/>
          </p:cNvCxnSpPr>
          <p:nvPr userDrawn="1"/>
        </p:nvCxnSpPr>
        <p:spPr>
          <a:xfrm>
            <a:off x="218535" y="3429000"/>
            <a:ext cx="3300216"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xmlns="" id="{2EE49448-F439-A633-EACC-57EB23D23359}"/>
              </a:ext>
            </a:extLst>
          </p:cNvPr>
          <p:cNvCxnSpPr>
            <a:cxnSpLocks/>
          </p:cNvCxnSpPr>
          <p:nvPr userDrawn="1"/>
        </p:nvCxnSpPr>
        <p:spPr>
          <a:xfrm>
            <a:off x="218535" y="4448067"/>
            <a:ext cx="3300216"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007006AC-0824-25E6-BEC6-E49B6575ED54}"/>
              </a:ext>
            </a:extLst>
          </p:cNvPr>
          <p:cNvCxnSpPr>
            <a:cxnSpLocks/>
          </p:cNvCxnSpPr>
          <p:nvPr userDrawn="1"/>
        </p:nvCxnSpPr>
        <p:spPr>
          <a:xfrm>
            <a:off x="229906" y="5486401"/>
            <a:ext cx="3300216"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sp>
        <p:nvSpPr>
          <p:cNvPr id="32" name="Text Placeholder 2">
            <a:extLst>
              <a:ext uri="{FF2B5EF4-FFF2-40B4-BE49-F238E27FC236}">
                <a16:creationId xmlns:a16="http://schemas.microsoft.com/office/drawing/2014/main" xmlns="" id="{3D97CCEF-8B32-DA8D-8220-433DBAC8C95B}"/>
              </a:ext>
            </a:extLst>
          </p:cNvPr>
          <p:cNvSpPr>
            <a:spLocks noGrp="1"/>
          </p:cNvSpPr>
          <p:nvPr>
            <p:ph type="body" idx="20" hasCustomPrompt="1"/>
          </p:nvPr>
        </p:nvSpPr>
        <p:spPr>
          <a:xfrm>
            <a:off x="4165030" y="1415277"/>
            <a:ext cx="3779647" cy="4840173"/>
          </a:xfrm>
        </p:spPr>
        <p:txBody>
          <a:bodyPr>
            <a:normAutofit/>
          </a:bodyPr>
          <a:lstStyle>
            <a:lvl1pPr marL="0" indent="0">
              <a:buNone/>
              <a:defRPr sz="14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Give a brief introduction into your solution.</a:t>
            </a:r>
          </a:p>
        </p:txBody>
      </p:sp>
      <p:sp>
        <p:nvSpPr>
          <p:cNvPr id="34" name="TextBox 33">
            <a:extLst>
              <a:ext uri="{FF2B5EF4-FFF2-40B4-BE49-F238E27FC236}">
                <a16:creationId xmlns:a16="http://schemas.microsoft.com/office/drawing/2014/main" xmlns="" id="{F1EB04FC-D739-B00E-D3F9-1608A9A2126C}"/>
              </a:ext>
            </a:extLst>
          </p:cNvPr>
          <p:cNvSpPr txBox="1"/>
          <p:nvPr userDrawn="1"/>
        </p:nvSpPr>
        <p:spPr>
          <a:xfrm>
            <a:off x="246535" y="218034"/>
            <a:ext cx="5318957" cy="477054"/>
          </a:xfrm>
          <a:prstGeom prst="rect">
            <a:avLst/>
          </a:prstGeom>
          <a:noFill/>
        </p:spPr>
        <p:txBody>
          <a:bodyPr wrap="none" rtlCol="0" anchor="ctr">
            <a:spAutoFit/>
          </a:bodyPr>
          <a:lstStyle/>
          <a:p>
            <a:r>
              <a:rPr lang="en-US" sz="2500" b="1" dirty="0">
                <a:solidFill>
                  <a:schemeClr val="tx2">
                    <a:lumMod val="10000"/>
                  </a:schemeClr>
                </a:solidFill>
                <a:latin typeface="Segoe UI" panose="020B0502040204020203" pitchFamily="34" charset="0"/>
                <a:cs typeface="Segoe UI" panose="020B0502040204020203" pitchFamily="34" charset="0"/>
              </a:rPr>
              <a:t>1. INTRODUCTION – RESEARCHER</a:t>
            </a:r>
          </a:p>
        </p:txBody>
      </p:sp>
    </p:spTree>
    <p:extLst>
      <p:ext uri="{BB962C8B-B14F-4D97-AF65-F5344CB8AC3E}">
        <p14:creationId xmlns:p14="http://schemas.microsoft.com/office/powerpoint/2010/main" val="150114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 Students">
    <p:spTree>
      <p:nvGrpSpPr>
        <p:cNvPr id="1" name=""/>
        <p:cNvGrpSpPr/>
        <p:nvPr/>
      </p:nvGrpSpPr>
      <p:grpSpPr>
        <a:xfrm>
          <a:off x="0" y="0"/>
          <a:ext cx="0" cy="0"/>
          <a:chOff x="0" y="0"/>
          <a:chExt cx="0" cy="0"/>
        </a:xfrm>
      </p:grpSpPr>
      <p:sp>
        <p:nvSpPr>
          <p:cNvPr id="25" name="Round Single Corner of Rectangle 24">
            <a:extLst>
              <a:ext uri="{FF2B5EF4-FFF2-40B4-BE49-F238E27FC236}">
                <a16:creationId xmlns:a16="http://schemas.microsoft.com/office/drawing/2014/main" xmlns="" id="{3F01A773-91AB-760F-A2B8-F9299A3CEC97}"/>
              </a:ext>
            </a:extLst>
          </p:cNvPr>
          <p:cNvSpPr/>
          <p:nvPr userDrawn="1"/>
        </p:nvSpPr>
        <p:spPr>
          <a:xfrm flipH="1">
            <a:off x="3866322" y="681038"/>
            <a:ext cx="4255602" cy="6176962"/>
          </a:xfrm>
          <a:prstGeom prst="round1Rect">
            <a:avLst>
              <a:gd name="adj" fmla="val 3314"/>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E1DE485B-6D1B-C7EC-A809-45580755D314}"/>
              </a:ext>
            </a:extLst>
          </p:cNvPr>
          <p:cNvSpPr/>
          <p:nvPr userDrawn="1"/>
        </p:nvSpPr>
        <p:spPr>
          <a:xfrm>
            <a:off x="8116956" y="681036"/>
            <a:ext cx="4075044" cy="617696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a:extLst>
              <a:ext uri="{FF2B5EF4-FFF2-40B4-BE49-F238E27FC236}">
                <a16:creationId xmlns:a16="http://schemas.microsoft.com/office/drawing/2014/main" xmlns="" id="{61F84FE9-64D9-453B-EF53-72391ABDEFE0}"/>
              </a:ext>
            </a:extLst>
          </p:cNvPr>
          <p:cNvSpPr>
            <a:spLocks noGrp="1"/>
          </p:cNvSpPr>
          <p:nvPr>
            <p:ph type="body" idx="1" hasCustomPrompt="1"/>
          </p:nvPr>
        </p:nvSpPr>
        <p:spPr>
          <a:xfrm>
            <a:off x="246535" y="1426029"/>
            <a:ext cx="3323930" cy="365125"/>
          </a:xfrm>
        </p:spPr>
        <p:txBody>
          <a:bodyPr anchor="ctr">
            <a:normAutofit/>
          </a:bodyPr>
          <a:lstStyle>
            <a:lvl1pPr marL="0" indent="0">
              <a:buNone/>
              <a:defRPr sz="1600" b="1">
                <a:solidFill>
                  <a:schemeClr val="accent3"/>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TEAM NAME</a:t>
            </a:r>
          </a:p>
        </p:txBody>
      </p:sp>
      <p:sp>
        <p:nvSpPr>
          <p:cNvPr id="10" name="TextBox 9">
            <a:extLst>
              <a:ext uri="{FF2B5EF4-FFF2-40B4-BE49-F238E27FC236}">
                <a16:creationId xmlns:a16="http://schemas.microsoft.com/office/drawing/2014/main" xmlns="" id="{7D2845AB-3F9A-3E95-2BD1-585513C57630}"/>
              </a:ext>
            </a:extLst>
          </p:cNvPr>
          <p:cNvSpPr txBox="1"/>
          <p:nvPr userDrawn="1"/>
        </p:nvSpPr>
        <p:spPr>
          <a:xfrm>
            <a:off x="4156112" y="830612"/>
            <a:ext cx="2061846" cy="369332"/>
          </a:xfrm>
          <a:prstGeom prst="rect">
            <a:avLst/>
          </a:prstGeom>
          <a:noFill/>
        </p:spPr>
        <p:txBody>
          <a:bodyPr wrap="none" rtlCol="0" anchor="ctr">
            <a:spAutoFit/>
          </a:bodyPr>
          <a:lstStyle/>
          <a:p>
            <a:r>
              <a:rPr lang="en-US" b="1" dirty="0">
                <a:latin typeface="Segoe UI" panose="020B0502040204020203" pitchFamily="34" charset="0"/>
                <a:cs typeface="Segoe UI" panose="020B0502040204020203" pitchFamily="34" charset="0"/>
              </a:rPr>
              <a:t>SOLUTION PITCH</a:t>
            </a:r>
          </a:p>
        </p:txBody>
      </p:sp>
      <p:sp>
        <p:nvSpPr>
          <p:cNvPr id="11" name="TextBox 10">
            <a:extLst>
              <a:ext uri="{FF2B5EF4-FFF2-40B4-BE49-F238E27FC236}">
                <a16:creationId xmlns:a16="http://schemas.microsoft.com/office/drawing/2014/main" xmlns="" id="{9CAD92EB-890D-F54D-04D2-C7B611BA4891}"/>
              </a:ext>
            </a:extLst>
          </p:cNvPr>
          <p:cNvSpPr txBox="1"/>
          <p:nvPr userDrawn="1"/>
        </p:nvSpPr>
        <p:spPr>
          <a:xfrm>
            <a:off x="8389099" y="830612"/>
            <a:ext cx="829138" cy="369332"/>
          </a:xfrm>
          <a:prstGeom prst="rect">
            <a:avLst/>
          </a:prstGeom>
          <a:noFill/>
        </p:spPr>
        <p:txBody>
          <a:bodyPr wrap="none" rtlCol="0" anchor="ctr">
            <a:spAutoFit/>
          </a:bodyPr>
          <a:lstStyle/>
          <a:p>
            <a:r>
              <a:rPr lang="en-US" b="1" dirty="0">
                <a:solidFill>
                  <a:schemeClr val="bg1"/>
                </a:solidFill>
                <a:latin typeface="Segoe UI" panose="020B0502040204020203" pitchFamily="34" charset="0"/>
                <a:cs typeface="Segoe UI" panose="020B0502040204020203" pitchFamily="34" charset="0"/>
              </a:rPr>
              <a:t>TEAM</a:t>
            </a:r>
          </a:p>
        </p:txBody>
      </p:sp>
      <p:sp>
        <p:nvSpPr>
          <p:cNvPr id="12" name="TextBox 11">
            <a:extLst>
              <a:ext uri="{FF2B5EF4-FFF2-40B4-BE49-F238E27FC236}">
                <a16:creationId xmlns:a16="http://schemas.microsoft.com/office/drawing/2014/main" xmlns="" id="{B1E017E9-3A1B-F2EC-5507-0221370E1A90}"/>
              </a:ext>
            </a:extLst>
          </p:cNvPr>
          <p:cNvSpPr txBox="1"/>
          <p:nvPr userDrawn="1"/>
        </p:nvSpPr>
        <p:spPr>
          <a:xfrm>
            <a:off x="229906" y="817964"/>
            <a:ext cx="3612464" cy="369332"/>
          </a:xfrm>
          <a:prstGeom prst="rect">
            <a:avLst/>
          </a:prstGeom>
          <a:noFill/>
        </p:spPr>
        <p:txBody>
          <a:bodyPr wrap="none" rtlCol="0" anchor="ctr">
            <a:spAutoFit/>
          </a:bodyPr>
          <a:lstStyle/>
          <a:p>
            <a:r>
              <a:rPr lang="en-US" b="1" dirty="0">
                <a:latin typeface="Segoe UI" panose="020B0502040204020203" pitchFamily="34" charset="0"/>
                <a:cs typeface="Segoe UI" panose="020B0502040204020203" pitchFamily="34" charset="0"/>
              </a:rPr>
              <a:t>BACKGROUND INFORMATION</a:t>
            </a:r>
          </a:p>
        </p:txBody>
      </p:sp>
      <p:sp>
        <p:nvSpPr>
          <p:cNvPr id="13" name="Text Placeholder 2">
            <a:extLst>
              <a:ext uri="{FF2B5EF4-FFF2-40B4-BE49-F238E27FC236}">
                <a16:creationId xmlns:a16="http://schemas.microsoft.com/office/drawing/2014/main" xmlns="" id="{C6C5D7BB-F081-AE0C-6BAA-5C53E9968F72}"/>
              </a:ext>
            </a:extLst>
          </p:cNvPr>
          <p:cNvSpPr>
            <a:spLocks noGrp="1"/>
          </p:cNvSpPr>
          <p:nvPr>
            <p:ph type="body" idx="13" hasCustomPrompt="1"/>
          </p:nvPr>
        </p:nvSpPr>
        <p:spPr>
          <a:xfrm>
            <a:off x="8389099" y="1415277"/>
            <a:ext cx="3630623" cy="4840173"/>
          </a:xfrm>
        </p:spPr>
        <p:txBody>
          <a:bodyPr>
            <a:normAutofit/>
          </a:bodyPr>
          <a:lstStyle>
            <a:lvl1pPr marL="0" indent="0">
              <a:buNone/>
              <a:defRPr sz="1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Give a brief introduction to your team for the project.</a:t>
            </a:r>
          </a:p>
        </p:txBody>
      </p:sp>
      <p:pic>
        <p:nvPicPr>
          <p:cNvPr id="15" name="Picture 14" descr="A black and white logo&#10;&#10;Description automatically generated">
            <a:extLst>
              <a:ext uri="{FF2B5EF4-FFF2-40B4-BE49-F238E27FC236}">
                <a16:creationId xmlns:a16="http://schemas.microsoft.com/office/drawing/2014/main" xmlns="" id="{E7BA10C1-887F-4D7D-1311-C6E80EA9D4B2}"/>
              </a:ext>
            </a:extLst>
          </p:cNvPr>
          <p:cNvPicPr>
            <a:picLocks noChangeAspect="1"/>
          </p:cNvPicPr>
          <p:nvPr userDrawn="1"/>
        </p:nvPicPr>
        <p:blipFill>
          <a:blip r:embed="rId2"/>
          <a:stretch>
            <a:fillRect/>
          </a:stretch>
        </p:blipFill>
        <p:spPr>
          <a:xfrm>
            <a:off x="11651008" y="6356350"/>
            <a:ext cx="375104" cy="375104"/>
          </a:xfrm>
          <a:prstGeom prst="rect">
            <a:avLst/>
          </a:prstGeom>
        </p:spPr>
      </p:pic>
      <p:sp>
        <p:nvSpPr>
          <p:cNvPr id="18" name="TextBox 17">
            <a:extLst>
              <a:ext uri="{FF2B5EF4-FFF2-40B4-BE49-F238E27FC236}">
                <a16:creationId xmlns:a16="http://schemas.microsoft.com/office/drawing/2014/main" xmlns="" id="{B8005569-C2AD-CC05-8D64-B474FCA4E742}"/>
              </a:ext>
            </a:extLst>
          </p:cNvPr>
          <p:cNvSpPr txBox="1"/>
          <p:nvPr userDrawn="1"/>
        </p:nvSpPr>
        <p:spPr>
          <a:xfrm>
            <a:off x="246535" y="2419257"/>
            <a:ext cx="1031949" cy="307777"/>
          </a:xfrm>
          <a:prstGeom prst="rect">
            <a:avLst/>
          </a:prstGeom>
          <a:noFill/>
        </p:spPr>
        <p:txBody>
          <a:bodyPr wrap="none" rtlCol="0" anchor="ctr">
            <a:spAutoFit/>
          </a:bodyPr>
          <a:lstStyle/>
          <a:p>
            <a:r>
              <a:rPr lang="en-US" sz="1400" b="1" dirty="0">
                <a:latin typeface="Segoe UI" panose="020B0502040204020203" pitchFamily="34" charset="0"/>
                <a:cs typeface="Segoe UI" panose="020B0502040204020203" pitchFamily="34" charset="0"/>
              </a:rPr>
              <a:t>COUNTRY</a:t>
            </a:r>
          </a:p>
        </p:txBody>
      </p:sp>
      <p:sp>
        <p:nvSpPr>
          <p:cNvPr id="19" name="TextBox 18">
            <a:extLst>
              <a:ext uri="{FF2B5EF4-FFF2-40B4-BE49-F238E27FC236}">
                <a16:creationId xmlns:a16="http://schemas.microsoft.com/office/drawing/2014/main" xmlns="" id="{17EC6120-CB82-5B1C-D2F0-49389036E349}"/>
              </a:ext>
            </a:extLst>
          </p:cNvPr>
          <p:cNvSpPr txBox="1"/>
          <p:nvPr userDrawn="1"/>
        </p:nvSpPr>
        <p:spPr>
          <a:xfrm>
            <a:off x="246535" y="3455434"/>
            <a:ext cx="1503360" cy="307777"/>
          </a:xfrm>
          <a:prstGeom prst="rect">
            <a:avLst/>
          </a:prstGeom>
          <a:noFill/>
        </p:spPr>
        <p:txBody>
          <a:bodyPr wrap="none" rtlCol="0" anchor="ctr">
            <a:spAutoFit/>
          </a:bodyPr>
          <a:lstStyle/>
          <a:p>
            <a:r>
              <a:rPr lang="en-US" sz="1400" b="1" dirty="0">
                <a:latin typeface="Segoe UI" panose="020B0502040204020203" pitchFamily="34" charset="0"/>
                <a:cs typeface="Segoe UI" panose="020B0502040204020203" pitchFamily="34" charset="0"/>
              </a:rPr>
              <a:t>STUDY COURSE</a:t>
            </a:r>
          </a:p>
        </p:txBody>
      </p:sp>
      <p:sp>
        <p:nvSpPr>
          <p:cNvPr id="20" name="TextBox 19">
            <a:extLst>
              <a:ext uri="{FF2B5EF4-FFF2-40B4-BE49-F238E27FC236}">
                <a16:creationId xmlns:a16="http://schemas.microsoft.com/office/drawing/2014/main" xmlns="" id="{0182DB51-A959-F2BA-B39D-3F854ABEF219}"/>
              </a:ext>
            </a:extLst>
          </p:cNvPr>
          <p:cNvSpPr txBox="1"/>
          <p:nvPr userDrawn="1"/>
        </p:nvSpPr>
        <p:spPr>
          <a:xfrm>
            <a:off x="246535" y="4491611"/>
            <a:ext cx="1220591" cy="307777"/>
          </a:xfrm>
          <a:prstGeom prst="rect">
            <a:avLst/>
          </a:prstGeom>
          <a:noFill/>
        </p:spPr>
        <p:txBody>
          <a:bodyPr wrap="none" rtlCol="0" anchor="ctr">
            <a:spAutoFit/>
          </a:bodyPr>
          <a:lstStyle/>
          <a:p>
            <a:r>
              <a:rPr lang="en-US" sz="1400" b="1" dirty="0">
                <a:latin typeface="Segoe UI" panose="020B0502040204020203" pitchFamily="34" charset="0"/>
                <a:cs typeface="Segoe UI" panose="020B0502040204020203" pitchFamily="34" charset="0"/>
              </a:rPr>
              <a:t>UNIVERSITY</a:t>
            </a:r>
          </a:p>
        </p:txBody>
      </p:sp>
      <p:sp>
        <p:nvSpPr>
          <p:cNvPr id="21" name="TextBox 20">
            <a:extLst>
              <a:ext uri="{FF2B5EF4-FFF2-40B4-BE49-F238E27FC236}">
                <a16:creationId xmlns:a16="http://schemas.microsoft.com/office/drawing/2014/main" xmlns="" id="{15C017A4-20BC-EBB8-F12E-3F64FAC018C4}"/>
              </a:ext>
            </a:extLst>
          </p:cNvPr>
          <p:cNvSpPr txBox="1"/>
          <p:nvPr userDrawn="1"/>
        </p:nvSpPr>
        <p:spPr>
          <a:xfrm>
            <a:off x="246535" y="5527788"/>
            <a:ext cx="1016625" cy="307777"/>
          </a:xfrm>
          <a:prstGeom prst="rect">
            <a:avLst/>
          </a:prstGeom>
          <a:noFill/>
        </p:spPr>
        <p:txBody>
          <a:bodyPr wrap="none" rtlCol="0" anchor="ctr">
            <a:spAutoFit/>
          </a:bodyPr>
          <a:lstStyle/>
          <a:p>
            <a:r>
              <a:rPr lang="en-US" sz="1400" b="1" dirty="0">
                <a:latin typeface="Segoe UI" panose="020B0502040204020203" pitchFamily="34" charset="0"/>
                <a:cs typeface="Segoe UI" panose="020B0502040204020203" pitchFamily="34" charset="0"/>
              </a:rPr>
              <a:t>LINKEDIN</a:t>
            </a:r>
          </a:p>
        </p:txBody>
      </p:sp>
      <p:sp>
        <p:nvSpPr>
          <p:cNvPr id="4" name="Text Placeholder 2">
            <a:extLst>
              <a:ext uri="{FF2B5EF4-FFF2-40B4-BE49-F238E27FC236}">
                <a16:creationId xmlns:a16="http://schemas.microsoft.com/office/drawing/2014/main" xmlns="" id="{0676AEC4-C477-8D4E-400B-BA76F2A8B655}"/>
              </a:ext>
            </a:extLst>
          </p:cNvPr>
          <p:cNvSpPr>
            <a:spLocks noGrp="1"/>
          </p:cNvSpPr>
          <p:nvPr>
            <p:ph type="body" idx="15" hasCustomPrompt="1"/>
          </p:nvPr>
        </p:nvSpPr>
        <p:spPr>
          <a:xfrm>
            <a:off x="246535" y="2769130"/>
            <a:ext cx="3272216" cy="459323"/>
          </a:xfrm>
        </p:spPr>
        <p:txBody>
          <a:bodyPr>
            <a:normAutofit/>
          </a:bodyPr>
          <a:lstStyle>
            <a:lvl1pPr marL="0" indent="0">
              <a:buNone/>
              <a:defRPr sz="14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Fill in here</a:t>
            </a:r>
          </a:p>
        </p:txBody>
      </p:sp>
      <p:sp>
        <p:nvSpPr>
          <p:cNvPr id="5" name="Text Placeholder 2">
            <a:extLst>
              <a:ext uri="{FF2B5EF4-FFF2-40B4-BE49-F238E27FC236}">
                <a16:creationId xmlns:a16="http://schemas.microsoft.com/office/drawing/2014/main" xmlns="" id="{42E496AD-F7F7-A63E-8603-C755108DB0A7}"/>
              </a:ext>
            </a:extLst>
          </p:cNvPr>
          <p:cNvSpPr>
            <a:spLocks noGrp="1"/>
          </p:cNvSpPr>
          <p:nvPr>
            <p:ph type="body" idx="16" hasCustomPrompt="1"/>
          </p:nvPr>
        </p:nvSpPr>
        <p:spPr>
          <a:xfrm>
            <a:off x="246535" y="1871435"/>
            <a:ext cx="3323930" cy="365125"/>
          </a:xfrm>
        </p:spPr>
        <p:txBody>
          <a:bodyPr anchor="ctr">
            <a:normAutofit/>
          </a:bodyPr>
          <a:lstStyle>
            <a:lvl1pPr marL="0" indent="0">
              <a:buNone/>
              <a:defRPr sz="1600" b="1">
                <a:solidFill>
                  <a:schemeClr val="accent3"/>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SOLUTION NAME</a:t>
            </a:r>
          </a:p>
        </p:txBody>
      </p:sp>
      <p:cxnSp>
        <p:nvCxnSpPr>
          <p:cNvPr id="9" name="Straight Connector 8">
            <a:extLst>
              <a:ext uri="{FF2B5EF4-FFF2-40B4-BE49-F238E27FC236}">
                <a16:creationId xmlns:a16="http://schemas.microsoft.com/office/drawing/2014/main" xmlns="" id="{AB3D701B-E924-5F8D-A252-59609AD8BDE0}"/>
              </a:ext>
            </a:extLst>
          </p:cNvPr>
          <p:cNvCxnSpPr>
            <a:cxnSpLocks/>
          </p:cNvCxnSpPr>
          <p:nvPr userDrawn="1"/>
        </p:nvCxnSpPr>
        <p:spPr>
          <a:xfrm>
            <a:off x="172278" y="2386599"/>
            <a:ext cx="3398187"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sp>
        <p:nvSpPr>
          <p:cNvPr id="17" name="Text Placeholder 2">
            <a:extLst>
              <a:ext uri="{FF2B5EF4-FFF2-40B4-BE49-F238E27FC236}">
                <a16:creationId xmlns:a16="http://schemas.microsoft.com/office/drawing/2014/main" xmlns="" id="{4D073AF7-821F-F27E-678D-22B8D310E5C5}"/>
              </a:ext>
            </a:extLst>
          </p:cNvPr>
          <p:cNvSpPr>
            <a:spLocks noGrp="1"/>
          </p:cNvSpPr>
          <p:nvPr>
            <p:ph type="body" idx="17" hasCustomPrompt="1"/>
          </p:nvPr>
        </p:nvSpPr>
        <p:spPr>
          <a:xfrm>
            <a:off x="246535" y="3780435"/>
            <a:ext cx="3272216" cy="459323"/>
          </a:xfrm>
        </p:spPr>
        <p:txBody>
          <a:bodyPr>
            <a:normAutofit/>
          </a:bodyPr>
          <a:lstStyle>
            <a:lvl1pPr marL="0" indent="0">
              <a:buNone/>
              <a:defRPr sz="14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Fill in here</a:t>
            </a:r>
          </a:p>
        </p:txBody>
      </p:sp>
      <p:sp>
        <p:nvSpPr>
          <p:cNvPr id="23" name="Text Placeholder 2">
            <a:extLst>
              <a:ext uri="{FF2B5EF4-FFF2-40B4-BE49-F238E27FC236}">
                <a16:creationId xmlns:a16="http://schemas.microsoft.com/office/drawing/2014/main" xmlns="" id="{00CC4EDA-E8DB-BB7D-DA1C-0B05A1262887}"/>
              </a:ext>
            </a:extLst>
          </p:cNvPr>
          <p:cNvSpPr>
            <a:spLocks noGrp="1"/>
          </p:cNvSpPr>
          <p:nvPr>
            <p:ph type="body" idx="18" hasCustomPrompt="1"/>
          </p:nvPr>
        </p:nvSpPr>
        <p:spPr>
          <a:xfrm>
            <a:off x="246535" y="4867073"/>
            <a:ext cx="3272216" cy="459323"/>
          </a:xfrm>
        </p:spPr>
        <p:txBody>
          <a:bodyPr>
            <a:normAutofit/>
          </a:bodyPr>
          <a:lstStyle>
            <a:lvl1pPr marL="0" indent="0">
              <a:buNone/>
              <a:defRPr sz="14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Fill in here</a:t>
            </a:r>
          </a:p>
        </p:txBody>
      </p:sp>
      <p:sp>
        <p:nvSpPr>
          <p:cNvPr id="26" name="Text Placeholder 2">
            <a:extLst>
              <a:ext uri="{FF2B5EF4-FFF2-40B4-BE49-F238E27FC236}">
                <a16:creationId xmlns:a16="http://schemas.microsoft.com/office/drawing/2014/main" xmlns="" id="{70F8BD5C-BB07-D70C-7B7E-D48D664F2941}"/>
              </a:ext>
            </a:extLst>
          </p:cNvPr>
          <p:cNvSpPr>
            <a:spLocks noGrp="1"/>
          </p:cNvSpPr>
          <p:nvPr>
            <p:ph type="body" idx="19" hasCustomPrompt="1"/>
          </p:nvPr>
        </p:nvSpPr>
        <p:spPr>
          <a:xfrm>
            <a:off x="246535" y="5848949"/>
            <a:ext cx="3272216" cy="459323"/>
          </a:xfrm>
        </p:spPr>
        <p:txBody>
          <a:bodyPr>
            <a:normAutofit/>
          </a:bodyPr>
          <a:lstStyle>
            <a:lvl1pPr marL="0" indent="0">
              <a:buNone/>
              <a:defRPr sz="14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Fill in here</a:t>
            </a:r>
          </a:p>
        </p:txBody>
      </p:sp>
      <p:cxnSp>
        <p:nvCxnSpPr>
          <p:cNvPr id="28" name="Straight Connector 27">
            <a:extLst>
              <a:ext uri="{FF2B5EF4-FFF2-40B4-BE49-F238E27FC236}">
                <a16:creationId xmlns:a16="http://schemas.microsoft.com/office/drawing/2014/main" xmlns="" id="{143585A6-2070-3ABF-647B-C40986C3B3B3}"/>
              </a:ext>
            </a:extLst>
          </p:cNvPr>
          <p:cNvCxnSpPr>
            <a:cxnSpLocks/>
          </p:cNvCxnSpPr>
          <p:nvPr userDrawn="1"/>
        </p:nvCxnSpPr>
        <p:spPr>
          <a:xfrm>
            <a:off x="218535" y="3429000"/>
            <a:ext cx="3300216"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xmlns="" id="{2EE49448-F439-A633-EACC-57EB23D23359}"/>
              </a:ext>
            </a:extLst>
          </p:cNvPr>
          <p:cNvCxnSpPr>
            <a:cxnSpLocks/>
          </p:cNvCxnSpPr>
          <p:nvPr userDrawn="1"/>
        </p:nvCxnSpPr>
        <p:spPr>
          <a:xfrm>
            <a:off x="218535" y="4448067"/>
            <a:ext cx="3300216"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007006AC-0824-25E6-BEC6-E49B6575ED54}"/>
              </a:ext>
            </a:extLst>
          </p:cNvPr>
          <p:cNvCxnSpPr>
            <a:cxnSpLocks/>
          </p:cNvCxnSpPr>
          <p:nvPr userDrawn="1"/>
        </p:nvCxnSpPr>
        <p:spPr>
          <a:xfrm>
            <a:off x="229906" y="5486401"/>
            <a:ext cx="3300216"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sp>
        <p:nvSpPr>
          <p:cNvPr id="32" name="Text Placeholder 2">
            <a:extLst>
              <a:ext uri="{FF2B5EF4-FFF2-40B4-BE49-F238E27FC236}">
                <a16:creationId xmlns:a16="http://schemas.microsoft.com/office/drawing/2014/main" xmlns="" id="{3D97CCEF-8B32-DA8D-8220-433DBAC8C95B}"/>
              </a:ext>
            </a:extLst>
          </p:cNvPr>
          <p:cNvSpPr>
            <a:spLocks noGrp="1"/>
          </p:cNvSpPr>
          <p:nvPr>
            <p:ph type="body" idx="20" hasCustomPrompt="1"/>
          </p:nvPr>
        </p:nvSpPr>
        <p:spPr>
          <a:xfrm>
            <a:off x="4165030" y="1415277"/>
            <a:ext cx="3779647" cy="4840173"/>
          </a:xfrm>
        </p:spPr>
        <p:txBody>
          <a:bodyPr>
            <a:normAutofit/>
          </a:bodyPr>
          <a:lstStyle>
            <a:lvl1pPr marL="0" indent="0">
              <a:buNone/>
              <a:defRPr sz="14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Give a brief introduction into your solution.</a:t>
            </a:r>
          </a:p>
        </p:txBody>
      </p:sp>
      <p:sp>
        <p:nvSpPr>
          <p:cNvPr id="34" name="TextBox 33">
            <a:extLst>
              <a:ext uri="{FF2B5EF4-FFF2-40B4-BE49-F238E27FC236}">
                <a16:creationId xmlns:a16="http://schemas.microsoft.com/office/drawing/2014/main" xmlns="" id="{F1EB04FC-D739-B00E-D3F9-1608A9A2126C}"/>
              </a:ext>
            </a:extLst>
          </p:cNvPr>
          <p:cNvSpPr txBox="1"/>
          <p:nvPr userDrawn="1"/>
        </p:nvSpPr>
        <p:spPr>
          <a:xfrm>
            <a:off x="246535" y="218034"/>
            <a:ext cx="4772525" cy="477054"/>
          </a:xfrm>
          <a:prstGeom prst="rect">
            <a:avLst/>
          </a:prstGeom>
          <a:noFill/>
        </p:spPr>
        <p:txBody>
          <a:bodyPr wrap="none" rtlCol="0" anchor="ctr">
            <a:spAutoFit/>
          </a:bodyPr>
          <a:lstStyle/>
          <a:p>
            <a:r>
              <a:rPr lang="en-US" sz="2500" b="1" dirty="0">
                <a:solidFill>
                  <a:schemeClr val="tx2">
                    <a:lumMod val="10000"/>
                  </a:schemeClr>
                </a:solidFill>
                <a:latin typeface="Segoe UI" panose="020B0502040204020203" pitchFamily="34" charset="0"/>
                <a:cs typeface="Segoe UI" panose="020B0502040204020203" pitchFamily="34" charset="0"/>
              </a:rPr>
              <a:t>1. INTRODUCTION – STUDENT</a:t>
            </a:r>
          </a:p>
        </p:txBody>
      </p:sp>
    </p:spTree>
    <p:extLst>
      <p:ext uri="{BB962C8B-B14F-4D97-AF65-F5344CB8AC3E}">
        <p14:creationId xmlns:p14="http://schemas.microsoft.com/office/powerpoint/2010/main" val="20883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Solution">
    <p:spTree>
      <p:nvGrpSpPr>
        <p:cNvPr id="1" name=""/>
        <p:cNvGrpSpPr/>
        <p:nvPr/>
      </p:nvGrpSpPr>
      <p:grpSpPr>
        <a:xfrm>
          <a:off x="0" y="0"/>
          <a:ext cx="0" cy="0"/>
          <a:chOff x="0" y="0"/>
          <a:chExt cx="0" cy="0"/>
        </a:xfrm>
      </p:grpSpPr>
      <p:sp>
        <p:nvSpPr>
          <p:cNvPr id="8" name="Round Single Corner of Rectangle 7">
            <a:extLst>
              <a:ext uri="{FF2B5EF4-FFF2-40B4-BE49-F238E27FC236}">
                <a16:creationId xmlns:a16="http://schemas.microsoft.com/office/drawing/2014/main" xmlns="" id="{E2AC6612-43B4-2567-D2E2-4094E4C240BD}"/>
              </a:ext>
            </a:extLst>
          </p:cNvPr>
          <p:cNvSpPr/>
          <p:nvPr userDrawn="1"/>
        </p:nvSpPr>
        <p:spPr>
          <a:xfrm>
            <a:off x="0" y="681038"/>
            <a:ext cx="4075044" cy="6176963"/>
          </a:xfrm>
          <a:prstGeom prst="round1Rect">
            <a:avLst>
              <a:gd name="adj" fmla="val 3898"/>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xmlns="" id="{3676FF84-31E1-C937-463E-EA12653DED04}"/>
              </a:ext>
            </a:extLst>
          </p:cNvPr>
          <p:cNvSpPr txBox="1"/>
          <p:nvPr userDrawn="1"/>
        </p:nvSpPr>
        <p:spPr>
          <a:xfrm>
            <a:off x="229905" y="817964"/>
            <a:ext cx="3695549" cy="646331"/>
          </a:xfrm>
          <a:prstGeom prst="rect">
            <a:avLst/>
          </a:prstGeom>
          <a:noFill/>
        </p:spPr>
        <p:txBody>
          <a:bodyPr wrap="square" rtlCol="0">
            <a:spAutoFit/>
          </a:bodyPr>
          <a:lstStyle/>
          <a:p>
            <a:r>
              <a:rPr lang="en-US" b="1" dirty="0">
                <a:solidFill>
                  <a:schemeClr val="bg1"/>
                </a:solidFill>
                <a:latin typeface="Segoe UI" panose="020B0502040204020203" pitchFamily="34" charset="0"/>
                <a:cs typeface="Segoe UI" panose="020B0502040204020203" pitchFamily="34" charset="0"/>
              </a:rPr>
              <a:t>KEY GUIDELINE </a:t>
            </a:r>
          </a:p>
          <a:p>
            <a:r>
              <a:rPr lang="en-US" b="1" dirty="0">
                <a:solidFill>
                  <a:schemeClr val="bg1"/>
                </a:solidFill>
                <a:latin typeface="Segoe UI" panose="020B0502040204020203" pitchFamily="34" charset="0"/>
                <a:cs typeface="Segoe UI" panose="020B0502040204020203" pitchFamily="34" charset="0"/>
              </a:rPr>
              <a:t>&amp; SPECIFICATIONS</a:t>
            </a:r>
          </a:p>
        </p:txBody>
      </p:sp>
      <p:sp>
        <p:nvSpPr>
          <p:cNvPr id="10" name="TextBox 9">
            <a:extLst>
              <a:ext uri="{FF2B5EF4-FFF2-40B4-BE49-F238E27FC236}">
                <a16:creationId xmlns:a16="http://schemas.microsoft.com/office/drawing/2014/main" xmlns="" id="{17612AC8-FC47-EEFB-DFAA-6A99D4950EC0}"/>
              </a:ext>
            </a:extLst>
          </p:cNvPr>
          <p:cNvSpPr txBox="1"/>
          <p:nvPr userDrawn="1"/>
        </p:nvSpPr>
        <p:spPr>
          <a:xfrm>
            <a:off x="4209151" y="817964"/>
            <a:ext cx="2461508" cy="369332"/>
          </a:xfrm>
          <a:prstGeom prst="rect">
            <a:avLst/>
          </a:prstGeom>
          <a:noFill/>
        </p:spPr>
        <p:txBody>
          <a:bodyPr wrap="none" rtlCol="0">
            <a:spAutoFit/>
          </a:bodyPr>
          <a:lstStyle/>
          <a:p>
            <a:r>
              <a:rPr lang="en-US" b="1" dirty="0">
                <a:latin typeface="Segoe UI" panose="020B0502040204020203" pitchFamily="34" charset="0"/>
                <a:cs typeface="Segoe UI" panose="020B0502040204020203" pitchFamily="34" charset="0"/>
              </a:rPr>
              <a:t>DETAILED SOLUTION</a:t>
            </a:r>
          </a:p>
        </p:txBody>
      </p:sp>
      <p:sp>
        <p:nvSpPr>
          <p:cNvPr id="12" name="TextBox 11">
            <a:extLst>
              <a:ext uri="{FF2B5EF4-FFF2-40B4-BE49-F238E27FC236}">
                <a16:creationId xmlns:a16="http://schemas.microsoft.com/office/drawing/2014/main" xmlns="" id="{D857812C-F707-CEB5-F849-562C7BA4920F}"/>
              </a:ext>
            </a:extLst>
          </p:cNvPr>
          <p:cNvSpPr txBox="1"/>
          <p:nvPr userDrawn="1"/>
        </p:nvSpPr>
        <p:spPr>
          <a:xfrm>
            <a:off x="246535" y="218034"/>
            <a:ext cx="2141933" cy="477054"/>
          </a:xfrm>
          <a:prstGeom prst="rect">
            <a:avLst/>
          </a:prstGeom>
          <a:noFill/>
        </p:spPr>
        <p:txBody>
          <a:bodyPr wrap="none" rtlCol="0" anchor="ctr">
            <a:spAutoFit/>
          </a:bodyPr>
          <a:lstStyle/>
          <a:p>
            <a:r>
              <a:rPr lang="en-US" sz="2500" b="1" dirty="0">
                <a:solidFill>
                  <a:schemeClr val="tx2">
                    <a:lumMod val="10000"/>
                  </a:schemeClr>
                </a:solidFill>
                <a:latin typeface="Segoe UI" panose="020B0502040204020203" pitchFamily="34" charset="0"/>
                <a:cs typeface="Segoe UI" panose="020B0502040204020203" pitchFamily="34" charset="0"/>
              </a:rPr>
              <a:t>2. SOLUTION</a:t>
            </a:r>
          </a:p>
        </p:txBody>
      </p:sp>
      <p:sp>
        <p:nvSpPr>
          <p:cNvPr id="13" name="TextBox 12">
            <a:extLst>
              <a:ext uri="{FF2B5EF4-FFF2-40B4-BE49-F238E27FC236}">
                <a16:creationId xmlns:a16="http://schemas.microsoft.com/office/drawing/2014/main" xmlns="" id="{F9973926-07C2-A3ED-0121-13CB71E603FD}"/>
              </a:ext>
            </a:extLst>
          </p:cNvPr>
          <p:cNvSpPr txBox="1"/>
          <p:nvPr userDrawn="1"/>
        </p:nvSpPr>
        <p:spPr>
          <a:xfrm>
            <a:off x="172278" y="6502015"/>
            <a:ext cx="1558440" cy="246221"/>
          </a:xfrm>
          <a:prstGeom prst="rect">
            <a:avLst/>
          </a:prstGeom>
          <a:noFill/>
        </p:spPr>
        <p:txBody>
          <a:bodyPr wrap="none" rtlCol="0" anchor="ctr">
            <a:spAutoFit/>
          </a:bodyPr>
          <a:lstStyle/>
          <a:p>
            <a:r>
              <a:rPr lang="en-US" sz="1000" dirty="0">
                <a:solidFill>
                  <a:schemeClr val="bg1"/>
                </a:solidFill>
                <a:latin typeface="Segoe UI" panose="020B0502040204020203" pitchFamily="34" charset="0"/>
                <a:cs typeface="Segoe UI" panose="020B0502040204020203" pitchFamily="34" charset="0"/>
              </a:rPr>
              <a:t>SUBMISSION TEMPLATE</a:t>
            </a:r>
          </a:p>
        </p:txBody>
      </p:sp>
      <p:sp>
        <p:nvSpPr>
          <p:cNvPr id="3" name="Content Placeholder 9">
            <a:extLst>
              <a:ext uri="{FF2B5EF4-FFF2-40B4-BE49-F238E27FC236}">
                <a16:creationId xmlns:a16="http://schemas.microsoft.com/office/drawing/2014/main" xmlns="" id="{06031EA5-7094-3853-E246-0C190AB56E9C}"/>
              </a:ext>
            </a:extLst>
          </p:cNvPr>
          <p:cNvSpPr>
            <a:spLocks noGrp="1"/>
          </p:cNvSpPr>
          <p:nvPr>
            <p:ph sz="quarter" idx="18" hasCustomPrompt="1"/>
          </p:nvPr>
        </p:nvSpPr>
        <p:spPr>
          <a:xfrm>
            <a:off x="4314813" y="4413506"/>
            <a:ext cx="3793436" cy="1885383"/>
          </a:xfrm>
        </p:spPr>
        <p:txBody>
          <a:bodyPr>
            <a:normAutofit/>
          </a:bodyPr>
          <a:lstStyle>
            <a:lvl1pPr marL="0" indent="0">
              <a:buNone/>
              <a:defRPr sz="1400"/>
            </a:lvl1pPr>
            <a:lvl5pPr marL="1828800" indent="0" algn="l">
              <a:buNone/>
              <a:defRPr sz="1400"/>
            </a:lvl5pPr>
          </a:lstStyle>
          <a:p>
            <a:pPr lvl="0"/>
            <a:r>
              <a:rPr lang="en-US" dirty="0"/>
              <a:t>Picture/graph</a:t>
            </a:r>
          </a:p>
        </p:txBody>
      </p:sp>
      <p:sp>
        <p:nvSpPr>
          <p:cNvPr id="6" name="Content Placeholder 9">
            <a:extLst>
              <a:ext uri="{FF2B5EF4-FFF2-40B4-BE49-F238E27FC236}">
                <a16:creationId xmlns:a16="http://schemas.microsoft.com/office/drawing/2014/main" xmlns="" id="{6A70E5BD-CA51-09C4-A0D0-817208BC2628}"/>
              </a:ext>
            </a:extLst>
          </p:cNvPr>
          <p:cNvSpPr>
            <a:spLocks noGrp="1"/>
          </p:cNvSpPr>
          <p:nvPr>
            <p:ph sz="quarter" idx="19" hasCustomPrompt="1"/>
          </p:nvPr>
        </p:nvSpPr>
        <p:spPr>
          <a:xfrm>
            <a:off x="8226857" y="4416098"/>
            <a:ext cx="3716666" cy="1885383"/>
          </a:xfrm>
        </p:spPr>
        <p:txBody>
          <a:bodyPr>
            <a:normAutofit/>
          </a:bodyPr>
          <a:lstStyle>
            <a:lvl1pPr marL="0" indent="0">
              <a:buNone/>
              <a:defRPr sz="1400"/>
            </a:lvl1pPr>
            <a:lvl5pPr marL="1828800" indent="0" algn="l">
              <a:buNone/>
              <a:defRPr sz="1400"/>
            </a:lvl5pPr>
          </a:lstStyle>
          <a:p>
            <a:pPr lvl="0"/>
            <a:r>
              <a:rPr lang="en-US" dirty="0"/>
              <a:t>Picture/graph</a:t>
            </a:r>
          </a:p>
        </p:txBody>
      </p:sp>
      <p:sp>
        <p:nvSpPr>
          <p:cNvPr id="14" name="Text Placeholder 2">
            <a:extLst>
              <a:ext uri="{FF2B5EF4-FFF2-40B4-BE49-F238E27FC236}">
                <a16:creationId xmlns:a16="http://schemas.microsoft.com/office/drawing/2014/main" xmlns="" id="{76F030FD-CF8C-493C-44C2-2ADB5AE0E234}"/>
              </a:ext>
            </a:extLst>
          </p:cNvPr>
          <p:cNvSpPr>
            <a:spLocks noGrp="1"/>
          </p:cNvSpPr>
          <p:nvPr>
            <p:ph type="body" idx="20" hasCustomPrompt="1"/>
          </p:nvPr>
        </p:nvSpPr>
        <p:spPr>
          <a:xfrm>
            <a:off x="4314813" y="1280570"/>
            <a:ext cx="7628709" cy="3038881"/>
          </a:xfrm>
        </p:spPr>
        <p:txBody>
          <a:bodyPr>
            <a:normAutofit/>
          </a:bodyPr>
          <a:lstStyle>
            <a:lvl1pPr marL="285750" indent="-285750">
              <a:buFont typeface="Arial" panose="020B0604020202020204" pitchFamily="34" charset="0"/>
              <a:buChar char="•"/>
              <a:defRPr sz="14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Introduce your solution, if you need more space feel free to check the slide in the end. To support your introduction feel free visualize the solution or concept by adding pictures of prototypes, products, graphics, etc.</a:t>
            </a:r>
          </a:p>
          <a:p>
            <a:pPr lvl="0"/>
            <a:endParaRPr lang="en-GB" dirty="0"/>
          </a:p>
        </p:txBody>
      </p:sp>
      <p:sp>
        <p:nvSpPr>
          <p:cNvPr id="4" name="Textfeld 3">
            <a:extLst>
              <a:ext uri="{FF2B5EF4-FFF2-40B4-BE49-F238E27FC236}">
                <a16:creationId xmlns:a16="http://schemas.microsoft.com/office/drawing/2014/main" xmlns="" id="{AADCB8FB-8155-B1A7-7DAD-E066689C2FA3}"/>
              </a:ext>
            </a:extLst>
          </p:cNvPr>
          <p:cNvSpPr txBox="1"/>
          <p:nvPr userDrawn="1"/>
        </p:nvSpPr>
        <p:spPr>
          <a:xfrm>
            <a:off x="229905" y="1542473"/>
            <a:ext cx="3575477" cy="418576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Provide a </a:t>
            </a:r>
            <a:r>
              <a:rPr kumimoji="0" lang="en-US" sz="140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demonstration of your prototype</a:t>
            </a:r>
            <a:r>
              <a:rPr kumimoji="0" lang="en-US" sz="1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e.g. include examples of the generated content (e.g., a newsletter or blog post) and </a:t>
            </a:r>
            <a:r>
              <a:rPr kumimoji="0" lang="en-US" sz="140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explain how your solution ensures high-quality, verifiable content with embedded 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The core of the MVP should focus on textual content and publicly available sources. The content format should be either a </a:t>
            </a:r>
            <a:r>
              <a:rPr kumimoji="0" lang="en-US" sz="140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newsletter</a:t>
            </a:r>
            <a:r>
              <a:rPr kumimoji="0" lang="en-US" sz="1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or a </a:t>
            </a:r>
            <a:r>
              <a:rPr kumimoji="0" lang="en-US" sz="140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blog post</a:t>
            </a:r>
            <a:r>
              <a:rPr kumimoji="0" lang="en-US" sz="1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which can be used as the initial prototype as it combines content creation and cross-linking based on different sources.</a:t>
            </a:r>
            <a:endParaRPr kumimoji="0" lang="en-GB" sz="1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 will find more information on the criteria here: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hlinkClick r:id="rId2"/>
              </a:rPr>
              <a:t>https://app.ekipa.de/challenges/ai-telekom-iot/submission  </a:t>
            </a:r>
            <a:endParaRPr kumimoji="0" lang="en-GB" sz="2800" b="0" i="0" u="none" strike="noStrike" kern="1200" cap="none" spc="0" normalizeH="0" baseline="0" noProof="0" dirty="0">
              <a:ln>
                <a:noFill/>
              </a:ln>
              <a:solidFill>
                <a:srgbClr val="4A4A4A"/>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48504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hallenge Specific Questions">
    <p:spTree>
      <p:nvGrpSpPr>
        <p:cNvPr id="1" name=""/>
        <p:cNvGrpSpPr/>
        <p:nvPr/>
      </p:nvGrpSpPr>
      <p:grpSpPr>
        <a:xfrm>
          <a:off x="0" y="0"/>
          <a:ext cx="0" cy="0"/>
          <a:chOff x="0" y="0"/>
          <a:chExt cx="0" cy="0"/>
        </a:xfrm>
      </p:grpSpPr>
      <p:sp>
        <p:nvSpPr>
          <p:cNvPr id="8" name="Round Single Corner of Rectangle 7">
            <a:extLst>
              <a:ext uri="{FF2B5EF4-FFF2-40B4-BE49-F238E27FC236}">
                <a16:creationId xmlns:a16="http://schemas.microsoft.com/office/drawing/2014/main" xmlns="" id="{E2AC6612-43B4-2567-D2E2-4094E4C240BD}"/>
              </a:ext>
            </a:extLst>
          </p:cNvPr>
          <p:cNvSpPr/>
          <p:nvPr userDrawn="1"/>
        </p:nvSpPr>
        <p:spPr>
          <a:xfrm>
            <a:off x="0" y="681038"/>
            <a:ext cx="4075044" cy="6176963"/>
          </a:xfrm>
          <a:prstGeom prst="round1Rect">
            <a:avLst>
              <a:gd name="adj" fmla="val 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xmlns="" id="{3676FF84-31E1-C937-463E-EA12653DED04}"/>
              </a:ext>
            </a:extLst>
          </p:cNvPr>
          <p:cNvSpPr txBox="1"/>
          <p:nvPr userDrawn="1"/>
        </p:nvSpPr>
        <p:spPr>
          <a:xfrm>
            <a:off x="229906" y="817964"/>
            <a:ext cx="2018501" cy="369332"/>
          </a:xfrm>
          <a:prstGeom prst="rect">
            <a:avLst/>
          </a:prstGeom>
          <a:noFill/>
        </p:spPr>
        <p:txBody>
          <a:bodyPr wrap="none" rtlCol="0">
            <a:spAutoFit/>
          </a:bodyPr>
          <a:lstStyle/>
          <a:p>
            <a:r>
              <a:rPr lang="en-US" b="1" dirty="0">
                <a:solidFill>
                  <a:schemeClr val="bg1"/>
                </a:solidFill>
                <a:latin typeface="Segoe UI" panose="020B0502040204020203" pitchFamily="34" charset="0"/>
                <a:cs typeface="Segoe UI" panose="020B0502040204020203" pitchFamily="34" charset="0"/>
              </a:rPr>
              <a:t>KEY QUESTION 1</a:t>
            </a:r>
          </a:p>
        </p:txBody>
      </p:sp>
      <p:sp>
        <p:nvSpPr>
          <p:cNvPr id="11" name="Text Placeholder 2">
            <a:extLst>
              <a:ext uri="{FF2B5EF4-FFF2-40B4-BE49-F238E27FC236}">
                <a16:creationId xmlns:a16="http://schemas.microsoft.com/office/drawing/2014/main" xmlns="" id="{366E3751-4A42-3B8D-5208-B03E95659924}"/>
              </a:ext>
            </a:extLst>
          </p:cNvPr>
          <p:cNvSpPr>
            <a:spLocks noGrp="1"/>
          </p:cNvSpPr>
          <p:nvPr>
            <p:ph type="body" idx="14" hasCustomPrompt="1"/>
          </p:nvPr>
        </p:nvSpPr>
        <p:spPr>
          <a:xfrm>
            <a:off x="248478" y="1948543"/>
            <a:ext cx="3594179" cy="4228419"/>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Brief answer</a:t>
            </a:r>
          </a:p>
        </p:txBody>
      </p:sp>
      <p:sp>
        <p:nvSpPr>
          <p:cNvPr id="12" name="TextBox 11">
            <a:extLst>
              <a:ext uri="{FF2B5EF4-FFF2-40B4-BE49-F238E27FC236}">
                <a16:creationId xmlns:a16="http://schemas.microsoft.com/office/drawing/2014/main" xmlns="" id="{D857812C-F707-CEB5-F849-562C7BA4920F}"/>
              </a:ext>
            </a:extLst>
          </p:cNvPr>
          <p:cNvSpPr txBox="1"/>
          <p:nvPr userDrawn="1"/>
        </p:nvSpPr>
        <p:spPr>
          <a:xfrm>
            <a:off x="246535" y="218034"/>
            <a:ext cx="6306535" cy="477054"/>
          </a:xfrm>
          <a:prstGeom prst="rect">
            <a:avLst/>
          </a:prstGeom>
          <a:noFill/>
        </p:spPr>
        <p:txBody>
          <a:bodyPr wrap="none" rtlCol="0" anchor="ctr">
            <a:spAutoFit/>
          </a:bodyPr>
          <a:lstStyle/>
          <a:p>
            <a:r>
              <a:rPr lang="en-US" sz="2500" b="1" dirty="0">
                <a:solidFill>
                  <a:schemeClr val="tx2">
                    <a:lumMod val="10000"/>
                  </a:schemeClr>
                </a:solidFill>
                <a:latin typeface="Segoe UI" panose="020B0502040204020203" pitchFamily="34" charset="0"/>
                <a:cs typeface="Segoe UI" panose="020B0502040204020203" pitchFamily="34" charset="0"/>
              </a:rPr>
              <a:t>3. CHALLENGE SPECIFIC KEY QUESTIONS</a:t>
            </a:r>
          </a:p>
        </p:txBody>
      </p:sp>
      <p:sp>
        <p:nvSpPr>
          <p:cNvPr id="13" name="TextBox 12">
            <a:extLst>
              <a:ext uri="{FF2B5EF4-FFF2-40B4-BE49-F238E27FC236}">
                <a16:creationId xmlns:a16="http://schemas.microsoft.com/office/drawing/2014/main" xmlns="" id="{F9973926-07C2-A3ED-0121-13CB71E603FD}"/>
              </a:ext>
            </a:extLst>
          </p:cNvPr>
          <p:cNvSpPr txBox="1"/>
          <p:nvPr userDrawn="1"/>
        </p:nvSpPr>
        <p:spPr>
          <a:xfrm>
            <a:off x="172278" y="6502015"/>
            <a:ext cx="1558440" cy="246221"/>
          </a:xfrm>
          <a:prstGeom prst="rect">
            <a:avLst/>
          </a:prstGeom>
          <a:noFill/>
        </p:spPr>
        <p:txBody>
          <a:bodyPr wrap="none" rtlCol="0" anchor="ctr">
            <a:spAutoFit/>
          </a:bodyPr>
          <a:lstStyle/>
          <a:p>
            <a:r>
              <a:rPr lang="en-US" sz="1000" dirty="0">
                <a:solidFill>
                  <a:schemeClr val="bg1"/>
                </a:solidFill>
                <a:latin typeface="Segoe UI" panose="020B0502040204020203" pitchFamily="34" charset="0"/>
                <a:cs typeface="Segoe UI" panose="020B0502040204020203" pitchFamily="34" charset="0"/>
              </a:rPr>
              <a:t>SUBMISSION TEMPLATE</a:t>
            </a:r>
          </a:p>
        </p:txBody>
      </p:sp>
      <p:sp>
        <p:nvSpPr>
          <p:cNvPr id="2" name="Round Single Corner of Rectangle 1">
            <a:extLst>
              <a:ext uri="{FF2B5EF4-FFF2-40B4-BE49-F238E27FC236}">
                <a16:creationId xmlns:a16="http://schemas.microsoft.com/office/drawing/2014/main" xmlns="" id="{CBD3EEC2-4DF2-77B7-01E6-705CB7AF445B}"/>
              </a:ext>
            </a:extLst>
          </p:cNvPr>
          <p:cNvSpPr/>
          <p:nvPr userDrawn="1"/>
        </p:nvSpPr>
        <p:spPr>
          <a:xfrm>
            <a:off x="4082426" y="684202"/>
            <a:ext cx="4075044" cy="6176963"/>
          </a:xfrm>
          <a:prstGeom prst="round1Rect">
            <a:avLst>
              <a:gd name="adj" fmla="val 4326"/>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4F11DD7E-C0C1-77E5-16C8-3A605512BA19}"/>
              </a:ext>
            </a:extLst>
          </p:cNvPr>
          <p:cNvSpPr txBox="1"/>
          <p:nvPr userDrawn="1"/>
        </p:nvSpPr>
        <p:spPr>
          <a:xfrm>
            <a:off x="226709" y="895417"/>
            <a:ext cx="3848336" cy="984885"/>
          </a:xfrm>
          <a:prstGeom prst="rect">
            <a:avLst/>
          </a:prstGeom>
          <a:noFill/>
        </p:spPr>
        <p:txBody>
          <a:bodyPr wrap="square" rtlCol="0" anchor="ctr">
            <a:spAutoFit/>
          </a:bodyPr>
          <a:lstStyle/>
          <a:p>
            <a:endParaRPr lang="de-DE" sz="1600" b="0" dirty="0">
              <a:solidFill>
                <a:schemeClr val="bg1"/>
              </a:solidFill>
              <a:latin typeface="Segoe UI" panose="020B0502040204020203" pitchFamily="34" charset="0"/>
              <a:cs typeface="Segoe UI" panose="020B0502040204020203" pitchFamily="34" charset="0"/>
            </a:endParaRPr>
          </a:p>
          <a:p>
            <a:r>
              <a:rPr lang="en-US" sz="1400" b="0" dirty="0">
                <a:solidFill>
                  <a:schemeClr val="bg1"/>
                </a:solidFill>
                <a:latin typeface="Segoe UI" panose="020B0502040204020203" pitchFamily="34" charset="0"/>
                <a:cs typeface="Segoe UI" panose="020B0502040204020203" pitchFamily="34" charset="0"/>
              </a:rPr>
              <a:t>How can relevant content, both internal and external, be automated for existing topics, products and services?</a:t>
            </a:r>
          </a:p>
        </p:txBody>
      </p:sp>
      <p:sp>
        <p:nvSpPr>
          <p:cNvPr id="6" name="TextBox 5">
            <a:extLst>
              <a:ext uri="{FF2B5EF4-FFF2-40B4-BE49-F238E27FC236}">
                <a16:creationId xmlns:a16="http://schemas.microsoft.com/office/drawing/2014/main" xmlns="" id="{4C24A9EB-41FA-41D8-BA69-871ACB50E6EB}"/>
              </a:ext>
            </a:extLst>
          </p:cNvPr>
          <p:cNvSpPr txBox="1"/>
          <p:nvPr userDrawn="1"/>
        </p:nvSpPr>
        <p:spPr>
          <a:xfrm>
            <a:off x="4304950" y="817964"/>
            <a:ext cx="2018501" cy="369332"/>
          </a:xfrm>
          <a:prstGeom prst="rect">
            <a:avLst/>
          </a:prstGeom>
          <a:noFill/>
        </p:spPr>
        <p:txBody>
          <a:bodyPr wrap="none" rtlCol="0">
            <a:spAutoFit/>
          </a:bodyPr>
          <a:lstStyle/>
          <a:p>
            <a:r>
              <a:rPr lang="en-US" b="1" dirty="0">
                <a:solidFill>
                  <a:schemeClr val="tx2">
                    <a:lumMod val="25000"/>
                  </a:schemeClr>
                </a:solidFill>
                <a:latin typeface="Segoe UI" panose="020B0502040204020203" pitchFamily="34" charset="0"/>
                <a:cs typeface="Segoe UI" panose="020B0502040204020203" pitchFamily="34" charset="0"/>
              </a:rPr>
              <a:t>KEY QUESTION 2</a:t>
            </a:r>
          </a:p>
        </p:txBody>
      </p:sp>
      <p:sp>
        <p:nvSpPr>
          <p:cNvPr id="14" name="TextBox 13">
            <a:extLst>
              <a:ext uri="{FF2B5EF4-FFF2-40B4-BE49-F238E27FC236}">
                <a16:creationId xmlns:a16="http://schemas.microsoft.com/office/drawing/2014/main" xmlns="" id="{E856A02A-682F-0AB9-2B00-E8155AE64F0B}"/>
              </a:ext>
            </a:extLst>
          </p:cNvPr>
          <p:cNvSpPr txBox="1"/>
          <p:nvPr userDrawn="1"/>
        </p:nvSpPr>
        <p:spPr>
          <a:xfrm>
            <a:off x="4301752" y="1141638"/>
            <a:ext cx="3615949" cy="738664"/>
          </a:xfrm>
          <a:prstGeom prst="rect">
            <a:avLst/>
          </a:prstGeom>
          <a:noFill/>
        </p:spPr>
        <p:txBody>
          <a:bodyPr wrap="square" rtlCol="0" anchor="ctr">
            <a:spAutoFit/>
          </a:bodyPr>
          <a:lstStyle/>
          <a:p>
            <a:r>
              <a:rPr lang="en-US" sz="1400" b="0" dirty="0">
                <a:solidFill>
                  <a:schemeClr val="tx2">
                    <a:lumMod val="25000"/>
                  </a:schemeClr>
                </a:solidFill>
                <a:latin typeface="Segoe UI" panose="020B0502040204020203" pitchFamily="34" charset="0"/>
                <a:cs typeface="Segoe UI" panose="020B0502040204020203" pitchFamily="34" charset="0"/>
              </a:rPr>
              <a:t>How can the relevant public information be selected and the corresponding sources be saved?</a:t>
            </a:r>
          </a:p>
        </p:txBody>
      </p:sp>
      <p:sp>
        <p:nvSpPr>
          <p:cNvPr id="15" name="TextBox 14">
            <a:extLst>
              <a:ext uri="{FF2B5EF4-FFF2-40B4-BE49-F238E27FC236}">
                <a16:creationId xmlns:a16="http://schemas.microsoft.com/office/drawing/2014/main" xmlns="" id="{197EFB13-7FAF-2B6D-413F-9CAFECE832BF}"/>
              </a:ext>
            </a:extLst>
          </p:cNvPr>
          <p:cNvSpPr txBox="1"/>
          <p:nvPr userDrawn="1"/>
        </p:nvSpPr>
        <p:spPr>
          <a:xfrm>
            <a:off x="8379994" y="817964"/>
            <a:ext cx="2018501" cy="369332"/>
          </a:xfrm>
          <a:prstGeom prst="rect">
            <a:avLst/>
          </a:prstGeom>
          <a:noFill/>
        </p:spPr>
        <p:txBody>
          <a:bodyPr wrap="none" rtlCol="0">
            <a:spAutoFit/>
          </a:bodyPr>
          <a:lstStyle/>
          <a:p>
            <a:r>
              <a:rPr lang="en-US" b="1" dirty="0">
                <a:solidFill>
                  <a:schemeClr val="tx2">
                    <a:lumMod val="25000"/>
                  </a:schemeClr>
                </a:solidFill>
                <a:latin typeface="Segoe UI" panose="020B0502040204020203" pitchFamily="34" charset="0"/>
                <a:cs typeface="Segoe UI" panose="020B0502040204020203" pitchFamily="34" charset="0"/>
              </a:rPr>
              <a:t>KEY QUESTION 3</a:t>
            </a:r>
          </a:p>
        </p:txBody>
      </p:sp>
      <p:sp>
        <p:nvSpPr>
          <p:cNvPr id="16" name="TextBox 15">
            <a:extLst>
              <a:ext uri="{FF2B5EF4-FFF2-40B4-BE49-F238E27FC236}">
                <a16:creationId xmlns:a16="http://schemas.microsoft.com/office/drawing/2014/main" xmlns="" id="{C204FC51-3AA1-2470-229C-C3E81D8C292B}"/>
              </a:ext>
            </a:extLst>
          </p:cNvPr>
          <p:cNvSpPr txBox="1"/>
          <p:nvPr userDrawn="1"/>
        </p:nvSpPr>
        <p:spPr>
          <a:xfrm>
            <a:off x="8376796" y="1141638"/>
            <a:ext cx="3588495" cy="738664"/>
          </a:xfrm>
          <a:prstGeom prst="rect">
            <a:avLst/>
          </a:prstGeom>
          <a:noFill/>
        </p:spPr>
        <p:txBody>
          <a:bodyPr wrap="square" rtlCol="0" anchor="ctr">
            <a:spAutoFit/>
          </a:bodyPr>
          <a:lstStyle/>
          <a:p>
            <a:r>
              <a:rPr lang="en-US" sz="1400" b="0" dirty="0">
                <a:solidFill>
                  <a:schemeClr val="tx2">
                    <a:lumMod val="25000"/>
                  </a:schemeClr>
                </a:solidFill>
                <a:latin typeface="Segoe UI" panose="020B0502040204020203" pitchFamily="34" charset="0"/>
                <a:cs typeface="Segoe UI" panose="020B0502040204020203" pitchFamily="34" charset="0"/>
              </a:rPr>
              <a:t>How can the automation of content creation save resources as well as internal and external costs?</a:t>
            </a:r>
          </a:p>
        </p:txBody>
      </p:sp>
      <p:sp>
        <p:nvSpPr>
          <p:cNvPr id="17" name="Text Placeholder 2">
            <a:extLst>
              <a:ext uri="{FF2B5EF4-FFF2-40B4-BE49-F238E27FC236}">
                <a16:creationId xmlns:a16="http://schemas.microsoft.com/office/drawing/2014/main" xmlns="" id="{4D4856FA-B0F4-D0C8-0330-C21FFD929E83}"/>
              </a:ext>
            </a:extLst>
          </p:cNvPr>
          <p:cNvSpPr>
            <a:spLocks noGrp="1"/>
          </p:cNvSpPr>
          <p:nvPr>
            <p:ph type="body" idx="15" hasCustomPrompt="1"/>
          </p:nvPr>
        </p:nvSpPr>
        <p:spPr>
          <a:xfrm>
            <a:off x="4323522" y="1948543"/>
            <a:ext cx="3594179" cy="4228419"/>
          </a:xfrm>
        </p:spPr>
        <p:txBody>
          <a:bodyPr>
            <a:normAutofit/>
          </a:bodyPr>
          <a:lstStyle>
            <a:lvl1pPr marL="285750" indent="-285750">
              <a:buFont typeface="Arial" panose="020B0604020202020204" pitchFamily="34" charset="0"/>
              <a:buChar char="•"/>
              <a:defRPr sz="1400">
                <a:solidFill>
                  <a:schemeClr val="tx2">
                    <a:lumMod val="25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Brief answer</a:t>
            </a:r>
          </a:p>
        </p:txBody>
      </p:sp>
      <p:sp>
        <p:nvSpPr>
          <p:cNvPr id="18" name="Text Placeholder 2">
            <a:extLst>
              <a:ext uri="{FF2B5EF4-FFF2-40B4-BE49-F238E27FC236}">
                <a16:creationId xmlns:a16="http://schemas.microsoft.com/office/drawing/2014/main" xmlns="" id="{66EE628D-9B92-AB0C-40F6-C70C231358E5}"/>
              </a:ext>
            </a:extLst>
          </p:cNvPr>
          <p:cNvSpPr>
            <a:spLocks noGrp="1"/>
          </p:cNvSpPr>
          <p:nvPr>
            <p:ph type="body" idx="16" hasCustomPrompt="1"/>
          </p:nvPr>
        </p:nvSpPr>
        <p:spPr>
          <a:xfrm>
            <a:off x="8398566" y="1948543"/>
            <a:ext cx="3594179" cy="4228419"/>
          </a:xfrm>
        </p:spPr>
        <p:txBody>
          <a:bodyPr>
            <a:normAutofit/>
          </a:bodyPr>
          <a:lstStyle>
            <a:lvl1pPr marL="285750" indent="-285750">
              <a:buFont typeface="Arial" panose="020B0604020202020204" pitchFamily="34" charset="0"/>
              <a:buChar char="•"/>
              <a:defRPr sz="1400">
                <a:solidFill>
                  <a:schemeClr val="tx2">
                    <a:lumMod val="25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Brief answer</a:t>
            </a:r>
          </a:p>
        </p:txBody>
      </p:sp>
    </p:spTree>
    <p:extLst>
      <p:ext uri="{BB962C8B-B14F-4D97-AF65-F5344CB8AC3E}">
        <p14:creationId xmlns:p14="http://schemas.microsoft.com/office/powerpoint/2010/main" val="337124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llaboration">
    <p:spTree>
      <p:nvGrpSpPr>
        <p:cNvPr id="1" name=""/>
        <p:cNvGrpSpPr/>
        <p:nvPr/>
      </p:nvGrpSpPr>
      <p:grpSpPr>
        <a:xfrm>
          <a:off x="0" y="0"/>
          <a:ext cx="0" cy="0"/>
          <a:chOff x="0" y="0"/>
          <a:chExt cx="0" cy="0"/>
        </a:xfrm>
      </p:grpSpPr>
      <p:sp>
        <p:nvSpPr>
          <p:cNvPr id="8" name="Round Single Corner of Rectangle 7">
            <a:extLst>
              <a:ext uri="{FF2B5EF4-FFF2-40B4-BE49-F238E27FC236}">
                <a16:creationId xmlns:a16="http://schemas.microsoft.com/office/drawing/2014/main" xmlns="" id="{E2AC6612-43B4-2567-D2E2-4094E4C240BD}"/>
              </a:ext>
            </a:extLst>
          </p:cNvPr>
          <p:cNvSpPr/>
          <p:nvPr userDrawn="1"/>
        </p:nvSpPr>
        <p:spPr>
          <a:xfrm>
            <a:off x="0" y="681038"/>
            <a:ext cx="4075044" cy="6176963"/>
          </a:xfrm>
          <a:prstGeom prst="round1Rect">
            <a:avLst>
              <a:gd name="adj" fmla="val 4112"/>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xmlns="" id="{3676FF84-31E1-C937-463E-EA12653DED04}"/>
              </a:ext>
            </a:extLst>
          </p:cNvPr>
          <p:cNvSpPr txBox="1"/>
          <p:nvPr userDrawn="1"/>
        </p:nvSpPr>
        <p:spPr>
          <a:xfrm>
            <a:off x="229906" y="817964"/>
            <a:ext cx="2893869" cy="369332"/>
          </a:xfrm>
          <a:prstGeom prst="rect">
            <a:avLst/>
          </a:prstGeom>
          <a:noFill/>
        </p:spPr>
        <p:txBody>
          <a:bodyPr wrap="none" rtlCol="0">
            <a:spAutoFit/>
          </a:bodyPr>
          <a:lstStyle/>
          <a:p>
            <a:r>
              <a:rPr lang="en-US" b="1" dirty="0">
                <a:solidFill>
                  <a:schemeClr val="bg1"/>
                </a:solidFill>
                <a:latin typeface="Segoe UI" panose="020B0502040204020203" pitchFamily="34" charset="0"/>
                <a:cs typeface="Segoe UI" panose="020B0502040204020203" pitchFamily="34" charset="0"/>
              </a:rPr>
              <a:t>IMPLEMENTATION PLAN</a:t>
            </a:r>
          </a:p>
        </p:txBody>
      </p:sp>
      <p:sp>
        <p:nvSpPr>
          <p:cNvPr id="10" name="TextBox 9">
            <a:extLst>
              <a:ext uri="{FF2B5EF4-FFF2-40B4-BE49-F238E27FC236}">
                <a16:creationId xmlns:a16="http://schemas.microsoft.com/office/drawing/2014/main" xmlns="" id="{17612AC8-FC47-EEFB-DFAA-6A99D4950EC0}"/>
              </a:ext>
            </a:extLst>
          </p:cNvPr>
          <p:cNvSpPr txBox="1"/>
          <p:nvPr userDrawn="1"/>
        </p:nvSpPr>
        <p:spPr>
          <a:xfrm>
            <a:off x="4209151" y="817964"/>
            <a:ext cx="2318520" cy="369332"/>
          </a:xfrm>
          <a:prstGeom prst="rect">
            <a:avLst/>
          </a:prstGeom>
          <a:noFill/>
        </p:spPr>
        <p:txBody>
          <a:bodyPr wrap="none" rtlCol="0">
            <a:spAutoFit/>
          </a:bodyPr>
          <a:lstStyle/>
          <a:p>
            <a:r>
              <a:rPr lang="en-US" b="1" dirty="0">
                <a:latin typeface="Segoe UI" panose="020B0502040204020203" pitchFamily="34" charset="0"/>
                <a:cs typeface="Segoe UI" panose="020B0502040204020203" pitchFamily="34" charset="0"/>
              </a:rPr>
              <a:t>DESIRED OUTCOME</a:t>
            </a:r>
          </a:p>
        </p:txBody>
      </p:sp>
      <p:sp>
        <p:nvSpPr>
          <p:cNvPr id="11" name="Text Placeholder 2">
            <a:extLst>
              <a:ext uri="{FF2B5EF4-FFF2-40B4-BE49-F238E27FC236}">
                <a16:creationId xmlns:a16="http://schemas.microsoft.com/office/drawing/2014/main" xmlns="" id="{366E3751-4A42-3B8D-5208-B03E95659924}"/>
              </a:ext>
            </a:extLst>
          </p:cNvPr>
          <p:cNvSpPr>
            <a:spLocks noGrp="1"/>
          </p:cNvSpPr>
          <p:nvPr>
            <p:ph type="body" idx="14" hasCustomPrompt="1"/>
          </p:nvPr>
        </p:nvSpPr>
        <p:spPr>
          <a:xfrm>
            <a:off x="248478" y="1245733"/>
            <a:ext cx="3594179" cy="4931229"/>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What is your plan for implementation, the associated business model, and the cost analysis for your AI solution?</a:t>
            </a:r>
            <a:endParaRPr lang="en-GB" dirty="0"/>
          </a:p>
        </p:txBody>
      </p:sp>
      <p:sp>
        <p:nvSpPr>
          <p:cNvPr id="12" name="TextBox 11">
            <a:extLst>
              <a:ext uri="{FF2B5EF4-FFF2-40B4-BE49-F238E27FC236}">
                <a16:creationId xmlns:a16="http://schemas.microsoft.com/office/drawing/2014/main" xmlns="" id="{D857812C-F707-CEB5-F849-562C7BA4920F}"/>
              </a:ext>
            </a:extLst>
          </p:cNvPr>
          <p:cNvSpPr txBox="1"/>
          <p:nvPr userDrawn="1"/>
        </p:nvSpPr>
        <p:spPr>
          <a:xfrm>
            <a:off x="246535" y="218034"/>
            <a:ext cx="3191899" cy="477054"/>
          </a:xfrm>
          <a:prstGeom prst="rect">
            <a:avLst/>
          </a:prstGeom>
          <a:noFill/>
        </p:spPr>
        <p:txBody>
          <a:bodyPr wrap="none" rtlCol="0" anchor="ctr">
            <a:spAutoFit/>
          </a:bodyPr>
          <a:lstStyle/>
          <a:p>
            <a:r>
              <a:rPr lang="en-US" sz="2500" b="1" dirty="0">
                <a:solidFill>
                  <a:schemeClr val="tx2">
                    <a:lumMod val="10000"/>
                  </a:schemeClr>
                </a:solidFill>
                <a:latin typeface="Segoe UI" panose="020B0502040204020203" pitchFamily="34" charset="0"/>
                <a:cs typeface="Segoe UI" panose="020B0502040204020203" pitchFamily="34" charset="0"/>
              </a:rPr>
              <a:t>4. COLLABORATION</a:t>
            </a:r>
          </a:p>
        </p:txBody>
      </p:sp>
      <p:sp>
        <p:nvSpPr>
          <p:cNvPr id="13" name="TextBox 12">
            <a:extLst>
              <a:ext uri="{FF2B5EF4-FFF2-40B4-BE49-F238E27FC236}">
                <a16:creationId xmlns:a16="http://schemas.microsoft.com/office/drawing/2014/main" xmlns="" id="{F9973926-07C2-A3ED-0121-13CB71E603FD}"/>
              </a:ext>
            </a:extLst>
          </p:cNvPr>
          <p:cNvSpPr txBox="1"/>
          <p:nvPr userDrawn="1"/>
        </p:nvSpPr>
        <p:spPr>
          <a:xfrm>
            <a:off x="172278" y="6502015"/>
            <a:ext cx="1558440" cy="246221"/>
          </a:xfrm>
          <a:prstGeom prst="rect">
            <a:avLst/>
          </a:prstGeom>
          <a:noFill/>
        </p:spPr>
        <p:txBody>
          <a:bodyPr wrap="none" rtlCol="0" anchor="ctr">
            <a:spAutoFit/>
          </a:bodyPr>
          <a:lstStyle/>
          <a:p>
            <a:r>
              <a:rPr lang="en-US" sz="1000" dirty="0">
                <a:solidFill>
                  <a:schemeClr val="bg1"/>
                </a:solidFill>
                <a:latin typeface="Segoe UI" panose="020B0502040204020203" pitchFamily="34" charset="0"/>
                <a:cs typeface="Segoe UI" panose="020B0502040204020203" pitchFamily="34" charset="0"/>
              </a:rPr>
              <a:t>SUBMISSION TEMPLATE</a:t>
            </a:r>
          </a:p>
        </p:txBody>
      </p:sp>
      <p:sp>
        <p:nvSpPr>
          <p:cNvPr id="6" name="TextBox 5">
            <a:extLst>
              <a:ext uri="{FF2B5EF4-FFF2-40B4-BE49-F238E27FC236}">
                <a16:creationId xmlns:a16="http://schemas.microsoft.com/office/drawing/2014/main" xmlns="" id="{3BF7658C-9DAC-AECA-6642-220AA6A467F4}"/>
              </a:ext>
            </a:extLst>
          </p:cNvPr>
          <p:cNvSpPr txBox="1"/>
          <p:nvPr userDrawn="1"/>
        </p:nvSpPr>
        <p:spPr>
          <a:xfrm>
            <a:off x="4201596" y="3584853"/>
            <a:ext cx="3783793" cy="369332"/>
          </a:xfrm>
          <a:prstGeom prst="rect">
            <a:avLst/>
          </a:prstGeom>
          <a:noFill/>
        </p:spPr>
        <p:txBody>
          <a:bodyPr wrap="none" rtlCol="0">
            <a:spAutoFit/>
          </a:bodyPr>
          <a:lstStyle/>
          <a:p>
            <a:r>
              <a:rPr lang="en-US" b="1" dirty="0">
                <a:latin typeface="Segoe UI" panose="020B0502040204020203" pitchFamily="34" charset="0"/>
                <a:cs typeface="Segoe UI" panose="020B0502040204020203" pitchFamily="34" charset="0"/>
              </a:rPr>
              <a:t>EXPERIENCE &amp; SUCCESS STORIES</a:t>
            </a:r>
          </a:p>
        </p:txBody>
      </p:sp>
      <p:sp>
        <p:nvSpPr>
          <p:cNvPr id="5" name="Text Placeholder 4">
            <a:extLst>
              <a:ext uri="{FF2B5EF4-FFF2-40B4-BE49-F238E27FC236}">
                <a16:creationId xmlns:a16="http://schemas.microsoft.com/office/drawing/2014/main" xmlns="" id="{0A96F4E7-0BC6-6E08-9BA6-D3347C795D03}"/>
              </a:ext>
            </a:extLst>
          </p:cNvPr>
          <p:cNvSpPr>
            <a:spLocks noGrp="1"/>
          </p:cNvSpPr>
          <p:nvPr>
            <p:ph type="body" sz="quarter" idx="16" hasCustomPrompt="1"/>
          </p:nvPr>
        </p:nvSpPr>
        <p:spPr>
          <a:xfrm>
            <a:off x="4297673" y="1210676"/>
            <a:ext cx="7523923" cy="2218323"/>
          </a:xfrm>
        </p:spPr>
        <p:txBody>
          <a:bodyPr>
            <a:normAutofit/>
          </a:bodyPr>
          <a:lstStyle>
            <a:lvl1pPr marL="285750" indent="-285750">
              <a:buFont typeface="Arial" panose="020B0604020202020204" pitchFamily="34" charset="0"/>
              <a:buChar char="•"/>
              <a:defRPr sz="1400"/>
            </a:lvl1pPr>
          </a:lstStyle>
          <a:p>
            <a:pPr lvl="0"/>
            <a:r>
              <a:rPr lang="en-GB" dirty="0"/>
              <a:t>What is your motivation for taking part in the challenge? / What are potential future collaboration models that are interesting to you? / What are desired outcome types?</a:t>
            </a:r>
          </a:p>
        </p:txBody>
      </p:sp>
      <p:sp>
        <p:nvSpPr>
          <p:cNvPr id="14" name="Text Placeholder 4">
            <a:extLst>
              <a:ext uri="{FF2B5EF4-FFF2-40B4-BE49-F238E27FC236}">
                <a16:creationId xmlns:a16="http://schemas.microsoft.com/office/drawing/2014/main" xmlns="" id="{BED520A0-5A91-65BD-5356-54F489A6981F}"/>
              </a:ext>
            </a:extLst>
          </p:cNvPr>
          <p:cNvSpPr>
            <a:spLocks noGrp="1"/>
          </p:cNvSpPr>
          <p:nvPr>
            <p:ph type="body" sz="quarter" idx="17" hasCustomPrompt="1"/>
          </p:nvPr>
        </p:nvSpPr>
        <p:spPr>
          <a:xfrm>
            <a:off x="4323522" y="3958639"/>
            <a:ext cx="7523923" cy="2218323"/>
          </a:xfrm>
        </p:spPr>
        <p:txBody>
          <a:bodyPr>
            <a:normAutofit/>
          </a:bodyPr>
          <a:lstStyle>
            <a:lvl1pPr marL="285750" indent="-285750">
              <a:buFont typeface="Arial" panose="020B0604020202020204" pitchFamily="34" charset="0"/>
              <a:buChar char="•"/>
              <a:defRPr sz="1400"/>
            </a:lvl1pPr>
          </a:lstStyle>
          <a:p>
            <a:pPr lvl="0"/>
            <a:r>
              <a:rPr lang="en-US" dirty="0"/>
              <a:t>Describe your expertise and experience. Why are you well-suited to develop and implement this AI solution together with DT IoT?</a:t>
            </a:r>
            <a:endParaRPr lang="en-GB" dirty="0"/>
          </a:p>
        </p:txBody>
      </p:sp>
    </p:spTree>
    <p:extLst>
      <p:ext uri="{BB962C8B-B14F-4D97-AF65-F5344CB8AC3E}">
        <p14:creationId xmlns:p14="http://schemas.microsoft.com/office/powerpoint/2010/main" val="3859855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dditional Slide">
    <p:spTree>
      <p:nvGrpSpPr>
        <p:cNvPr id="1" name=""/>
        <p:cNvGrpSpPr/>
        <p:nvPr/>
      </p:nvGrpSpPr>
      <p:grpSpPr>
        <a:xfrm>
          <a:off x="0" y="0"/>
          <a:ext cx="0" cy="0"/>
          <a:chOff x="0" y="0"/>
          <a:chExt cx="0" cy="0"/>
        </a:xfrm>
      </p:grpSpPr>
      <p:sp>
        <p:nvSpPr>
          <p:cNvPr id="9" name="Round Single Corner of Rectangle 8">
            <a:extLst>
              <a:ext uri="{FF2B5EF4-FFF2-40B4-BE49-F238E27FC236}">
                <a16:creationId xmlns:a16="http://schemas.microsoft.com/office/drawing/2014/main" xmlns="" id="{925018C8-7245-5DBF-F3D5-BA23E16A4DB2}"/>
              </a:ext>
            </a:extLst>
          </p:cNvPr>
          <p:cNvSpPr/>
          <p:nvPr userDrawn="1"/>
        </p:nvSpPr>
        <p:spPr>
          <a:xfrm flipH="1">
            <a:off x="7936398" y="674914"/>
            <a:ext cx="4255602" cy="6176962"/>
          </a:xfrm>
          <a:prstGeom prst="round1Rect">
            <a:avLst>
              <a:gd name="adj" fmla="val 4542"/>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A09CF22-0C7B-B8E0-EEF8-7EA4D09EAF28}"/>
              </a:ext>
            </a:extLst>
          </p:cNvPr>
          <p:cNvSpPr>
            <a:spLocks noGrp="1"/>
          </p:cNvSpPr>
          <p:nvPr>
            <p:ph type="title" hasCustomPrompt="1"/>
          </p:nvPr>
        </p:nvSpPr>
        <p:spPr/>
        <p:txBody>
          <a:bodyPr/>
          <a:lstStyle>
            <a:lvl1pPr>
              <a:defRPr>
                <a:solidFill>
                  <a:schemeClr val="tx2">
                    <a:lumMod val="10000"/>
                  </a:schemeClr>
                </a:solidFill>
              </a:defRPr>
            </a:lvl1pPr>
          </a:lstStyle>
          <a:p>
            <a:r>
              <a:rPr lang="en-GB" dirty="0"/>
              <a:t>ANYTHING TO ADD? </a:t>
            </a:r>
            <a:endParaRPr lang="en-US" dirty="0"/>
          </a:p>
        </p:txBody>
      </p:sp>
      <p:sp>
        <p:nvSpPr>
          <p:cNvPr id="6" name="Text Placeholder 2">
            <a:extLst>
              <a:ext uri="{FF2B5EF4-FFF2-40B4-BE49-F238E27FC236}">
                <a16:creationId xmlns:a16="http://schemas.microsoft.com/office/drawing/2014/main" xmlns="" id="{8814DEDD-7C5C-9062-14A1-B8310D3491F0}"/>
              </a:ext>
            </a:extLst>
          </p:cNvPr>
          <p:cNvSpPr>
            <a:spLocks noGrp="1"/>
          </p:cNvSpPr>
          <p:nvPr>
            <p:ph type="body" idx="1" hasCustomPrompt="1"/>
          </p:nvPr>
        </p:nvSpPr>
        <p:spPr>
          <a:xfrm>
            <a:off x="248478" y="868703"/>
            <a:ext cx="7480379" cy="5390583"/>
          </a:xfrm>
        </p:spPr>
        <p:txBody>
          <a:bodyPr>
            <a:normAutofit/>
          </a:bodyPr>
          <a:lstStyle>
            <a:lvl1pPr marL="0" indent="0">
              <a:buNone/>
              <a:defRPr sz="14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No problem – copy and paste this slide if you want to add more information</a:t>
            </a:r>
          </a:p>
        </p:txBody>
      </p:sp>
      <p:sp>
        <p:nvSpPr>
          <p:cNvPr id="3" name="Content Placeholder 9">
            <a:extLst>
              <a:ext uri="{FF2B5EF4-FFF2-40B4-BE49-F238E27FC236}">
                <a16:creationId xmlns:a16="http://schemas.microsoft.com/office/drawing/2014/main" xmlns="" id="{5402531D-663E-4F48-BA71-AC207EEA93D3}"/>
              </a:ext>
            </a:extLst>
          </p:cNvPr>
          <p:cNvSpPr>
            <a:spLocks noGrp="1"/>
          </p:cNvSpPr>
          <p:nvPr>
            <p:ph sz="quarter" idx="13" hasCustomPrompt="1"/>
          </p:nvPr>
        </p:nvSpPr>
        <p:spPr>
          <a:xfrm>
            <a:off x="8153400" y="868703"/>
            <a:ext cx="3866321" cy="1885383"/>
          </a:xfrm>
        </p:spPr>
        <p:txBody>
          <a:bodyPr>
            <a:normAutofit/>
          </a:bodyPr>
          <a:lstStyle>
            <a:lvl1pPr marL="0" indent="0">
              <a:buNone/>
              <a:defRPr sz="1400">
                <a:solidFill>
                  <a:schemeClr val="tx1"/>
                </a:solidFill>
              </a:defRPr>
            </a:lvl1pPr>
            <a:lvl5pPr marL="1828800" indent="0" algn="l">
              <a:buNone/>
              <a:defRPr sz="1400"/>
            </a:lvl5pPr>
          </a:lstStyle>
          <a:p>
            <a:pPr lvl="0"/>
            <a:r>
              <a:rPr lang="en-US" dirty="0"/>
              <a:t>Picture/graph</a:t>
            </a:r>
          </a:p>
        </p:txBody>
      </p:sp>
      <p:sp>
        <p:nvSpPr>
          <p:cNvPr id="4" name="Content Placeholder 9">
            <a:extLst>
              <a:ext uri="{FF2B5EF4-FFF2-40B4-BE49-F238E27FC236}">
                <a16:creationId xmlns:a16="http://schemas.microsoft.com/office/drawing/2014/main" xmlns="" id="{7489963A-FF12-C3B1-57CE-95D2F958E518}"/>
              </a:ext>
            </a:extLst>
          </p:cNvPr>
          <p:cNvSpPr>
            <a:spLocks noGrp="1"/>
          </p:cNvSpPr>
          <p:nvPr>
            <p:ph sz="quarter" idx="14" hasCustomPrompt="1"/>
          </p:nvPr>
        </p:nvSpPr>
        <p:spPr>
          <a:xfrm>
            <a:off x="8153400" y="2893423"/>
            <a:ext cx="3866321" cy="3365863"/>
          </a:xfrm>
        </p:spPr>
        <p:txBody>
          <a:bodyPr>
            <a:normAutofit/>
          </a:bodyPr>
          <a:lstStyle>
            <a:lvl1pPr marL="0" indent="0">
              <a:buNone/>
              <a:defRPr sz="1400">
                <a:solidFill>
                  <a:schemeClr val="tx1"/>
                </a:solidFill>
              </a:defRPr>
            </a:lvl1pPr>
            <a:lvl5pPr marL="1828800" indent="0" algn="l">
              <a:buNone/>
              <a:defRPr sz="1400"/>
            </a:lvl5pPr>
          </a:lstStyle>
          <a:p>
            <a:pPr lvl="0"/>
            <a:r>
              <a:rPr lang="en-US" dirty="0"/>
              <a:t>Picture/graph</a:t>
            </a:r>
          </a:p>
        </p:txBody>
      </p:sp>
      <p:pic>
        <p:nvPicPr>
          <p:cNvPr id="5" name="Picture 4" descr="A black letter on a gray background&#10;&#10;Description automatically generated">
            <a:extLst>
              <a:ext uri="{FF2B5EF4-FFF2-40B4-BE49-F238E27FC236}">
                <a16:creationId xmlns:a16="http://schemas.microsoft.com/office/drawing/2014/main" xmlns="" id="{D9FE6DEA-5B41-0F88-E66B-01EF98ACE510}"/>
              </a:ext>
            </a:extLst>
          </p:cNvPr>
          <p:cNvPicPr>
            <a:picLocks noChangeAspect="1"/>
          </p:cNvPicPr>
          <p:nvPr userDrawn="1"/>
        </p:nvPicPr>
        <p:blipFill>
          <a:blip r:embed="rId2"/>
          <a:stretch>
            <a:fillRect/>
          </a:stretch>
        </p:blipFill>
        <p:spPr>
          <a:xfrm>
            <a:off x="11654597" y="6361339"/>
            <a:ext cx="365125" cy="365125"/>
          </a:xfrm>
          <a:prstGeom prst="rect">
            <a:avLst/>
          </a:prstGeom>
        </p:spPr>
      </p:pic>
    </p:spTree>
    <p:extLst>
      <p:ext uri="{BB962C8B-B14F-4D97-AF65-F5344CB8AC3E}">
        <p14:creationId xmlns:p14="http://schemas.microsoft.com/office/powerpoint/2010/main" val="1783054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A464277-E0E5-D727-2401-6164BDD65FD2}"/>
              </a:ext>
            </a:extLst>
          </p:cNvPr>
          <p:cNvSpPr>
            <a:spLocks noGrp="1"/>
          </p:cNvSpPr>
          <p:nvPr>
            <p:ph type="title"/>
          </p:nvPr>
        </p:nvSpPr>
        <p:spPr>
          <a:xfrm>
            <a:off x="248478" y="245856"/>
            <a:ext cx="11105322" cy="435182"/>
          </a:xfrm>
          <a:prstGeom prst="rect">
            <a:avLst/>
          </a:prstGeom>
        </p:spPr>
        <p:txBody>
          <a:bodyPr vert="horz" lIns="91440" tIns="45720" rIns="91440" bIns="45720" rtlCol="0" anchor="t">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xmlns="" id="{BB720176-D5A4-F43E-CC15-A937DE60F942}"/>
              </a:ext>
            </a:extLst>
          </p:cNvPr>
          <p:cNvSpPr>
            <a:spLocks noGrp="1"/>
          </p:cNvSpPr>
          <p:nvPr>
            <p:ph type="body" idx="1"/>
          </p:nvPr>
        </p:nvSpPr>
        <p:spPr>
          <a:xfrm>
            <a:off x="248478" y="1013791"/>
            <a:ext cx="11105322" cy="5163172"/>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8" name="Picture 7" descr="A black letter on a gray background&#10;&#10;Description automatically generated">
            <a:extLst>
              <a:ext uri="{FF2B5EF4-FFF2-40B4-BE49-F238E27FC236}">
                <a16:creationId xmlns:a16="http://schemas.microsoft.com/office/drawing/2014/main" xmlns="" id="{ABE4AD23-C75A-D533-5420-82B5A84A6103}"/>
              </a:ext>
            </a:extLst>
          </p:cNvPr>
          <p:cNvPicPr>
            <a:picLocks noChangeAspect="1"/>
          </p:cNvPicPr>
          <p:nvPr userDrawn="1"/>
        </p:nvPicPr>
        <p:blipFill>
          <a:blip r:embed="rId12"/>
          <a:stretch>
            <a:fillRect/>
          </a:stretch>
        </p:blipFill>
        <p:spPr>
          <a:xfrm>
            <a:off x="11654597" y="6361339"/>
            <a:ext cx="365125" cy="365125"/>
          </a:xfrm>
          <a:prstGeom prst="rect">
            <a:avLst/>
          </a:prstGeom>
        </p:spPr>
      </p:pic>
      <p:sp>
        <p:nvSpPr>
          <p:cNvPr id="6" name="TextBox 5">
            <a:extLst>
              <a:ext uri="{FF2B5EF4-FFF2-40B4-BE49-F238E27FC236}">
                <a16:creationId xmlns:a16="http://schemas.microsoft.com/office/drawing/2014/main" xmlns="" id="{38BD7C19-7E3E-9B33-5EA3-F7E339554FD5}"/>
              </a:ext>
            </a:extLst>
          </p:cNvPr>
          <p:cNvSpPr txBox="1"/>
          <p:nvPr userDrawn="1"/>
        </p:nvSpPr>
        <p:spPr>
          <a:xfrm>
            <a:off x="172278" y="6502015"/>
            <a:ext cx="1558440" cy="246221"/>
          </a:xfrm>
          <a:prstGeom prst="rect">
            <a:avLst/>
          </a:prstGeom>
          <a:noFill/>
        </p:spPr>
        <p:txBody>
          <a:bodyPr wrap="none" rtlCol="0" anchor="ctr">
            <a:spAutoFit/>
          </a:bodyPr>
          <a:lstStyle/>
          <a:p>
            <a:r>
              <a:rPr lang="en-US" sz="1000" dirty="0">
                <a:latin typeface="Segoe UI" panose="020B0502040204020203" pitchFamily="34" charset="0"/>
                <a:cs typeface="Segoe UI" panose="020B0502040204020203" pitchFamily="34" charset="0"/>
              </a:rPr>
              <a:t>SUBMISSION TEMPLATE</a:t>
            </a:r>
          </a:p>
        </p:txBody>
      </p:sp>
      <p:sp>
        <p:nvSpPr>
          <p:cNvPr id="4" name="Round Single Corner of Rectangle 3">
            <a:extLst>
              <a:ext uri="{FF2B5EF4-FFF2-40B4-BE49-F238E27FC236}">
                <a16:creationId xmlns:a16="http://schemas.microsoft.com/office/drawing/2014/main" xmlns="" id="{78387789-1378-B5AC-875F-31CCEE489FD5}"/>
              </a:ext>
            </a:extLst>
          </p:cNvPr>
          <p:cNvSpPr/>
          <p:nvPr userDrawn="1"/>
        </p:nvSpPr>
        <p:spPr>
          <a:xfrm rot="5400000">
            <a:off x="4515" y="475693"/>
            <a:ext cx="116072" cy="122476"/>
          </a:xfrm>
          <a:prstGeom prst="round1Rect">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E4624944-52CC-8A5A-405D-FFE19F701707}"/>
              </a:ext>
            </a:extLst>
          </p:cNvPr>
          <p:cNvSpPr/>
          <p:nvPr userDrawn="1"/>
        </p:nvSpPr>
        <p:spPr>
          <a:xfrm>
            <a:off x="-203" y="333550"/>
            <a:ext cx="123471" cy="11607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4396925"/>
      </p:ext>
    </p:extLst>
  </p:cSld>
  <p:clrMap bg1="lt1" tx1="dk1" bg2="lt2" tx2="dk2" accent1="accent1" accent2="accent2" accent3="accent3" accent4="accent4" accent5="accent5" accent6="accent6" hlink="hlink" folHlink="folHlink"/>
  <p:sldLayoutIdLst>
    <p:sldLayoutId id="2147483682" r:id="rId1"/>
    <p:sldLayoutId id="2147483686" r:id="rId2"/>
    <p:sldLayoutId id="2147483679" r:id="rId3"/>
    <p:sldLayoutId id="2147483680" r:id="rId4"/>
    <p:sldLayoutId id="2147483681" r:id="rId5"/>
    <p:sldLayoutId id="2147483678" r:id="rId6"/>
    <p:sldLayoutId id="2147483684" r:id="rId7"/>
    <p:sldLayoutId id="2147483683" r:id="rId8"/>
    <p:sldLayoutId id="2147483674" r:id="rId9"/>
    <p:sldLayoutId id="2147483687" r:id="rId10"/>
  </p:sldLayoutIdLst>
  <p:txStyles>
    <p:titleStyle>
      <a:lvl1pPr algn="l" defTabSz="914400" rtl="0" eaLnBrk="1" latinLnBrk="0" hangingPunct="1">
        <a:lnSpc>
          <a:spcPct val="90000"/>
        </a:lnSpc>
        <a:spcBef>
          <a:spcPct val="0"/>
        </a:spcBef>
        <a:buNone/>
        <a:defRPr sz="2500" b="1"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a-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xmlns="" id="{322B4D1C-17D9-F2D8-AE88-CF520DCC78E2}"/>
              </a:ext>
            </a:extLst>
          </p:cNvPr>
          <p:cNvSpPr>
            <a:spLocks noGrp="1"/>
          </p:cNvSpPr>
          <p:nvPr>
            <p:ph type="body" idx="17"/>
          </p:nvPr>
        </p:nvSpPr>
        <p:spPr>
          <a:xfrm>
            <a:off x="399410" y="5670238"/>
            <a:ext cx="6828704" cy="459323"/>
          </a:xfrm>
        </p:spPr>
        <p:txBody>
          <a:bodyPr/>
          <a:lstStyle/>
          <a:p>
            <a:r>
              <a:rPr lang="pl-PL" dirty="0" smtClean="0"/>
              <a:t>LinkedIn</a:t>
            </a:r>
            <a:endParaRPr lang="de-DE" dirty="0"/>
          </a:p>
        </p:txBody>
      </p:sp>
    </p:spTree>
    <p:extLst>
      <p:ext uri="{BB962C8B-B14F-4D97-AF65-F5344CB8AC3E}">
        <p14:creationId xmlns:p14="http://schemas.microsoft.com/office/powerpoint/2010/main" val="985856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517F1C3-E579-73F4-35AA-90844653EC1A}"/>
              </a:ext>
            </a:extLst>
          </p:cNvPr>
          <p:cNvSpPr>
            <a:spLocks noGrp="1"/>
          </p:cNvSpPr>
          <p:nvPr>
            <p:ph type="body" idx="13"/>
          </p:nvPr>
        </p:nvSpPr>
        <p:spPr/>
        <p:txBody>
          <a:bodyPr>
            <a:normAutofit lnSpcReduction="10000"/>
          </a:bodyPr>
          <a:lstStyle/>
          <a:p>
            <a:r>
              <a:rPr lang="en-GB" dirty="0"/>
              <a:t>My name is Marek Grzesiak, and I lead </a:t>
            </a:r>
            <a:r>
              <a:rPr lang="en-GB" b="1" dirty="0" err="1"/>
              <a:t>ContentFusion</a:t>
            </a:r>
            <a:r>
              <a:rPr lang="en-GB" b="1" dirty="0"/>
              <a:t> AI</a:t>
            </a:r>
            <a:r>
              <a:rPr lang="en-GB" dirty="0"/>
              <a:t> as a Software &amp; Machine Learning Engineer. With extensive experience in Python, Java, and advanced machine learning frameworks like </a:t>
            </a:r>
            <a:r>
              <a:rPr lang="en-GB" dirty="0" err="1"/>
              <a:t>TensorFlow</a:t>
            </a:r>
            <a:r>
              <a:rPr lang="en-GB" dirty="0"/>
              <a:t> and </a:t>
            </a:r>
            <a:r>
              <a:rPr lang="en-GB" dirty="0" err="1"/>
              <a:t>PyTorch</a:t>
            </a:r>
            <a:r>
              <a:rPr lang="en-GB" dirty="0"/>
              <a:t>, I bring valuable expertise to the project. My skills in developing and optimizing software solutions, combined with a meticulous approach to problem-solving, position me to drive significant innovation in content </a:t>
            </a:r>
            <a:r>
              <a:rPr lang="en-GB" dirty="0" smtClean="0"/>
              <a:t>automation.</a:t>
            </a:r>
            <a:endParaRPr lang="pl-PL" dirty="0" smtClean="0"/>
          </a:p>
          <a:p>
            <a:r>
              <a:rPr lang="en-GB" dirty="0" smtClean="0"/>
              <a:t>As </a:t>
            </a:r>
            <a:r>
              <a:rPr lang="en-GB" dirty="0"/>
              <a:t>the sole member of </a:t>
            </a:r>
            <a:r>
              <a:rPr lang="en-GB" b="1" dirty="0" err="1"/>
              <a:t>ContentFusion</a:t>
            </a:r>
            <a:r>
              <a:rPr lang="en-GB" b="1" dirty="0"/>
              <a:t> AI</a:t>
            </a:r>
            <a:r>
              <a:rPr lang="en-GB" dirty="0"/>
              <a:t>, I focus on leveraging advanced AI techniques to create a high-quality, verifiable content generation tool that seamlessly integrates public and internal data sources. My strong commitment to technological innovation and operational efficiency is key to delivering a solution that meets complex marketing automation needs.</a:t>
            </a:r>
          </a:p>
        </p:txBody>
      </p:sp>
      <p:sp>
        <p:nvSpPr>
          <p:cNvPr id="3" name="Text Placeholder 2">
            <a:extLst>
              <a:ext uri="{FF2B5EF4-FFF2-40B4-BE49-F238E27FC236}">
                <a16:creationId xmlns:a16="http://schemas.microsoft.com/office/drawing/2014/main" xmlns="" id="{8DDA9A02-78FD-8A79-CA51-90229D60678B}"/>
              </a:ext>
            </a:extLst>
          </p:cNvPr>
          <p:cNvSpPr>
            <a:spLocks noGrp="1"/>
          </p:cNvSpPr>
          <p:nvPr>
            <p:ph type="body" idx="15"/>
          </p:nvPr>
        </p:nvSpPr>
        <p:spPr/>
        <p:txBody>
          <a:bodyPr/>
          <a:lstStyle/>
          <a:p>
            <a:r>
              <a:rPr lang="en-US" dirty="0"/>
              <a:t>Poland</a:t>
            </a:r>
          </a:p>
        </p:txBody>
      </p:sp>
      <p:sp>
        <p:nvSpPr>
          <p:cNvPr id="4" name="Text Placeholder 3">
            <a:extLst>
              <a:ext uri="{FF2B5EF4-FFF2-40B4-BE49-F238E27FC236}">
                <a16:creationId xmlns:a16="http://schemas.microsoft.com/office/drawing/2014/main" xmlns="" id="{63E5905D-3ECB-350A-54DD-7509B4F27436}"/>
              </a:ext>
            </a:extLst>
          </p:cNvPr>
          <p:cNvSpPr>
            <a:spLocks noGrp="1"/>
          </p:cNvSpPr>
          <p:nvPr>
            <p:ph type="body" idx="16"/>
          </p:nvPr>
        </p:nvSpPr>
        <p:spPr/>
        <p:txBody>
          <a:bodyPr/>
          <a:lstStyle/>
          <a:p>
            <a:r>
              <a:rPr lang="en-US" dirty="0" err="1" smtClean="0"/>
              <a:t>ContentFusion</a:t>
            </a:r>
            <a:r>
              <a:rPr lang="en-US" dirty="0" smtClean="0"/>
              <a:t> AI</a:t>
            </a:r>
            <a:endParaRPr lang="en-US" dirty="0"/>
          </a:p>
        </p:txBody>
      </p:sp>
      <p:sp>
        <p:nvSpPr>
          <p:cNvPr id="6" name="Text Placeholder 5">
            <a:extLst>
              <a:ext uri="{FF2B5EF4-FFF2-40B4-BE49-F238E27FC236}">
                <a16:creationId xmlns:a16="http://schemas.microsoft.com/office/drawing/2014/main" xmlns="" id="{0B83B598-F225-91A5-0E22-03841A636896}"/>
              </a:ext>
            </a:extLst>
          </p:cNvPr>
          <p:cNvSpPr>
            <a:spLocks noGrp="1"/>
          </p:cNvSpPr>
          <p:nvPr>
            <p:ph type="body" idx="18"/>
          </p:nvPr>
        </p:nvSpPr>
        <p:spPr/>
        <p:txBody>
          <a:bodyPr/>
          <a:lstStyle/>
          <a:p>
            <a:r>
              <a:rPr lang="en-US" dirty="0"/>
              <a:t>https://github.com/Mar3eczek17</a:t>
            </a:r>
          </a:p>
        </p:txBody>
      </p:sp>
      <p:sp>
        <p:nvSpPr>
          <p:cNvPr id="7" name="Text Placeholder 6">
            <a:extLst>
              <a:ext uri="{FF2B5EF4-FFF2-40B4-BE49-F238E27FC236}">
                <a16:creationId xmlns:a16="http://schemas.microsoft.com/office/drawing/2014/main" xmlns="" id="{75B6182A-1E39-EE53-02A7-3C90950DFC50}"/>
              </a:ext>
            </a:extLst>
          </p:cNvPr>
          <p:cNvSpPr>
            <a:spLocks noGrp="1"/>
          </p:cNvSpPr>
          <p:nvPr>
            <p:ph type="body" idx="19"/>
          </p:nvPr>
        </p:nvSpPr>
        <p:spPr/>
        <p:txBody>
          <a:bodyPr/>
          <a:lstStyle/>
          <a:p>
            <a:r>
              <a:rPr lang="pl-PL" dirty="0" smtClean="0"/>
              <a:t>n/a</a:t>
            </a:r>
            <a:endParaRPr lang="en-US" dirty="0"/>
          </a:p>
        </p:txBody>
      </p:sp>
      <p:sp>
        <p:nvSpPr>
          <p:cNvPr id="8" name="Text Placeholder 7">
            <a:extLst>
              <a:ext uri="{FF2B5EF4-FFF2-40B4-BE49-F238E27FC236}">
                <a16:creationId xmlns:a16="http://schemas.microsoft.com/office/drawing/2014/main" xmlns="" id="{1709F3E8-75CE-6CBA-106C-BA543687617B}"/>
              </a:ext>
            </a:extLst>
          </p:cNvPr>
          <p:cNvSpPr>
            <a:spLocks noGrp="1"/>
          </p:cNvSpPr>
          <p:nvPr>
            <p:ph type="body" idx="20"/>
          </p:nvPr>
        </p:nvSpPr>
        <p:spPr/>
        <p:txBody>
          <a:bodyPr>
            <a:noAutofit/>
          </a:bodyPr>
          <a:lstStyle/>
          <a:p>
            <a:r>
              <a:rPr lang="en-GB" b="1" dirty="0"/>
              <a:t>AutoContent Linker </a:t>
            </a:r>
            <a:r>
              <a:rPr lang="en-GB" dirty="0"/>
              <a:t>is an AI-powered tool for automating high-quality, verifiable marketing materials. It integrates public data sources like news articles and social media with internal resources such as product details and whitepapers. Its core feature is cross-linking information to ensure content credibility and interconnectedness.</a:t>
            </a:r>
          </a:p>
          <a:p>
            <a:r>
              <a:rPr lang="en-GB" dirty="0"/>
              <a:t>Designed for multi-platform distribution, </a:t>
            </a:r>
            <a:r>
              <a:rPr lang="en-GB" b="1" dirty="0"/>
              <a:t>AutoContent Linker </a:t>
            </a:r>
            <a:r>
              <a:rPr lang="en-GB" dirty="0"/>
              <a:t>optimizes content for blogs, newsletters, and social media. It uses advanced algorithms to merge diverse data sources, enhancing content relevance and engagement. While initially focused on text, the tool can scale to include multimedia in the future.</a:t>
            </a:r>
          </a:p>
          <a:p>
            <a:r>
              <a:rPr lang="en-GB" dirty="0"/>
              <a:t>The web-based platform supports both English and German, enabling marketing teams to independently manage and tailor content to their specific needs.</a:t>
            </a:r>
          </a:p>
        </p:txBody>
      </p:sp>
      <p:sp>
        <p:nvSpPr>
          <p:cNvPr id="9" name="Text Placeholder 8">
            <a:extLst>
              <a:ext uri="{FF2B5EF4-FFF2-40B4-BE49-F238E27FC236}">
                <a16:creationId xmlns:a16="http://schemas.microsoft.com/office/drawing/2014/main" xmlns="" id="{865C8EC4-3154-79A9-41F5-32C387E285CF}"/>
              </a:ext>
            </a:extLst>
          </p:cNvPr>
          <p:cNvSpPr>
            <a:spLocks noGrp="1"/>
          </p:cNvSpPr>
          <p:nvPr>
            <p:ph type="body" idx="21"/>
          </p:nvPr>
        </p:nvSpPr>
        <p:spPr/>
        <p:txBody>
          <a:bodyPr/>
          <a:lstStyle/>
          <a:p>
            <a:r>
              <a:rPr lang="pl-PL" dirty="0"/>
              <a:t>Rzeszow University of Technology</a:t>
            </a:r>
            <a:endParaRPr lang="en-US" dirty="0"/>
          </a:p>
        </p:txBody>
      </p:sp>
      <p:sp>
        <p:nvSpPr>
          <p:cNvPr id="10" name="Text Placeholder 9">
            <a:extLst>
              <a:ext uri="{FF2B5EF4-FFF2-40B4-BE49-F238E27FC236}">
                <a16:creationId xmlns:a16="http://schemas.microsoft.com/office/drawing/2014/main" xmlns="" id="{AFA37973-B478-34F6-DBB5-B67EEA040E41}"/>
              </a:ext>
            </a:extLst>
          </p:cNvPr>
          <p:cNvSpPr>
            <a:spLocks noGrp="1"/>
          </p:cNvSpPr>
          <p:nvPr>
            <p:ph type="body" idx="22"/>
          </p:nvPr>
        </p:nvSpPr>
        <p:spPr/>
        <p:txBody>
          <a:bodyPr/>
          <a:lstStyle/>
          <a:p>
            <a:r>
              <a:rPr lang="pl-PL" dirty="0" smtClean="0"/>
              <a:t>n/a</a:t>
            </a:r>
            <a:endParaRPr lang="en-US" dirty="0"/>
          </a:p>
        </p:txBody>
      </p:sp>
      <p:sp>
        <p:nvSpPr>
          <p:cNvPr id="12" name="Text Placeholder 11">
            <a:extLst>
              <a:ext uri="{FF2B5EF4-FFF2-40B4-BE49-F238E27FC236}">
                <a16:creationId xmlns:a16="http://schemas.microsoft.com/office/drawing/2014/main" xmlns="" id="{8B43C568-35B6-F971-8369-E1ADF6BEEA34}"/>
              </a:ext>
            </a:extLst>
          </p:cNvPr>
          <p:cNvSpPr>
            <a:spLocks noGrp="1"/>
          </p:cNvSpPr>
          <p:nvPr>
            <p:ph type="body" idx="24"/>
          </p:nvPr>
        </p:nvSpPr>
        <p:spPr/>
        <p:txBody>
          <a:bodyPr/>
          <a:lstStyle/>
          <a:p>
            <a:r>
              <a:rPr lang="pl-PL" dirty="0" smtClean="0"/>
              <a:t>AUTOCONTENT LINKER</a:t>
            </a:r>
            <a:endParaRPr lang="en-US" dirty="0"/>
          </a:p>
        </p:txBody>
      </p:sp>
      <p:pic>
        <p:nvPicPr>
          <p:cNvPr id="48" name="Picture Placeholder 47"/>
          <p:cNvPicPr>
            <a:picLocks noGrp="1" noChangeAspect="1"/>
          </p:cNvPicPr>
          <p:nvPr>
            <p:ph type="pic" idx="25"/>
          </p:nvPr>
        </p:nvPicPr>
        <p:blipFill>
          <a:blip r:embed="rId3">
            <a:extLst>
              <a:ext uri="{28A0092B-C50C-407E-A947-70E740481C1C}">
                <a14:useLocalDpi xmlns:a14="http://schemas.microsoft.com/office/drawing/2010/main" val="0"/>
              </a:ext>
            </a:extLst>
          </a:blip>
          <a:srcRect t="11137" b="11137"/>
          <a:stretch>
            <a:fillRect/>
          </a:stretch>
        </p:blipFill>
        <p:spPr>
          <a:xfrm>
            <a:off x="10604478" y="777875"/>
            <a:ext cx="1414462" cy="1436688"/>
          </a:xfrm>
        </p:spPr>
      </p:pic>
      <p:pic>
        <p:nvPicPr>
          <p:cNvPr id="13" name="Picture Placeholder 12"/>
          <p:cNvPicPr>
            <a:picLocks noGrp="1" noChangeAspect="1"/>
          </p:cNvPicPr>
          <p:nvPr>
            <p:ph type="pic" idx="23"/>
          </p:nvPr>
        </p:nvPicPr>
        <p:blipFill>
          <a:blip r:embed="rId4">
            <a:extLst>
              <a:ext uri="{28A0092B-C50C-407E-A947-70E740481C1C}">
                <a14:useLocalDpi xmlns:a14="http://schemas.microsoft.com/office/drawing/2010/main" val="0"/>
              </a:ext>
            </a:extLst>
          </a:blip>
          <a:srcRect l="220" r="220"/>
          <a:stretch>
            <a:fillRect/>
          </a:stretch>
        </p:blipFill>
        <p:spPr/>
      </p:pic>
    </p:spTree>
    <p:extLst>
      <p:ext uri="{BB962C8B-B14F-4D97-AF65-F5344CB8AC3E}">
        <p14:creationId xmlns:p14="http://schemas.microsoft.com/office/powerpoint/2010/main" val="64239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sz="quarter" idx="19"/>
          </p:nvPr>
        </p:nvPicPr>
        <p:blipFill>
          <a:blip r:embed="rId2">
            <a:extLst>
              <a:ext uri="{28A0092B-C50C-407E-A947-70E740481C1C}">
                <a14:useLocalDpi xmlns:a14="http://schemas.microsoft.com/office/drawing/2010/main" val="0"/>
              </a:ext>
            </a:extLst>
          </a:blip>
          <a:stretch>
            <a:fillRect/>
          </a:stretch>
        </p:blipFill>
        <p:spPr>
          <a:xfrm>
            <a:off x="8909110" y="4416425"/>
            <a:ext cx="2350967" cy="1884363"/>
          </a:xfrm>
        </p:spPr>
      </p:pic>
      <p:sp>
        <p:nvSpPr>
          <p:cNvPr id="5" name="Text Placeholder 4">
            <a:extLst>
              <a:ext uri="{FF2B5EF4-FFF2-40B4-BE49-F238E27FC236}">
                <a16:creationId xmlns:a16="http://schemas.microsoft.com/office/drawing/2014/main" xmlns="" id="{AA4EBF9F-C0C7-D9FC-97EE-8FDC2B4A4718}"/>
              </a:ext>
            </a:extLst>
          </p:cNvPr>
          <p:cNvSpPr>
            <a:spLocks noGrp="1"/>
          </p:cNvSpPr>
          <p:nvPr>
            <p:ph type="body" idx="20"/>
          </p:nvPr>
        </p:nvSpPr>
        <p:spPr>
          <a:xfrm>
            <a:off x="4314813" y="1280570"/>
            <a:ext cx="7628709" cy="2799940"/>
          </a:xfrm>
        </p:spPr>
        <p:txBody>
          <a:bodyPr>
            <a:normAutofit lnSpcReduction="10000"/>
          </a:bodyPr>
          <a:lstStyle/>
          <a:p>
            <a:r>
              <a:rPr lang="en-GB" b="1" dirty="0"/>
              <a:t>AutoContent Linker </a:t>
            </a:r>
            <a:r>
              <a:rPr lang="en-GB" dirty="0"/>
              <a:t>is an advanced AI-powered tool designed to streamline the creation of high-quality marketing content. It automates the generation of engaging and credible materials for newsletters, blog posts, and social media updates. Leveraging sophisticated AI models, the tool ensures that all content is relevant, accurate, and authoritative, while also being optimized for readability.</a:t>
            </a:r>
          </a:p>
          <a:p>
            <a:r>
              <a:rPr lang="en-GB" dirty="0"/>
              <a:t>Key features of </a:t>
            </a:r>
            <a:r>
              <a:rPr lang="en-GB" b="1" dirty="0"/>
              <a:t>AutoContent Linker </a:t>
            </a:r>
            <a:r>
              <a:rPr lang="en-GB" dirty="0"/>
              <a:t>include its AI-driven content generation capabilities, which produce diverse formats with a focus on readability and relevance. The tool's cross-linking technology integrates external public data sources with internal resources, linking related content to enhance connectivity and provide a comprehensive user experience. It also offers multi-platform optimization, adapting content to fit various distribution channels and ensuring it is formatted correctly for each platform. Supporting both English and German, </a:t>
            </a:r>
            <a:r>
              <a:rPr lang="en-GB" b="1" dirty="0"/>
              <a:t>AutoContent Linker </a:t>
            </a:r>
            <a:r>
              <a:rPr lang="en-GB" dirty="0"/>
              <a:t>caters to international marketing needs and operates as a web-based platform, allowing marketing teams to independently manage, customize, and update content efficiently. Overall, it simplifies the content creation process while maintaining high standards of quality, credibility, and reader engagement.</a:t>
            </a:r>
          </a:p>
        </p:txBody>
      </p:sp>
      <p:pic>
        <p:nvPicPr>
          <p:cNvPr id="6" name="Content Placeholder 5"/>
          <p:cNvPicPr>
            <a:picLocks noGrp="1" noChangeAspect="1"/>
          </p:cNvPicPr>
          <p:nvPr>
            <p:ph sz="quarter" idx="18"/>
          </p:nvPr>
        </p:nvPicPr>
        <p:blipFill>
          <a:blip r:embed="rId3">
            <a:extLst>
              <a:ext uri="{28A0092B-C50C-407E-A947-70E740481C1C}">
                <a14:useLocalDpi xmlns:a14="http://schemas.microsoft.com/office/drawing/2010/main" val="0"/>
              </a:ext>
            </a:extLst>
          </a:blip>
          <a:stretch>
            <a:fillRect/>
          </a:stretch>
        </p:blipFill>
        <p:spPr>
          <a:xfrm>
            <a:off x="4314825" y="4627611"/>
            <a:ext cx="3794125" cy="1457228"/>
          </a:xfrm>
        </p:spPr>
      </p:pic>
    </p:spTree>
    <p:extLst>
      <p:ext uri="{BB962C8B-B14F-4D97-AF65-F5344CB8AC3E}">
        <p14:creationId xmlns:p14="http://schemas.microsoft.com/office/powerpoint/2010/main" val="88672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C5F3D7-304A-0B8B-8BD8-358613E90348}"/>
              </a:ext>
            </a:extLst>
          </p:cNvPr>
          <p:cNvSpPr>
            <a:spLocks noGrp="1"/>
          </p:cNvSpPr>
          <p:nvPr>
            <p:ph type="title"/>
          </p:nvPr>
        </p:nvSpPr>
        <p:spPr/>
        <p:txBody>
          <a:bodyPr/>
          <a:lstStyle/>
          <a:p>
            <a:r>
              <a:rPr lang="en-GB" dirty="0" smtClean="0"/>
              <a:t>OVERVIEW OF THE AI CONTENT GENERATOR SOLUTION</a:t>
            </a:r>
            <a:endParaRPr lang="en-US" dirty="0"/>
          </a:p>
        </p:txBody>
      </p:sp>
      <p:sp>
        <p:nvSpPr>
          <p:cNvPr id="3" name="Text Placeholder 2">
            <a:extLst>
              <a:ext uri="{FF2B5EF4-FFF2-40B4-BE49-F238E27FC236}">
                <a16:creationId xmlns:a16="http://schemas.microsoft.com/office/drawing/2014/main" xmlns="" id="{98A12DEA-72AC-3A10-02A0-44615CF95C88}"/>
              </a:ext>
            </a:extLst>
          </p:cNvPr>
          <p:cNvSpPr>
            <a:spLocks noGrp="1"/>
          </p:cNvSpPr>
          <p:nvPr>
            <p:ph type="body" idx="1"/>
          </p:nvPr>
        </p:nvSpPr>
        <p:spPr/>
        <p:txBody>
          <a:bodyPr>
            <a:normAutofit fontScale="85000" lnSpcReduction="10000"/>
          </a:bodyPr>
          <a:lstStyle/>
          <a:p>
            <a:pPr marL="342900" indent="-342900">
              <a:buFont typeface="+mj-lt"/>
              <a:buAutoNum type="arabicPeriod"/>
            </a:pPr>
            <a:r>
              <a:rPr lang="en-GB" b="1" dirty="0"/>
              <a:t>User Interface</a:t>
            </a:r>
            <a:r>
              <a:rPr lang="en-GB" b="1" dirty="0" smtClean="0"/>
              <a:t>:</a:t>
            </a:r>
            <a:endParaRPr lang="pl-PL" b="1" dirty="0" smtClean="0"/>
          </a:p>
          <a:p>
            <a:pPr marL="800100" lvl="1" indent="-342900">
              <a:buFont typeface="+mj-lt"/>
              <a:buAutoNum type="arabicPeriod"/>
            </a:pPr>
            <a:r>
              <a:rPr lang="en-GB" b="1" dirty="0" smtClean="0"/>
              <a:t>Form</a:t>
            </a:r>
            <a:r>
              <a:rPr lang="en-GB" b="1" dirty="0"/>
              <a:t>: </a:t>
            </a:r>
            <a:r>
              <a:rPr lang="en-GB" dirty="0"/>
              <a:t>Users input their prompts here</a:t>
            </a:r>
            <a:r>
              <a:rPr lang="en-GB" dirty="0" smtClean="0"/>
              <a:t>.</a:t>
            </a:r>
            <a:endParaRPr lang="pl-PL" dirty="0" smtClean="0"/>
          </a:p>
          <a:p>
            <a:pPr marL="800100" lvl="1" indent="-342900">
              <a:buFont typeface="+mj-lt"/>
              <a:buAutoNum type="arabicPeriod"/>
            </a:pPr>
            <a:r>
              <a:rPr lang="en-GB" b="1" dirty="0" smtClean="0"/>
              <a:t>Content </a:t>
            </a:r>
            <a:r>
              <a:rPr lang="en-GB" b="1" dirty="0"/>
              <a:t>Display: </a:t>
            </a:r>
            <a:r>
              <a:rPr lang="en-GB" dirty="0"/>
              <a:t>Generated content appears below the form</a:t>
            </a:r>
            <a:r>
              <a:rPr lang="en-GB" dirty="0" smtClean="0"/>
              <a:t>.</a:t>
            </a:r>
            <a:endParaRPr lang="pl-PL" dirty="0" smtClean="0"/>
          </a:p>
          <a:p>
            <a:pPr marL="800100" lvl="1" indent="-342900">
              <a:buFont typeface="+mj-lt"/>
              <a:buAutoNum type="arabicPeriod"/>
            </a:pPr>
            <a:r>
              <a:rPr lang="en-GB" b="1" dirty="0" smtClean="0"/>
              <a:t>Download </a:t>
            </a:r>
            <a:r>
              <a:rPr lang="en-GB" b="1" dirty="0"/>
              <a:t>Option: </a:t>
            </a:r>
            <a:r>
              <a:rPr lang="en-GB" dirty="0"/>
              <a:t>Users can download the generated content as a PDF</a:t>
            </a:r>
            <a:r>
              <a:rPr lang="en-GB" dirty="0" smtClean="0"/>
              <a:t>.</a:t>
            </a:r>
            <a:endParaRPr lang="pl-PL" dirty="0" smtClean="0"/>
          </a:p>
          <a:p>
            <a:pPr marL="342900" indent="-342900">
              <a:buFont typeface="+mj-lt"/>
              <a:buAutoNum type="arabicPeriod"/>
            </a:pPr>
            <a:r>
              <a:rPr lang="en-GB" b="1" dirty="0" smtClean="0"/>
              <a:t>Visual </a:t>
            </a:r>
            <a:r>
              <a:rPr lang="en-GB" b="1" dirty="0"/>
              <a:t>Design</a:t>
            </a:r>
            <a:r>
              <a:rPr lang="en-GB" b="1" dirty="0" smtClean="0"/>
              <a:t>:</a:t>
            </a:r>
            <a:endParaRPr lang="pl-PL" b="1" dirty="0" smtClean="0"/>
          </a:p>
          <a:p>
            <a:pPr marL="800100" lvl="1" indent="-342900">
              <a:buFont typeface="+mj-lt"/>
              <a:buAutoNum type="arabicPeriod"/>
            </a:pPr>
            <a:r>
              <a:rPr lang="en-GB" b="1" dirty="0" smtClean="0"/>
              <a:t>Styling</a:t>
            </a:r>
            <a:r>
              <a:rPr lang="en-GB" b="1" dirty="0"/>
              <a:t>: </a:t>
            </a:r>
            <a:r>
              <a:rPr lang="en-GB" dirty="0"/>
              <a:t>The design ensures a clean and professional appearance with headers, well-formatted content sections, and styled buttons</a:t>
            </a:r>
            <a:r>
              <a:rPr lang="en-GB" dirty="0" smtClean="0"/>
              <a:t>.</a:t>
            </a:r>
            <a:endParaRPr lang="pl-PL" dirty="0" smtClean="0"/>
          </a:p>
          <a:p>
            <a:pPr marL="342900" indent="-342900">
              <a:buFont typeface="+mj-lt"/>
              <a:buAutoNum type="arabicPeriod"/>
            </a:pPr>
            <a:r>
              <a:rPr lang="en-GB" b="1" dirty="0" smtClean="0"/>
              <a:t>Functionality:</a:t>
            </a:r>
            <a:endParaRPr lang="pl-PL" b="1" dirty="0" smtClean="0"/>
          </a:p>
          <a:p>
            <a:pPr marL="800100" lvl="1" indent="-342900">
              <a:buFont typeface="+mj-lt"/>
              <a:buAutoNum type="arabicPeriod"/>
            </a:pPr>
            <a:r>
              <a:rPr lang="en-GB" b="1" dirty="0" smtClean="0"/>
              <a:t>Content </a:t>
            </a:r>
            <a:r>
              <a:rPr lang="en-GB" b="1" dirty="0"/>
              <a:t>Generation: </a:t>
            </a:r>
            <a:r>
              <a:rPr lang="en-GB" dirty="0"/>
              <a:t>Based on the user’s prompt, our AI generates structured content similar to a blog post or whitepaper</a:t>
            </a:r>
            <a:r>
              <a:rPr lang="en-GB" dirty="0" smtClean="0"/>
              <a:t>.</a:t>
            </a:r>
            <a:endParaRPr lang="pl-PL" dirty="0" smtClean="0"/>
          </a:p>
          <a:p>
            <a:pPr marL="800100" lvl="1" indent="-342900">
              <a:buFont typeface="+mj-lt"/>
              <a:buAutoNum type="arabicPeriod"/>
            </a:pPr>
            <a:r>
              <a:rPr lang="en-GB" b="1" dirty="0" smtClean="0"/>
              <a:t>Dynamic </a:t>
            </a:r>
            <a:r>
              <a:rPr lang="en-GB" b="1" dirty="0"/>
              <a:t>Links: </a:t>
            </a:r>
            <a:r>
              <a:rPr lang="en-GB" dirty="0"/>
              <a:t>We include references to relevant materials. For example, the content can automatically link to resources like "</a:t>
            </a:r>
            <a:r>
              <a:rPr lang="en-GB" dirty="0" err="1"/>
              <a:t>IoT</a:t>
            </a:r>
            <a:r>
              <a:rPr lang="en-GB" dirty="0"/>
              <a:t> innovations" and "smart cities" using your specified URLs</a:t>
            </a:r>
            <a:r>
              <a:rPr lang="en-GB" dirty="0" smtClean="0"/>
              <a:t>.</a:t>
            </a:r>
            <a:endParaRPr lang="pl-PL" dirty="0" smtClean="0"/>
          </a:p>
          <a:p>
            <a:pPr marL="342900" indent="-342900">
              <a:buFont typeface="+mj-lt"/>
              <a:buAutoNum type="arabicPeriod"/>
            </a:pPr>
            <a:r>
              <a:rPr lang="en-GB" b="1" dirty="0" smtClean="0"/>
              <a:t>Technology:</a:t>
            </a:r>
            <a:endParaRPr lang="pl-PL" b="1" dirty="0" smtClean="0"/>
          </a:p>
          <a:p>
            <a:pPr marL="800100" lvl="1" indent="-342900">
              <a:buFont typeface="+mj-lt"/>
              <a:buAutoNum type="arabicPeriod"/>
            </a:pPr>
            <a:r>
              <a:rPr lang="en-GB" b="1" dirty="0" smtClean="0"/>
              <a:t>HTML </a:t>
            </a:r>
            <a:r>
              <a:rPr lang="en-GB" b="1" dirty="0"/>
              <a:t>and CSS: </a:t>
            </a:r>
            <a:r>
              <a:rPr lang="en-GB" dirty="0"/>
              <a:t>Used for the layout and styling of the content</a:t>
            </a:r>
            <a:r>
              <a:rPr lang="en-GB" dirty="0" smtClean="0"/>
              <a:t>.</a:t>
            </a:r>
            <a:endParaRPr lang="pl-PL" dirty="0" smtClean="0"/>
          </a:p>
          <a:p>
            <a:pPr marL="800100" lvl="1" indent="-342900">
              <a:buFont typeface="+mj-lt"/>
              <a:buAutoNum type="arabicPeriod"/>
            </a:pPr>
            <a:r>
              <a:rPr lang="en-GB" b="1" dirty="0" smtClean="0"/>
              <a:t>JavaScript</a:t>
            </a:r>
            <a:r>
              <a:rPr lang="en-GB" b="1" dirty="0"/>
              <a:t>: </a:t>
            </a:r>
            <a:r>
              <a:rPr lang="en-GB" dirty="0"/>
              <a:t>Handles user interactions and PDF creation</a:t>
            </a:r>
            <a:r>
              <a:rPr lang="en-GB" dirty="0" smtClean="0"/>
              <a:t>.</a:t>
            </a:r>
            <a:endParaRPr lang="pl-PL" dirty="0" smtClean="0"/>
          </a:p>
          <a:p>
            <a:pPr marL="800100" lvl="1" indent="-342900">
              <a:buFont typeface="+mj-lt"/>
              <a:buAutoNum type="arabicPeriod"/>
            </a:pPr>
            <a:r>
              <a:rPr lang="en-GB" b="1" dirty="0" smtClean="0"/>
              <a:t>Backend </a:t>
            </a:r>
            <a:r>
              <a:rPr lang="en-GB" b="1" dirty="0"/>
              <a:t>(Flask): </a:t>
            </a:r>
            <a:r>
              <a:rPr lang="en-GB" dirty="0"/>
              <a:t>Manages content generation and integrates references</a:t>
            </a:r>
            <a:r>
              <a:rPr lang="en-GB" dirty="0" smtClean="0"/>
              <a:t>.</a:t>
            </a:r>
            <a:endParaRPr lang="pl-PL" dirty="0" smtClean="0"/>
          </a:p>
          <a:p>
            <a:r>
              <a:rPr lang="en-GB" dirty="0" smtClean="0"/>
              <a:t>This </a:t>
            </a:r>
            <a:r>
              <a:rPr lang="en-GB" dirty="0"/>
              <a:t>setup not only generates high-quality content but also incorporates links to your materials, ensuring that the generated content is both informative and relevant.</a:t>
            </a:r>
            <a:endParaRPr lang="pl-PL" dirty="0"/>
          </a:p>
        </p:txBody>
      </p:sp>
      <p:pic>
        <p:nvPicPr>
          <p:cNvPr id="10" name="Content Placeholder 9"/>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8153400" y="3184595"/>
            <a:ext cx="3865563" cy="2784336"/>
          </a:xfrm>
        </p:spPr>
      </p:pic>
      <p:pic>
        <p:nvPicPr>
          <p:cNvPr id="12" name="Content Placeholder 11"/>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8523168" y="868363"/>
            <a:ext cx="3126026" cy="1885950"/>
          </a:xfrm>
        </p:spPr>
      </p:pic>
    </p:spTree>
    <p:extLst>
      <p:ext uri="{BB962C8B-B14F-4D97-AF65-F5344CB8AC3E}">
        <p14:creationId xmlns:p14="http://schemas.microsoft.com/office/powerpoint/2010/main" val="1235387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E3CDFC-85DF-C645-4E43-C03F28866CFC}"/>
              </a:ext>
            </a:extLst>
          </p:cNvPr>
          <p:cNvSpPr>
            <a:spLocks noGrp="1"/>
          </p:cNvSpPr>
          <p:nvPr>
            <p:ph type="title"/>
          </p:nvPr>
        </p:nvSpPr>
        <p:spPr/>
        <p:txBody>
          <a:bodyPr>
            <a:normAutofit/>
          </a:bodyPr>
          <a:lstStyle/>
          <a:p>
            <a:r>
              <a:rPr lang="en-GB" dirty="0"/>
              <a:t>BLOGBEITRAG: Smart Cities and the </a:t>
            </a:r>
            <a:r>
              <a:rPr lang="en-GB" dirty="0" err="1"/>
              <a:t>IoT</a:t>
            </a:r>
            <a:r>
              <a:rPr lang="en-GB" dirty="0"/>
              <a:t> </a:t>
            </a:r>
            <a:r>
              <a:rPr lang="en-GB" dirty="0" smtClean="0"/>
              <a:t>Revolution</a:t>
            </a:r>
            <a:endParaRPr lang="en-US" dirty="0"/>
          </a:p>
        </p:txBody>
      </p:sp>
      <p:sp>
        <p:nvSpPr>
          <p:cNvPr id="3" name="Text Placeholder 2">
            <a:extLst>
              <a:ext uri="{FF2B5EF4-FFF2-40B4-BE49-F238E27FC236}">
                <a16:creationId xmlns:a16="http://schemas.microsoft.com/office/drawing/2014/main" xmlns="" id="{2EC4EDEF-C03E-101D-0041-C049D988FBBA}"/>
              </a:ext>
            </a:extLst>
          </p:cNvPr>
          <p:cNvSpPr>
            <a:spLocks noGrp="1"/>
          </p:cNvSpPr>
          <p:nvPr>
            <p:ph type="body" idx="1"/>
          </p:nvPr>
        </p:nvSpPr>
        <p:spPr/>
        <p:txBody>
          <a:bodyPr>
            <a:noAutofit/>
          </a:bodyPr>
          <a:lstStyle/>
          <a:p>
            <a:r>
              <a:rPr lang="en-GB" b="1" dirty="0"/>
              <a:t>Example of Usage</a:t>
            </a:r>
            <a:r>
              <a:rPr lang="en-GB" b="1" dirty="0" smtClean="0"/>
              <a:t>:</a:t>
            </a:r>
            <a:endParaRPr lang="pl-PL" b="1" dirty="0" smtClean="0"/>
          </a:p>
          <a:p>
            <a:pPr marL="285750" indent="-285750">
              <a:buFont typeface="Arial" panose="020B0604020202020204" pitchFamily="34" charset="0"/>
              <a:buChar char="•"/>
            </a:pPr>
            <a:r>
              <a:rPr lang="en-GB" b="1" dirty="0" smtClean="0"/>
              <a:t>AI </a:t>
            </a:r>
            <a:r>
              <a:rPr lang="en-GB" b="1" dirty="0"/>
              <a:t>Content </a:t>
            </a:r>
            <a:r>
              <a:rPr lang="en-GB" b="1" dirty="0" smtClean="0"/>
              <a:t>Generator</a:t>
            </a:r>
            <a:endParaRPr lang="pl-PL" b="1" dirty="0"/>
          </a:p>
          <a:p>
            <a:pPr marL="742950" lvl="1" indent="-285750">
              <a:buFont typeface="Arial" panose="020B0604020202020204" pitchFamily="34" charset="0"/>
              <a:buChar char="•"/>
            </a:pPr>
            <a:r>
              <a:rPr lang="en-GB" sz="1400" b="1" dirty="0" smtClean="0"/>
              <a:t>Enter </a:t>
            </a:r>
            <a:r>
              <a:rPr lang="en-GB" sz="1400" b="1" dirty="0"/>
              <a:t>Prompt: </a:t>
            </a:r>
            <a:r>
              <a:rPr lang="en-GB" sz="1400" dirty="0"/>
              <a:t>Describe the blog topic. The AI will generate detailed </a:t>
            </a:r>
            <a:r>
              <a:rPr lang="en-GB" sz="1400" dirty="0" smtClean="0"/>
              <a:t>content.</a:t>
            </a:r>
            <a:endParaRPr lang="pl-PL" sz="1400" dirty="0"/>
          </a:p>
          <a:p>
            <a:pPr marL="742950" lvl="1" indent="-285750">
              <a:buFont typeface="Arial" panose="020B0604020202020204" pitchFamily="34" charset="0"/>
              <a:buChar char="•"/>
            </a:pPr>
            <a:r>
              <a:rPr lang="en-GB" sz="1400" b="1" dirty="0" smtClean="0"/>
              <a:t>Select Language: </a:t>
            </a:r>
            <a:r>
              <a:rPr lang="en-GB" sz="1400" dirty="0" smtClean="0"/>
              <a:t>Choose English or German.</a:t>
            </a:r>
            <a:endParaRPr lang="pl-PL" sz="1400" dirty="0"/>
          </a:p>
          <a:p>
            <a:pPr marL="742950" lvl="1" indent="-285750">
              <a:buFont typeface="Arial" panose="020B0604020202020204" pitchFamily="34" charset="0"/>
              <a:buChar char="•"/>
            </a:pPr>
            <a:r>
              <a:rPr lang="en-GB" sz="1400" b="1" dirty="0" smtClean="0"/>
              <a:t>Button</a:t>
            </a:r>
            <a:r>
              <a:rPr lang="en-GB" sz="1400" b="1" dirty="0"/>
              <a:t>: </a:t>
            </a:r>
            <a:r>
              <a:rPr lang="en-GB" sz="1400" dirty="0"/>
              <a:t>Generate </a:t>
            </a:r>
            <a:r>
              <a:rPr lang="en-GB" sz="1400" dirty="0" smtClean="0"/>
              <a:t>Content</a:t>
            </a:r>
            <a:endParaRPr lang="pl-PL" sz="1400" dirty="0" smtClean="0"/>
          </a:p>
          <a:p>
            <a:r>
              <a:rPr lang="en-GB" b="1" dirty="0" smtClean="0"/>
              <a:t>Explanation:</a:t>
            </a:r>
            <a:endParaRPr lang="pl-PL" b="1" dirty="0" smtClean="0"/>
          </a:p>
          <a:p>
            <a:pPr marL="285750" indent="-285750">
              <a:buFont typeface="Arial" panose="020B0604020202020204" pitchFamily="34" charset="0"/>
              <a:buChar char="•"/>
            </a:pPr>
            <a:r>
              <a:rPr lang="en-GB" b="1" dirty="0" smtClean="0"/>
              <a:t>Prompt </a:t>
            </a:r>
            <a:r>
              <a:rPr lang="en-GB" b="1" dirty="0"/>
              <a:t>Input: </a:t>
            </a:r>
            <a:r>
              <a:rPr lang="en-GB" dirty="0"/>
              <a:t>Specify the blog topic. The AI uses this to create content</a:t>
            </a:r>
            <a:r>
              <a:rPr lang="en-GB" dirty="0" smtClean="0"/>
              <a:t>.</a:t>
            </a:r>
            <a:endParaRPr lang="pl-PL" dirty="0" smtClean="0"/>
          </a:p>
          <a:p>
            <a:pPr marL="285750" indent="-285750">
              <a:buFont typeface="Arial" panose="020B0604020202020204" pitchFamily="34" charset="0"/>
              <a:buChar char="•"/>
            </a:pPr>
            <a:r>
              <a:rPr lang="en-GB" b="1" dirty="0" smtClean="0"/>
              <a:t>Language </a:t>
            </a:r>
            <a:r>
              <a:rPr lang="en-GB" b="1" dirty="0"/>
              <a:t>Selection: </a:t>
            </a:r>
            <a:r>
              <a:rPr lang="en-GB" dirty="0"/>
              <a:t>Pick English or German</a:t>
            </a:r>
            <a:r>
              <a:rPr lang="en-GB" dirty="0" smtClean="0"/>
              <a:t>.</a:t>
            </a:r>
            <a:endParaRPr lang="pl-PL" dirty="0" smtClean="0"/>
          </a:p>
          <a:p>
            <a:pPr marL="285750" indent="-285750">
              <a:buFont typeface="Arial" panose="020B0604020202020204" pitchFamily="34" charset="0"/>
              <a:buChar char="•"/>
            </a:pPr>
            <a:r>
              <a:rPr lang="en-GB" b="1" dirty="0" smtClean="0"/>
              <a:t>Generate </a:t>
            </a:r>
            <a:r>
              <a:rPr lang="en-GB" b="1" dirty="0"/>
              <a:t>Content Button: </a:t>
            </a:r>
            <a:r>
              <a:rPr lang="en-GB" dirty="0"/>
              <a:t>Click to generate the blog post with selected references</a:t>
            </a:r>
            <a:r>
              <a:rPr lang="en-GB" dirty="0" smtClean="0"/>
              <a:t>.</a:t>
            </a:r>
            <a:endParaRPr lang="pl-PL" dirty="0" smtClean="0"/>
          </a:p>
          <a:p>
            <a:r>
              <a:rPr lang="en-GB" b="1" dirty="0" smtClean="0"/>
              <a:t>Additional </a:t>
            </a:r>
            <a:r>
              <a:rPr lang="en-GB" b="1" dirty="0"/>
              <a:t>Notes</a:t>
            </a:r>
            <a:r>
              <a:rPr lang="en-GB" b="1" dirty="0" smtClean="0"/>
              <a:t>:</a:t>
            </a:r>
            <a:endParaRPr lang="pl-PL" b="1" dirty="0" smtClean="0"/>
          </a:p>
          <a:p>
            <a:pPr marL="285750" indent="-285750">
              <a:buFont typeface="Arial" panose="020B0604020202020204" pitchFamily="34" charset="0"/>
              <a:buChar char="•"/>
            </a:pPr>
            <a:r>
              <a:rPr lang="en-GB" dirty="0" smtClean="0"/>
              <a:t>Includes </a:t>
            </a:r>
            <a:r>
              <a:rPr lang="en-GB" dirty="0"/>
              <a:t>links to references such as "The World of Tracking" and "Digitized Workplace</a:t>
            </a:r>
            <a:r>
              <a:rPr lang="en-GB" dirty="0" smtClean="0"/>
              <a:t>.„</a:t>
            </a:r>
            <a:endParaRPr lang="pl-PL" dirty="0" smtClean="0"/>
          </a:p>
          <a:p>
            <a:pPr marL="285750" indent="-285750">
              <a:buFont typeface="Arial" panose="020B0604020202020204" pitchFamily="34" charset="0"/>
              <a:buChar char="•"/>
            </a:pPr>
            <a:r>
              <a:rPr lang="en-GB" dirty="0" smtClean="0"/>
              <a:t>Option </a:t>
            </a:r>
            <a:r>
              <a:rPr lang="en-GB" dirty="0"/>
              <a:t>to download the content as a PDF.</a:t>
            </a:r>
            <a:endParaRPr lang="pl-PL"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07151" y="949325"/>
            <a:ext cx="5915260" cy="5310188"/>
          </a:xfrm>
        </p:spPr>
      </p:pic>
    </p:spTree>
    <p:extLst>
      <p:ext uri="{BB962C8B-B14F-4D97-AF65-F5344CB8AC3E}">
        <p14:creationId xmlns:p14="http://schemas.microsoft.com/office/powerpoint/2010/main" val="3601408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77C2A4A-188C-4BF3-69F5-242E834B2750}"/>
              </a:ext>
            </a:extLst>
          </p:cNvPr>
          <p:cNvSpPr>
            <a:spLocks noGrp="1"/>
          </p:cNvSpPr>
          <p:nvPr>
            <p:ph type="body" idx="14"/>
          </p:nvPr>
        </p:nvSpPr>
        <p:spPr/>
        <p:txBody>
          <a:bodyPr>
            <a:normAutofit lnSpcReduction="10000"/>
          </a:bodyPr>
          <a:lstStyle/>
          <a:p>
            <a:r>
              <a:rPr lang="en-GB" b="1" dirty="0"/>
              <a:t>Phase 1: MVP </a:t>
            </a:r>
            <a:r>
              <a:rPr lang="en-GB" dirty="0"/>
              <a:t>focuses on developing a prototype to generate high-quality textual content and integrate public data sources, including AI models, cross-linking technology, and a web interface in English and German</a:t>
            </a:r>
            <a:r>
              <a:rPr lang="en-GB" dirty="0" smtClean="0"/>
              <a:t>.</a:t>
            </a:r>
            <a:endParaRPr lang="pl-PL" dirty="0" smtClean="0"/>
          </a:p>
          <a:p>
            <a:r>
              <a:rPr lang="en-GB" b="1" dirty="0" smtClean="0"/>
              <a:t>Phase </a:t>
            </a:r>
            <a:r>
              <a:rPr lang="en-GB" b="1" dirty="0"/>
              <a:t>2: Enhanced Features </a:t>
            </a:r>
            <a:r>
              <a:rPr lang="en-GB" dirty="0"/>
              <a:t>adds internal data integration and multimedia support, including images and videos, with beta testing to refine these capabilities</a:t>
            </a:r>
            <a:r>
              <a:rPr lang="en-GB" dirty="0" smtClean="0"/>
              <a:t>.</a:t>
            </a:r>
            <a:endParaRPr lang="pl-PL" dirty="0" smtClean="0"/>
          </a:p>
          <a:p>
            <a:r>
              <a:rPr lang="en-GB" b="1" dirty="0" smtClean="0"/>
              <a:t>Phase </a:t>
            </a:r>
            <a:r>
              <a:rPr lang="en-GB" b="1" dirty="0"/>
              <a:t>3: Optimization and Launch </a:t>
            </a:r>
            <a:r>
              <a:rPr lang="en-GB" dirty="0"/>
              <a:t>optimizes the tool for platforms, ensures scalability, and involves marketing campaigns and ongoing support</a:t>
            </a:r>
            <a:r>
              <a:rPr lang="en-GB" dirty="0" smtClean="0"/>
              <a:t>.</a:t>
            </a:r>
            <a:endParaRPr lang="pl-PL" dirty="0" smtClean="0"/>
          </a:p>
          <a:p>
            <a:r>
              <a:rPr lang="en-GB" b="1" dirty="0" smtClean="0"/>
              <a:t>Business </a:t>
            </a:r>
            <a:r>
              <a:rPr lang="en-GB" b="1" dirty="0"/>
              <a:t>Model: </a:t>
            </a:r>
            <a:r>
              <a:rPr lang="en-GB" dirty="0"/>
              <a:t>Offers subscription plans (Basic, Standard, Premium), pay-per-use options, and enterprise licensing for organizations</a:t>
            </a:r>
            <a:r>
              <a:rPr lang="en-GB" dirty="0" smtClean="0"/>
              <a:t>.</a:t>
            </a:r>
            <a:endParaRPr lang="pl-PL" dirty="0" smtClean="0"/>
          </a:p>
          <a:p>
            <a:r>
              <a:rPr lang="en-GB" b="1" dirty="0" smtClean="0"/>
              <a:t>Cost </a:t>
            </a:r>
            <a:r>
              <a:rPr lang="en-GB" b="1" dirty="0"/>
              <a:t>Analysis: </a:t>
            </a:r>
            <a:r>
              <a:rPr lang="en-GB" dirty="0"/>
              <a:t>Covers development, operational expenses, maintenance, and marketing. Revenue comes from subscriptions, pay-per-use fees, and enterprise licenses.</a:t>
            </a:r>
            <a:endParaRPr lang="en-US" dirty="0"/>
          </a:p>
        </p:txBody>
      </p:sp>
      <p:sp>
        <p:nvSpPr>
          <p:cNvPr id="3" name="Text Placeholder 2">
            <a:extLst>
              <a:ext uri="{FF2B5EF4-FFF2-40B4-BE49-F238E27FC236}">
                <a16:creationId xmlns:a16="http://schemas.microsoft.com/office/drawing/2014/main" xmlns="" id="{5DD77C83-AADF-A77C-8FCE-71DA799D7713}"/>
              </a:ext>
            </a:extLst>
          </p:cNvPr>
          <p:cNvSpPr>
            <a:spLocks noGrp="1"/>
          </p:cNvSpPr>
          <p:nvPr>
            <p:ph type="body" sz="quarter" idx="16"/>
          </p:nvPr>
        </p:nvSpPr>
        <p:spPr/>
        <p:txBody>
          <a:bodyPr>
            <a:normAutofit lnSpcReduction="10000"/>
          </a:bodyPr>
          <a:lstStyle/>
          <a:p>
            <a:r>
              <a:rPr lang="en-GB" dirty="0"/>
              <a:t>I am motivated to participate in the challenge to demonstrate </a:t>
            </a:r>
            <a:r>
              <a:rPr lang="en-GB" b="1" dirty="0"/>
              <a:t>AutoContent Linker’s potential</a:t>
            </a:r>
            <a:r>
              <a:rPr lang="en-GB" dirty="0"/>
              <a:t> as a key technology for my </a:t>
            </a:r>
            <a:r>
              <a:rPr lang="en-GB" b="1" dirty="0"/>
              <a:t>business</a:t>
            </a:r>
            <a:r>
              <a:rPr lang="en-GB" dirty="0"/>
              <a:t> and refine the solution based on </a:t>
            </a:r>
            <a:r>
              <a:rPr lang="en-GB" b="1" dirty="0"/>
              <a:t>real-world feedback</a:t>
            </a:r>
            <a:r>
              <a:rPr lang="en-GB" dirty="0"/>
              <a:t>. I aim to validate the tool's </a:t>
            </a:r>
            <a:r>
              <a:rPr lang="en-GB" b="1" dirty="0"/>
              <a:t>effectiveness</a:t>
            </a:r>
            <a:r>
              <a:rPr lang="en-GB" dirty="0"/>
              <a:t>, establish </a:t>
            </a:r>
            <a:r>
              <a:rPr lang="en-GB" b="1" dirty="0"/>
              <a:t>market credibility</a:t>
            </a:r>
            <a:r>
              <a:rPr lang="en-GB" dirty="0"/>
              <a:t>, and drive advancements in </a:t>
            </a:r>
            <a:r>
              <a:rPr lang="en-GB" b="1" dirty="0"/>
              <a:t>content automation</a:t>
            </a:r>
            <a:r>
              <a:rPr lang="en-GB" dirty="0" smtClean="0"/>
              <a:t>.</a:t>
            </a:r>
            <a:endParaRPr lang="pl-PL" dirty="0" smtClean="0"/>
          </a:p>
          <a:p>
            <a:r>
              <a:rPr lang="en-GB" dirty="0"/>
              <a:t>I am interested in forming </a:t>
            </a:r>
            <a:r>
              <a:rPr lang="en-GB" b="1" dirty="0"/>
              <a:t>strategic partnerships</a:t>
            </a:r>
            <a:r>
              <a:rPr lang="en-GB" dirty="0"/>
              <a:t> with industry leaders, developing </a:t>
            </a:r>
            <a:r>
              <a:rPr lang="en-GB" b="1" dirty="0"/>
              <a:t>enterprise solutions</a:t>
            </a:r>
            <a:r>
              <a:rPr lang="en-GB" dirty="0"/>
              <a:t> for large organizations, integrating with other </a:t>
            </a:r>
            <a:r>
              <a:rPr lang="en-GB" b="1" dirty="0"/>
              <a:t>technology tools</a:t>
            </a:r>
            <a:r>
              <a:rPr lang="en-GB" dirty="0"/>
              <a:t>, and engaging in </a:t>
            </a:r>
            <a:r>
              <a:rPr lang="en-GB" b="1" dirty="0"/>
              <a:t>R&amp;D collaborations</a:t>
            </a:r>
            <a:r>
              <a:rPr lang="en-GB" dirty="0"/>
              <a:t> to advance </a:t>
            </a:r>
            <a:r>
              <a:rPr lang="en-GB" b="1" dirty="0"/>
              <a:t>AI capabilities</a:t>
            </a:r>
            <a:r>
              <a:rPr lang="en-GB" dirty="0" smtClean="0"/>
              <a:t>.</a:t>
            </a:r>
            <a:endParaRPr lang="pl-PL" dirty="0" smtClean="0"/>
          </a:p>
          <a:p>
            <a:r>
              <a:rPr lang="en-GB" dirty="0"/>
              <a:t>My goals include proving the tool’s </a:t>
            </a:r>
            <a:r>
              <a:rPr lang="en-GB" b="1" dirty="0"/>
              <a:t>effectiveness</a:t>
            </a:r>
            <a:r>
              <a:rPr lang="en-GB" dirty="0"/>
              <a:t>, achieving </a:t>
            </a:r>
            <a:r>
              <a:rPr lang="en-GB" b="1" dirty="0"/>
              <a:t>user adoption</a:t>
            </a:r>
            <a:r>
              <a:rPr lang="en-GB" dirty="0"/>
              <a:t>, establishing a strong </a:t>
            </a:r>
            <a:r>
              <a:rPr lang="en-GB" b="1" dirty="0"/>
              <a:t>market presence</a:t>
            </a:r>
            <a:r>
              <a:rPr lang="en-GB" dirty="0"/>
              <a:t>, and gaining recognition for </a:t>
            </a:r>
            <a:r>
              <a:rPr lang="en-GB" b="1" dirty="0"/>
              <a:t>innovation</a:t>
            </a:r>
            <a:r>
              <a:rPr lang="en-GB" dirty="0"/>
              <a:t> in </a:t>
            </a:r>
            <a:r>
              <a:rPr lang="en-GB" b="1" dirty="0"/>
              <a:t>AI-driven content generation</a:t>
            </a:r>
            <a:r>
              <a:rPr lang="en-GB" dirty="0"/>
              <a:t>, all supporting the launch and growth of my </a:t>
            </a:r>
            <a:r>
              <a:rPr lang="en-GB" b="1" dirty="0"/>
              <a:t>business</a:t>
            </a:r>
            <a:r>
              <a:rPr lang="en-GB" dirty="0"/>
              <a:t>.</a:t>
            </a:r>
            <a:endParaRPr lang="en-US" dirty="0"/>
          </a:p>
        </p:txBody>
      </p:sp>
      <p:sp>
        <p:nvSpPr>
          <p:cNvPr id="4" name="Text Placeholder 3">
            <a:extLst>
              <a:ext uri="{FF2B5EF4-FFF2-40B4-BE49-F238E27FC236}">
                <a16:creationId xmlns:a16="http://schemas.microsoft.com/office/drawing/2014/main" xmlns="" id="{AE51A6A4-11B3-8157-A08E-B591330D1A74}"/>
              </a:ext>
            </a:extLst>
          </p:cNvPr>
          <p:cNvSpPr>
            <a:spLocks noGrp="1"/>
          </p:cNvSpPr>
          <p:nvPr>
            <p:ph type="body" sz="quarter" idx="17"/>
          </p:nvPr>
        </p:nvSpPr>
        <p:spPr/>
        <p:txBody>
          <a:bodyPr>
            <a:noAutofit/>
          </a:bodyPr>
          <a:lstStyle/>
          <a:p>
            <a:r>
              <a:rPr lang="en-GB" dirty="0"/>
              <a:t>I am </a:t>
            </a:r>
            <a:r>
              <a:rPr lang="en-GB" b="1" dirty="0"/>
              <a:t>well-prepared</a:t>
            </a:r>
            <a:r>
              <a:rPr lang="en-GB" dirty="0"/>
              <a:t> to develop </a:t>
            </a:r>
            <a:r>
              <a:rPr lang="en-GB" b="1" dirty="0"/>
              <a:t>AI solutions</a:t>
            </a:r>
            <a:r>
              <a:rPr lang="en-GB" dirty="0"/>
              <a:t> with DT </a:t>
            </a:r>
            <a:r>
              <a:rPr lang="en-GB" dirty="0" err="1"/>
              <a:t>IoT</a:t>
            </a:r>
            <a:r>
              <a:rPr lang="en-GB" dirty="0"/>
              <a:t> due to my background in </a:t>
            </a:r>
            <a:r>
              <a:rPr lang="en-GB" b="1" dirty="0"/>
              <a:t>software engineering</a:t>
            </a:r>
            <a:r>
              <a:rPr lang="en-GB" dirty="0"/>
              <a:t> and </a:t>
            </a:r>
            <a:r>
              <a:rPr lang="en-GB" b="1" dirty="0"/>
              <a:t>machine learning</a:t>
            </a:r>
            <a:r>
              <a:rPr lang="en-GB" dirty="0"/>
              <a:t>. My passion for </a:t>
            </a:r>
            <a:r>
              <a:rPr lang="en-GB" b="1" dirty="0"/>
              <a:t>programming</a:t>
            </a:r>
            <a:r>
              <a:rPr lang="en-GB" dirty="0"/>
              <a:t> grew through </a:t>
            </a:r>
            <a:r>
              <a:rPr lang="en-GB" b="1" dirty="0"/>
              <a:t>Python</a:t>
            </a:r>
            <a:r>
              <a:rPr lang="en-GB" dirty="0"/>
              <a:t> and </a:t>
            </a:r>
            <a:r>
              <a:rPr lang="en-GB" b="1" dirty="0"/>
              <a:t>Data Science</a:t>
            </a:r>
            <a:r>
              <a:rPr lang="en-GB" dirty="0"/>
              <a:t> training, as well as hands-on work with </a:t>
            </a:r>
            <a:r>
              <a:rPr lang="en-GB" b="1" dirty="0"/>
              <a:t>Python</a:t>
            </a:r>
            <a:r>
              <a:rPr lang="en-GB" dirty="0"/>
              <a:t> and </a:t>
            </a:r>
            <a:r>
              <a:rPr lang="en-GB" b="1" dirty="0"/>
              <a:t>Java</a:t>
            </a:r>
            <a:r>
              <a:rPr lang="en-GB" dirty="0"/>
              <a:t>. I am skilled in </a:t>
            </a:r>
            <a:r>
              <a:rPr lang="en-GB" b="1" dirty="0"/>
              <a:t>Django</a:t>
            </a:r>
            <a:r>
              <a:rPr lang="en-GB" dirty="0"/>
              <a:t>, </a:t>
            </a:r>
            <a:r>
              <a:rPr lang="en-GB" b="1" dirty="0"/>
              <a:t>Spring</a:t>
            </a:r>
            <a:r>
              <a:rPr lang="en-GB" dirty="0"/>
              <a:t>, </a:t>
            </a:r>
            <a:r>
              <a:rPr lang="en-GB" b="1" dirty="0" err="1"/>
              <a:t>PyTorch</a:t>
            </a:r>
            <a:r>
              <a:rPr lang="en-GB" dirty="0"/>
              <a:t>, and </a:t>
            </a:r>
            <a:r>
              <a:rPr lang="en-GB" b="1" dirty="0" err="1"/>
              <a:t>TensorFlow</a:t>
            </a:r>
            <a:r>
              <a:rPr lang="en-GB" dirty="0"/>
              <a:t>.</a:t>
            </a:r>
          </a:p>
          <a:p>
            <a:r>
              <a:rPr lang="en-GB" dirty="0"/>
              <a:t>My experience includes leading projects on </a:t>
            </a:r>
            <a:r>
              <a:rPr lang="en-GB" b="1" dirty="0"/>
              <a:t>accessibility</a:t>
            </a:r>
            <a:r>
              <a:rPr lang="en-GB" dirty="0"/>
              <a:t> and </a:t>
            </a:r>
            <a:r>
              <a:rPr lang="en-GB" b="1" dirty="0"/>
              <a:t>process optimization</a:t>
            </a:r>
            <a:r>
              <a:rPr lang="en-GB" dirty="0"/>
              <a:t>, notably improving </a:t>
            </a:r>
            <a:r>
              <a:rPr lang="en-GB" b="1" dirty="0"/>
              <a:t>computational speed</a:t>
            </a:r>
            <a:r>
              <a:rPr lang="en-GB" dirty="0"/>
              <a:t> for </a:t>
            </a:r>
            <a:r>
              <a:rPr lang="en-GB" b="1" dirty="0"/>
              <a:t>quantum computers</a:t>
            </a:r>
            <a:r>
              <a:rPr lang="en-GB" dirty="0"/>
              <a:t>. At </a:t>
            </a:r>
            <a:r>
              <a:rPr lang="en-GB" b="1" dirty="0" err="1"/>
              <a:t>Ekipa</a:t>
            </a:r>
            <a:r>
              <a:rPr lang="en-GB" b="1" dirty="0"/>
              <a:t>/SENLA</a:t>
            </a:r>
            <a:r>
              <a:rPr lang="en-GB" dirty="0"/>
              <a:t>, I honed my skills in </a:t>
            </a:r>
            <a:r>
              <a:rPr lang="en-GB" b="1" dirty="0"/>
              <a:t>machine learning technologies</a:t>
            </a:r>
            <a:r>
              <a:rPr lang="en-GB" dirty="0"/>
              <a:t> like </a:t>
            </a:r>
            <a:r>
              <a:rPr lang="en-GB" b="1" dirty="0" err="1"/>
              <a:t>NumPy</a:t>
            </a:r>
            <a:r>
              <a:rPr lang="en-GB" dirty="0"/>
              <a:t> and </a:t>
            </a:r>
            <a:r>
              <a:rPr lang="en-GB" b="1" dirty="0" err="1"/>
              <a:t>Scikit</a:t>
            </a:r>
            <a:r>
              <a:rPr lang="en-GB" b="1" dirty="0"/>
              <a:t>-learn</a:t>
            </a:r>
            <a:r>
              <a:rPr lang="en-GB" dirty="0"/>
              <a:t> and </a:t>
            </a:r>
            <a:r>
              <a:rPr lang="en-GB" b="1" dirty="0"/>
              <a:t>programming</a:t>
            </a:r>
            <a:r>
              <a:rPr lang="en-GB" dirty="0"/>
              <a:t>.</a:t>
            </a:r>
          </a:p>
          <a:p>
            <a:r>
              <a:rPr lang="en-GB" dirty="0"/>
              <a:t>These experiences demonstrate my ability to </a:t>
            </a:r>
            <a:r>
              <a:rPr lang="en-GB" b="1" dirty="0"/>
              <a:t>solve problems</a:t>
            </a:r>
            <a:r>
              <a:rPr lang="en-GB" dirty="0"/>
              <a:t> and </a:t>
            </a:r>
            <a:r>
              <a:rPr lang="en-GB" b="1" dirty="0"/>
              <a:t>manage projects</a:t>
            </a:r>
            <a:r>
              <a:rPr lang="en-GB" dirty="0"/>
              <a:t> effectively, making me well-suited to collaborate with DT </a:t>
            </a:r>
            <a:r>
              <a:rPr lang="en-GB" dirty="0" err="1"/>
              <a:t>IoT</a:t>
            </a:r>
            <a:r>
              <a:rPr lang="en-GB" dirty="0"/>
              <a:t>.</a:t>
            </a:r>
          </a:p>
        </p:txBody>
      </p:sp>
    </p:spTree>
    <p:extLst>
      <p:ext uri="{BB962C8B-B14F-4D97-AF65-F5344CB8AC3E}">
        <p14:creationId xmlns:p14="http://schemas.microsoft.com/office/powerpoint/2010/main" val="1832142309"/>
      </p:ext>
    </p:extLst>
  </p:cSld>
  <p:clrMapOvr>
    <a:masterClrMapping/>
  </p:clrMapOvr>
</p:sld>
</file>

<file path=ppt/theme/theme1.xml><?xml version="1.0" encoding="utf-8"?>
<a:theme xmlns:a="http://schemas.openxmlformats.org/drawingml/2006/main" name="Submission Template">
  <a:themeElements>
    <a:clrScheme name="Custom 1">
      <a:dk1>
        <a:srgbClr val="4A4A4A"/>
      </a:dk1>
      <a:lt1>
        <a:srgbClr val="FFFFFF"/>
      </a:lt1>
      <a:dk2>
        <a:srgbClr val="F2F2F2"/>
      </a:dk2>
      <a:lt2>
        <a:srgbClr val="4A4A4A"/>
      </a:lt2>
      <a:accent1>
        <a:srgbClr val="E62F66"/>
      </a:accent1>
      <a:accent2>
        <a:srgbClr val="E74D4E"/>
      </a:accent2>
      <a:accent3>
        <a:srgbClr val="EC762E"/>
      </a:accent3>
      <a:accent4>
        <a:srgbClr val="F39719"/>
      </a:accent4>
      <a:accent5>
        <a:srgbClr val="FACD8E"/>
      </a:accent5>
      <a:accent6>
        <a:srgbClr val="163C68"/>
      </a:accent6>
      <a:hlink>
        <a:srgbClr val="EC752E"/>
      </a:hlink>
      <a:folHlink>
        <a:srgbClr val="EC752E"/>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LUB xmlns="be24c730-79ca-4eb5-9fee-26c6c4fc7260">Choice 1</BLUB>
    <lcf76f155ced4ddcb4097134ff3c332f xmlns="be24c730-79ca-4eb5-9fee-26c6c4fc7260">
      <Terms xmlns="http://schemas.microsoft.com/office/infopath/2007/PartnerControls"/>
    </lcf76f155ced4ddcb4097134ff3c332f>
    <TaxCatchAll xmlns="a13041a0-5882-43a7-a09d-61ebda83141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797B669D26C8494CA7785679D8B2A5ED" ma:contentTypeVersion="19" ma:contentTypeDescription="Ein neues Dokument erstellen." ma:contentTypeScope="" ma:versionID="304ac694c385881d2353ce7d8828d5c8">
  <xsd:schema xmlns:xsd="http://www.w3.org/2001/XMLSchema" xmlns:xs="http://www.w3.org/2001/XMLSchema" xmlns:p="http://schemas.microsoft.com/office/2006/metadata/properties" xmlns:ns2="be24c730-79ca-4eb5-9fee-26c6c4fc7260" xmlns:ns3="a13041a0-5882-43a7-a09d-61ebda83141c" targetNamespace="http://schemas.microsoft.com/office/2006/metadata/properties" ma:root="true" ma:fieldsID="2e0b8d78c528447e5efeac74351c407f" ns2:_="" ns3:_="">
    <xsd:import namespace="be24c730-79ca-4eb5-9fee-26c6c4fc7260"/>
    <xsd:import namespace="a13041a0-5882-43a7-a09d-61ebda83141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BLUB"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24c730-79ca-4eb5-9fee-26c6c4fc72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Bildmarkierungen" ma:readOnly="false" ma:fieldId="{5cf76f15-5ced-4ddc-b409-7134ff3c332f}" ma:taxonomyMulti="true" ma:sspId="c56bdf71-ead2-455e-8a3d-9a7b55f90f7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BLUB" ma:index="25" nillable="true" ma:displayName="BLUB" ma:default="Choice 1" ma:format="Dropdown" ma:internalName="BLUB">
      <xsd:simpleType>
        <xsd:restriction base="dms:Choice">
          <xsd:enumeration value="Choice 1"/>
          <xsd:enumeration value="Choice 2"/>
          <xsd:enumeration value="Choice 3"/>
        </xsd:restriction>
      </xsd:simpleType>
    </xsd:element>
  </xsd:schema>
  <xsd:schema xmlns:xsd="http://www.w3.org/2001/XMLSchema" xmlns:xs="http://www.w3.org/2001/XMLSchema" xmlns:dms="http://schemas.microsoft.com/office/2006/documentManagement/types" xmlns:pc="http://schemas.microsoft.com/office/infopath/2007/PartnerControls" targetNamespace="a13041a0-5882-43a7-a09d-61ebda83141c"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element name="TaxCatchAll" ma:index="22" nillable="true" ma:displayName="Taxonomy Catch All Column" ma:hidden="true" ma:list="{43b3b244-d6cb-45b8-9931-972cee7efd17}" ma:internalName="TaxCatchAll" ma:showField="CatchAllData" ma:web="a13041a0-5882-43a7-a09d-61ebda83141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780FB9-D7D9-486C-9B2C-792577BFD90B}">
  <ds:schemaRefs>
    <ds:schemaRef ds:uri="http://purl.org/dc/terms/"/>
    <ds:schemaRef ds:uri="http://www.w3.org/XML/1998/namespace"/>
    <ds:schemaRef ds:uri="http://schemas.openxmlformats.org/package/2006/metadata/core-properties"/>
    <ds:schemaRef ds:uri="a13041a0-5882-43a7-a09d-61ebda83141c"/>
    <ds:schemaRef ds:uri="http://schemas.microsoft.com/office/2006/documentManagement/types"/>
    <ds:schemaRef ds:uri="http://purl.org/dc/elements/1.1/"/>
    <ds:schemaRef ds:uri="http://schemas.microsoft.com/office/2006/metadata/properties"/>
    <ds:schemaRef ds:uri="http://schemas.microsoft.com/office/infopath/2007/PartnerControls"/>
    <ds:schemaRef ds:uri="be24c730-79ca-4eb5-9fee-26c6c4fc7260"/>
    <ds:schemaRef ds:uri="http://purl.org/dc/dcmitype/"/>
  </ds:schemaRefs>
</ds:datastoreItem>
</file>

<file path=customXml/itemProps2.xml><?xml version="1.0" encoding="utf-8"?>
<ds:datastoreItem xmlns:ds="http://schemas.openxmlformats.org/officeDocument/2006/customXml" ds:itemID="{566263AB-24C0-475B-959D-EB31FD9D93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24c730-79ca-4eb5-9fee-26c6c4fc7260"/>
    <ds:schemaRef ds:uri="a13041a0-5882-43a7-a09d-61ebda8314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613504-31F2-4C58-B133-1871F62370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1282</TotalTime>
  <Words>1122</Words>
  <Application>Microsoft Office PowerPoint</Application>
  <PresentationFormat>Widescreen</PresentationFormat>
  <Paragraphs>56</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Arial</vt:lpstr>
      <vt:lpstr>Segoe UI</vt:lpstr>
      <vt:lpstr>System Font Regular</vt:lpstr>
      <vt:lpstr>Submission Template</vt:lpstr>
      <vt:lpstr>PowerPoint Presentation</vt:lpstr>
      <vt:lpstr>PowerPoint Presentation</vt:lpstr>
      <vt:lpstr>PowerPoint Presentation</vt:lpstr>
      <vt:lpstr>OVERVIEW OF THE AI CONTENT GENERATOR SOLUTION</vt:lpstr>
      <vt:lpstr>BLOGBEITRAG: Smart Cities and the IoT Revolution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Josephine Hoffheinz</dc:creator>
  <cp:lastModifiedBy>Microsoft account</cp:lastModifiedBy>
  <cp:revision>30</cp:revision>
  <dcterms:created xsi:type="dcterms:W3CDTF">2024-03-10T13:25:42Z</dcterms:created>
  <dcterms:modified xsi:type="dcterms:W3CDTF">2024-09-06T13:11:03Z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0x010100797B669D26C8494CA7785679D8B2A5ED</vt:lpwstr>
  </property>
  <property fmtid="{D5CDD505-2E9C-101B-9397-08002B2CF9AE}" pid="3" name="MediaServiceImageTags">
    <vt:lpwstr/>
  </property>
</Properties>
</file>