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097" r:id="rId3"/>
    <p:sldId id="1105" r:id="rId4"/>
    <p:sldId id="1107" r:id="rId5"/>
    <p:sldId id="1108" r:id="rId6"/>
    <p:sldId id="1109" r:id="rId7"/>
    <p:sldId id="1110" r:id="rId8"/>
    <p:sldId id="1111" r:id="rId9"/>
    <p:sldId id="1112" r:id="rId10"/>
    <p:sldId id="1106" r:id="rId11"/>
    <p:sldId id="1114" r:id="rId12"/>
    <p:sldId id="1113" r:id="rId13"/>
    <p:sldId id="1098" r:id="rId14"/>
    <p:sldId id="1099" r:id="rId15"/>
    <p:sldId id="1086" r:id="rId16"/>
    <p:sldId id="1087" r:id="rId17"/>
    <p:sldId id="1088" r:id="rId18"/>
    <p:sldId id="1089" r:id="rId19"/>
    <p:sldId id="1090" r:id="rId20"/>
    <p:sldId id="1091" r:id="rId21"/>
    <p:sldId id="1092" r:id="rId22"/>
    <p:sldId id="1093" r:id="rId23"/>
    <p:sldId id="1094" r:id="rId24"/>
    <p:sldId id="1095" r:id="rId25"/>
    <p:sldId id="1100" r:id="rId26"/>
    <p:sldId id="1101" r:id="rId27"/>
    <p:sldId id="1102" r:id="rId28"/>
    <p:sldId id="1103" r:id="rId29"/>
    <p:sldId id="1096" r:id="rId30"/>
    <p:sldId id="110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5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blog.csdn.net/laobai1015/article/details/89405905" TargetMode="Externa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blog.csdn.net/teleger/article/details/105264554" TargetMode="External"/><Relationship Id="rId2" Type="http://schemas.openxmlformats.org/officeDocument/2006/relationships/hyperlink" Target="https://www.cnblogs.com/dinghongkai/p/11287688.html" TargetMode="Externa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hyperlink" Target="https://sourceforge.net/projects/vcxsrv/" TargetMode="Externa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中配置</a:t>
            </a:r>
            <a:r>
              <a:rPr lang="en-US" altLang="zh-CN" dirty="0"/>
              <a:t>OpenCV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128" y="346425"/>
            <a:ext cx="705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打开</a:t>
            </a:r>
            <a:r>
              <a:rPr lang="en-US" altLang="zh-CN" dirty="0" err="1"/>
              <a:t>cmd</a:t>
            </a:r>
            <a:r>
              <a:rPr lang="zh-CN" altLang="en-US" dirty="0"/>
              <a:t>输入</a:t>
            </a:r>
            <a:r>
              <a:rPr lang="en-US" altLang="zh-CN" dirty="0"/>
              <a:t>ipconfig</a:t>
            </a:r>
            <a:r>
              <a:rPr lang="zh-CN" altLang="en-US" dirty="0"/>
              <a:t>查看本机在</a:t>
            </a:r>
            <a:r>
              <a:rPr lang="en-US" altLang="zh-CN" dirty="0" err="1"/>
              <a:t>wsl</a:t>
            </a:r>
            <a:r>
              <a:rPr lang="zh-CN" altLang="en-US" dirty="0"/>
              <a:t>中的</a:t>
            </a:r>
            <a:r>
              <a:rPr lang="en-US" altLang="zh-CN" dirty="0" err="1"/>
              <a:t>ip</a:t>
            </a:r>
            <a:r>
              <a:rPr lang="zh-CN" altLang="en-US" dirty="0"/>
              <a:t>并复制下来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36840" b="39513"/>
          <a:stretch>
            <a:fillRect/>
          </a:stretch>
        </p:blipFill>
        <p:spPr>
          <a:xfrm>
            <a:off x="216686" y="801610"/>
            <a:ext cx="8560240" cy="1015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1128" y="2182610"/>
            <a:ext cx="705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打开</a:t>
            </a:r>
            <a:r>
              <a:rPr lang="en-US" altLang="zh-CN" dirty="0"/>
              <a:t>~/.</a:t>
            </a:r>
            <a:r>
              <a:rPr lang="en-US" altLang="zh-CN" dirty="0" err="1"/>
              <a:t>zshrc</a:t>
            </a:r>
            <a:r>
              <a:rPr lang="en-US" altLang="zh-CN" dirty="0"/>
              <a:t> </a:t>
            </a:r>
            <a:r>
              <a:rPr lang="zh-CN" altLang="en-US" dirty="0"/>
              <a:t>或者</a:t>
            </a:r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r>
              <a:rPr lang="zh-CN" altLang="en-US" dirty="0"/>
              <a:t>，如果都没有就随意创建一个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6" y="2699338"/>
            <a:ext cx="4083260" cy="584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63770"/>
          <a:stretch>
            <a:fillRect/>
          </a:stretch>
        </p:blipFill>
        <p:spPr>
          <a:xfrm>
            <a:off x="161128" y="4044623"/>
            <a:ext cx="7188569" cy="19049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1128" y="3530254"/>
            <a:ext cx="105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在文件末尾加入</a:t>
            </a:r>
            <a:r>
              <a:rPr lang="en-US" altLang="zh-CN" dirty="0"/>
              <a:t>export DISPLSY=[your </a:t>
            </a:r>
            <a:r>
              <a:rPr lang="en-US" altLang="zh-CN" dirty="0" err="1"/>
              <a:t>ip</a:t>
            </a:r>
            <a:r>
              <a:rPr lang="en-US" altLang="zh-CN" dirty="0"/>
              <a:t> address]:0</a:t>
            </a:r>
            <a:r>
              <a:rPr lang="zh-CN" altLang="en-US" dirty="0"/>
              <a:t>，保存退出，用</a:t>
            </a:r>
            <a:r>
              <a:rPr lang="en-US" altLang="zh-CN" dirty="0"/>
              <a:t>source .</a:t>
            </a:r>
            <a:r>
              <a:rPr lang="en-US" altLang="zh-CN" dirty="0" err="1"/>
              <a:t>bashrc</a:t>
            </a:r>
            <a:r>
              <a:rPr lang="zh-CN" altLang="en-US" dirty="0"/>
              <a:t>刷新</a:t>
            </a:r>
            <a:r>
              <a:rPr lang="en-US" altLang="zh-CN" dirty="0"/>
              <a:t>bash</a:t>
            </a:r>
            <a:r>
              <a:rPr lang="zh-CN" altLang="en-US" dirty="0"/>
              <a:t>设置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1128" y="6204303"/>
            <a:ext cx="105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重新编译运行刚刚的代码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自编译版本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30789" y="137379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https://opencv.org/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343770" y="2910178"/>
            <a:ext cx="1399430" cy="1534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8523798" y="3429000"/>
            <a:ext cx="1948070" cy="991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圆角矩形 6"/>
          <p:cNvSpPr/>
          <p:nvPr/>
        </p:nvSpPr>
        <p:spPr>
          <a:xfrm>
            <a:off x="10535477" y="2695492"/>
            <a:ext cx="1359673" cy="1614513"/>
          </a:xfrm>
          <a:prstGeom prst="wedgeRoundRectCallout">
            <a:avLst>
              <a:gd name="adj1" fmla="val -76389"/>
              <a:gd name="adj2" fmla="val 29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Download OpenCV 4.5.4 version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52165" y="3648635"/>
            <a:ext cx="6804211" cy="430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4383741" y="2187388"/>
            <a:ext cx="7333129" cy="779930"/>
          </a:xfrm>
          <a:prstGeom prst="wedgeRoundRectCallout">
            <a:avLst>
              <a:gd name="adj1" fmla="val -56241"/>
              <a:gd name="adj2" fmla="val 1500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Wget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从网上下载命令，从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http://github.com/opencv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中下载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opencv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源文件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" y="394151"/>
            <a:ext cx="11649075" cy="6086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7906" y="5853954"/>
            <a:ext cx="3361765" cy="430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4284455" y="5710517"/>
            <a:ext cx="2600439" cy="573743"/>
          </a:xfrm>
          <a:prstGeom prst="wedgeRoundRectCallout">
            <a:avLst>
              <a:gd name="adj1" fmla="val -89164"/>
              <a:gd name="adj2" fmla="val 10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下载到根目录下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0093" y="980849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2"/>
              </a:rPr>
              <a:t>https://blog.csdn.net/laobai1015/article/details/89405905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解压</a:t>
            </a:r>
            <a:r>
              <a:rPr lang="en-US" altLang="zh-CN" dirty="0">
                <a:solidFill>
                  <a:schemeClr val="bg1"/>
                </a:solidFill>
              </a:rPr>
              <a:t>tar.gz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使用命令：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-apple-system"/>
              </a:rPr>
              <a:t>tar –</a:t>
            </a:r>
            <a:r>
              <a:rPr lang="en-US" altLang="zh-CN" b="1" i="0" dirty="0" err="1">
                <a:solidFill>
                  <a:schemeClr val="bg1"/>
                </a:solidFill>
                <a:effectLst/>
                <a:latin typeface="-apple-system"/>
              </a:rPr>
              <a:t>zxvf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-apple-system"/>
              </a:rPr>
              <a:t>   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-apple-system"/>
              </a:rPr>
              <a:t>文件名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69288" y="5111676"/>
            <a:ext cx="1631576" cy="430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4598429" y="5001917"/>
            <a:ext cx="4251374" cy="430306"/>
          </a:xfrm>
          <a:prstGeom prst="wedgeRoundRectCallout">
            <a:avLst>
              <a:gd name="adj1" fmla="val -62039"/>
              <a:gd name="adj2" fmla="val 299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解压的文件在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opencv-4.5.4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文件夹中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385762"/>
            <a:ext cx="10401300" cy="6086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17459" y="4993341"/>
            <a:ext cx="1568823" cy="430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9079" y="15961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https://docs.opencv.org/4.x/d7/d9f/tutorial_linux_install.html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预编译版本</a:t>
            </a:r>
            <a:r>
              <a:rPr lang="en-US" altLang="zh-CN" sz="4000" dirty="0"/>
              <a:t>(</a:t>
            </a:r>
            <a:r>
              <a:rPr lang="zh-CN" altLang="en-US" sz="4000" dirty="0"/>
              <a:t>推荐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3657600"/>
            <a:ext cx="4383741" cy="430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4383741" y="2187388"/>
            <a:ext cx="7333129" cy="779930"/>
          </a:xfrm>
          <a:prstGeom prst="wedgeRoundRectCallout">
            <a:avLst>
              <a:gd name="adj1" fmla="val -56241"/>
              <a:gd name="adj2" fmla="val 1500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一般情况下，下载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ippicv_2020_lnx_intel64_20191018_general.tagz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会失败，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只能从其他地方下载好，复制到目的目录中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9624" y="1120588"/>
            <a:ext cx="11367247" cy="573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4634753" y="2187388"/>
            <a:ext cx="7082117" cy="779930"/>
          </a:xfrm>
          <a:prstGeom prst="wedgeRoundRectCallout">
            <a:avLst>
              <a:gd name="adj1" fmla="val 46037"/>
              <a:gd name="adj2" fmla="val -151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是拷贝命令，拷贝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ippicv_2020_lnx_intel64_2019018_general\(\l).tgz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到根目录的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opencv-4.5.4/.cache/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ippicv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目录下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4843" y="4607941"/>
            <a:ext cx="75676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solidFill>
                  <a:schemeClr val="bg1"/>
                </a:solidFill>
                <a:effectLst/>
                <a:latin typeface="SFMono-Regular"/>
              </a:rPr>
              <a:t># Create build directory</a:t>
            </a:r>
            <a:endParaRPr lang="en-US" altLang="zh-CN" b="0" dirty="0">
              <a:solidFill>
                <a:schemeClr val="bg1"/>
              </a:solidFill>
              <a:effectLst/>
              <a:latin typeface="SFMono-Regular"/>
            </a:endParaRPr>
          </a:p>
          <a:p>
            <a:pPr algn="l"/>
            <a:r>
              <a:rPr lang="en-US" altLang="zh-CN" b="0" dirty="0" err="1">
                <a:solidFill>
                  <a:schemeClr val="bg1"/>
                </a:solidFill>
                <a:effectLst/>
                <a:latin typeface="SFMono-Regular"/>
              </a:rPr>
              <a:t>mkdir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SFMono-Regular"/>
              </a:rPr>
              <a:t> -p build &amp;&amp; cd build</a:t>
            </a:r>
            <a:endParaRPr lang="en-US" altLang="zh-CN" b="0" dirty="0">
              <a:solidFill>
                <a:schemeClr val="bg1"/>
              </a:solidFill>
              <a:effectLst/>
              <a:latin typeface="SFMono-Regular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SFMono-Regular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SFMono-Regular"/>
              </a:rPr>
              <a:t>build</a:t>
            </a:r>
            <a:r>
              <a:rPr lang="zh-CN" altLang="en-US" dirty="0">
                <a:solidFill>
                  <a:schemeClr val="bg1"/>
                </a:solidFill>
                <a:latin typeface="SFMono-Regular"/>
              </a:rPr>
              <a:t>文件夹，以便后续将</a:t>
            </a:r>
            <a:r>
              <a:rPr lang="en-US" altLang="zh-CN" dirty="0" err="1">
                <a:solidFill>
                  <a:schemeClr val="bg1"/>
                </a:solidFill>
                <a:latin typeface="SFMono-Regular"/>
              </a:rPr>
              <a:t>cmake</a:t>
            </a:r>
            <a:r>
              <a:rPr lang="zh-CN" altLang="en-US" dirty="0">
                <a:solidFill>
                  <a:schemeClr val="bg1"/>
                </a:solidFill>
                <a:latin typeface="SFMono-Regular"/>
              </a:rPr>
              <a:t>运行的文件都放在</a:t>
            </a:r>
            <a:r>
              <a:rPr lang="en-US" altLang="zh-CN" dirty="0">
                <a:solidFill>
                  <a:schemeClr val="bg1"/>
                </a:solidFill>
                <a:latin typeface="SFMono-Regular"/>
              </a:rPr>
              <a:t>build</a:t>
            </a:r>
            <a:r>
              <a:rPr lang="zh-CN" altLang="en-US" dirty="0">
                <a:solidFill>
                  <a:schemeClr val="bg1"/>
                </a:solidFill>
                <a:latin typeface="SFMono-Regular"/>
              </a:rPr>
              <a:t>文件夹中</a:t>
            </a:r>
            <a:endParaRPr lang="en-US" altLang="zh-CN" b="0" dirty="0">
              <a:solidFill>
                <a:schemeClr val="bg1"/>
              </a:solidFill>
              <a:effectLst/>
              <a:latin typeface="SFMono-Regular"/>
            </a:endParaRPr>
          </a:p>
          <a:p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4843" y="5632422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solidFill>
                  <a:schemeClr val="bg1"/>
                </a:solidFill>
                <a:effectLst/>
                <a:latin typeface="SFMono-Regular"/>
              </a:rPr>
              <a:t># Build</a:t>
            </a:r>
            <a:endParaRPr lang="en-US" altLang="zh-CN" b="0" dirty="0">
              <a:solidFill>
                <a:schemeClr val="bg1"/>
              </a:solidFill>
              <a:effectLst/>
              <a:latin typeface="SFMono-Regular"/>
            </a:endParaRPr>
          </a:p>
          <a:p>
            <a:pPr algn="l"/>
            <a:r>
              <a:rPr lang="en-US" altLang="zh-CN" b="0" dirty="0" err="1">
                <a:solidFill>
                  <a:schemeClr val="bg1"/>
                </a:solidFill>
                <a:effectLst/>
                <a:latin typeface="SFMono-Regular"/>
              </a:rPr>
              <a:t>cmake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SFMono-Regular"/>
              </a:rPr>
              <a:t> --build .</a:t>
            </a:r>
            <a:endParaRPr lang="en-US" altLang="zh-CN" b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1411" y="5770921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SFMono-Regular"/>
              </a:rPr>
              <a:t>make -j4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262" y="385762"/>
            <a:ext cx="11039475" cy="6086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4424" y="4500283"/>
            <a:ext cx="10623176" cy="197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962" y="145649"/>
            <a:ext cx="10639425" cy="65627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65059" y="6212541"/>
            <a:ext cx="2330823" cy="27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63317" y="630991"/>
            <a:ext cx="60946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2"/>
              </a:rPr>
              <a:t>https://www.cnblogs.com/dinghongkai/p/11287688.html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sz="1600" b="1" u="sng" dirty="0">
                <a:solidFill>
                  <a:srgbClr val="0563C1"/>
                </a:solidFill>
                <a:latin typeface="Verdana" panose="020B0604030504040204" pitchFamily="34" charset="0"/>
                <a:hlinkClick r:id="rId2"/>
              </a:rPr>
              <a:t>Open</a:t>
            </a:r>
            <a:r>
              <a:rPr lang="en-US" altLang="zh-CN" sz="1600" b="1" i="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2"/>
              </a:rPr>
              <a:t>CV </a:t>
            </a:r>
            <a:r>
              <a:rPr lang="zh-CN" altLang="en-US" sz="1600" b="1" i="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2"/>
              </a:rPr>
              <a:t>自定义环境变量 </a:t>
            </a:r>
            <a:r>
              <a:rPr lang="en-US" altLang="zh-CN" sz="1600" b="1" i="0" u="sng" dirty="0">
                <a:solidFill>
                  <a:schemeClr val="bg1"/>
                </a:solidFill>
                <a:effectLst/>
                <a:latin typeface="Verdana" panose="020B0604030504040204" pitchFamily="34" charset="0"/>
                <a:hlinkClick r:id="rId2"/>
              </a:rPr>
              <a:t>pkg-config / PKG_CONFIG_PATH</a:t>
            </a:r>
            <a:endParaRPr lang="en-US" altLang="zh-CN" sz="1600" b="1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4936903" y="5216056"/>
            <a:ext cx="4477441" cy="415806"/>
          </a:xfrm>
          <a:prstGeom prst="wedgeRoundRectCallout">
            <a:avLst>
              <a:gd name="adj1" fmla="val -6900"/>
              <a:gd name="adj2" fmla="val 199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也可以直接使用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sudo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make install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安装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3905" y="3883075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563C1"/>
                </a:solidFill>
                <a:hlinkClick r:id="rId3"/>
              </a:rPr>
              <a:t>https://blog.csdn.net/teleger/article/details/105264554</a:t>
            </a:r>
            <a:endParaRPr lang="en-US" altLang="zh-CN" dirty="0">
              <a:solidFill>
                <a:srgbClr val="0563C1"/>
              </a:solidFill>
            </a:endParaRPr>
          </a:p>
          <a:p>
            <a:pPr algn="l" latinLnBrk="1"/>
            <a:r>
              <a:rPr lang="en-US" altLang="zh-CN" b="1" i="0" dirty="0" err="1">
                <a:solidFill>
                  <a:schemeClr val="bg1"/>
                </a:solidFill>
                <a:effectLst/>
                <a:latin typeface="PingFang SC"/>
              </a:rPr>
              <a:t>CMake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PingFang SC"/>
              </a:rPr>
              <a:t> + OpenCV + pkg-config</a:t>
            </a:r>
            <a:endParaRPr lang="en-US" altLang="zh-CN" b="1" i="0" dirty="0">
              <a:solidFill>
                <a:schemeClr val="bg1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" y="147637"/>
            <a:ext cx="11649075" cy="6562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582" y="1606163"/>
            <a:ext cx="6534855" cy="2934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6387470" y="2195339"/>
            <a:ext cx="3058680" cy="524007"/>
          </a:xfrm>
          <a:prstGeom prst="wedgeRoundRectCallout">
            <a:avLst>
              <a:gd name="adj1" fmla="val -56501"/>
              <a:gd name="adj2" fmla="val -1033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输入密码后开始安装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" y="147637"/>
            <a:ext cx="11649075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" y="147637"/>
            <a:ext cx="11649075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" y="147637"/>
            <a:ext cx="11649075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342" y="-16778"/>
            <a:ext cx="775475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65989" y="234974"/>
            <a:ext cx="5044497" cy="2142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7844655" y="1113159"/>
            <a:ext cx="3058680" cy="524007"/>
          </a:xfrm>
          <a:prstGeom prst="wedgeRoundRectCallout">
            <a:avLst>
              <a:gd name="adj1" fmla="val -56501"/>
              <a:gd name="adj2" fmla="val -1033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编写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CMakeLists.txt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7997055" y="5225167"/>
            <a:ext cx="3058680" cy="524007"/>
          </a:xfrm>
          <a:prstGeom prst="wedgeRoundRectCallout">
            <a:avLst>
              <a:gd name="adj1" fmla="val -102304"/>
              <a:gd name="adj2" fmla="val 486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.  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执行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CMakeLists.txt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270" y="338531"/>
            <a:ext cx="5133975" cy="300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72" y="4283192"/>
            <a:ext cx="3829050" cy="1009650"/>
          </a:xfrm>
          <a:prstGeom prst="rect">
            <a:avLst/>
          </a:prstGeom>
        </p:spPr>
      </p:pic>
      <p:sp>
        <p:nvSpPr>
          <p:cNvPr id="7" name="对话气泡: 圆角矩形 6"/>
          <p:cNvSpPr/>
          <p:nvPr/>
        </p:nvSpPr>
        <p:spPr>
          <a:xfrm>
            <a:off x="6913477" y="1197049"/>
            <a:ext cx="1920130" cy="524007"/>
          </a:xfrm>
          <a:prstGeom prst="wedgeRoundRectCallout">
            <a:avLst>
              <a:gd name="adj1" fmla="val -56501"/>
              <a:gd name="adj2" fmla="val -1033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编写测试程序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3123047" y="5426503"/>
            <a:ext cx="1474120" cy="524007"/>
          </a:xfrm>
          <a:prstGeom prst="wedgeRoundRectCallout">
            <a:avLst>
              <a:gd name="adj1" fmla="val -56501"/>
              <a:gd name="adj2" fmla="val -1033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运行结果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6" y="1014726"/>
            <a:ext cx="9507277" cy="51346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856" y="228289"/>
            <a:ext cx="589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第一步：在命令行输入</a:t>
            </a:r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libopencv</a:t>
            </a:r>
            <a:r>
              <a:rPr lang="en-US" altLang="zh-CN" dirty="0"/>
              <a:t>-core-dev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8776" y="592144"/>
            <a:ext cx="5253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第二步：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 err="1"/>
              <a:t>dpkg</a:t>
            </a:r>
            <a:r>
              <a:rPr lang="en-US" altLang="zh-CN" dirty="0"/>
              <a:t> -L </a:t>
            </a:r>
            <a:r>
              <a:rPr lang="en-US" altLang="zh-CN" dirty="0" err="1"/>
              <a:t>libopencv</a:t>
            </a:r>
            <a:r>
              <a:rPr lang="en-US" altLang="zh-CN" dirty="0"/>
              <a:t>-core-dev</a:t>
            </a:r>
            <a:r>
              <a:rPr lang="zh-CN" altLang="en-US" dirty="0"/>
              <a:t>查看是否安装成功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73" b="49815"/>
          <a:stretch>
            <a:fillRect/>
          </a:stretch>
        </p:blipFill>
        <p:spPr>
          <a:xfrm>
            <a:off x="258776" y="1286251"/>
            <a:ext cx="6098183" cy="2747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8776" y="4227534"/>
            <a:ext cx="936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pkg-config –libs opencv4</a:t>
            </a:r>
            <a:r>
              <a:rPr lang="zh-CN" altLang="en-US" dirty="0"/>
              <a:t>查看是否安装</a:t>
            </a:r>
            <a:r>
              <a:rPr lang="en-US" altLang="zh-CN" dirty="0" err="1"/>
              <a:t>pkgConfig</a:t>
            </a:r>
            <a:r>
              <a:rPr lang="zh-CN" altLang="en-US" dirty="0"/>
              <a:t>以及</a:t>
            </a:r>
            <a:r>
              <a:rPr lang="en-US" altLang="zh-CN" dirty="0" err="1"/>
              <a:t>pkgConfig</a:t>
            </a:r>
            <a:r>
              <a:rPr lang="zh-CN" altLang="en-US" dirty="0"/>
              <a:t>是否链接到</a:t>
            </a:r>
            <a:r>
              <a:rPr lang="en-US" altLang="zh-CN" dirty="0"/>
              <a:t>opencv4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6" y="4661070"/>
            <a:ext cx="5906012" cy="17070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8776" y="592144"/>
            <a:ext cx="533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第三步：将</a:t>
            </a:r>
            <a:r>
              <a:rPr lang="en-US" altLang="zh-CN" dirty="0" err="1"/>
              <a:t>opencv</a:t>
            </a:r>
            <a:r>
              <a:rPr lang="zh-CN" altLang="en-US" dirty="0"/>
              <a:t>添加到</a:t>
            </a:r>
            <a:r>
              <a:rPr lang="en-US" altLang="zh-CN" dirty="0"/>
              <a:t>include</a:t>
            </a:r>
            <a:r>
              <a:rPr lang="zh-CN" altLang="en-US" dirty="0"/>
              <a:t>路径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 err="1"/>
              <a:t>vscode</a:t>
            </a:r>
            <a:r>
              <a:rPr lang="zh-CN" altLang="en-US" dirty="0"/>
              <a:t>为例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776" y="1396887"/>
            <a:ext cx="5778797" cy="20956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2115" y="1027189"/>
            <a:ext cx="33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搜索</a:t>
            </a:r>
            <a:r>
              <a:rPr lang="en-US" altLang="zh-CN" dirty="0"/>
              <a:t>edit configuration</a:t>
            </a:r>
            <a:r>
              <a:rPr lang="zh-CN" altLang="en-US" dirty="0"/>
              <a:t>并打开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6" y="4217058"/>
            <a:ext cx="7950609" cy="21781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8776" y="3686938"/>
            <a:ext cx="840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添加路径 </a:t>
            </a:r>
            <a:r>
              <a:rPr lang="en-US" altLang="zh-CN" dirty="0"/>
              <a:t>‘/</a:t>
            </a:r>
            <a:r>
              <a:rPr lang="en-US" altLang="zh-CN" dirty="0" err="1"/>
              <a:t>usr</a:t>
            </a:r>
            <a:r>
              <a:rPr lang="en-US" altLang="zh-CN" dirty="0"/>
              <a:t>/include/opencv4/opencv2/’ </a:t>
            </a:r>
            <a:r>
              <a:rPr lang="zh-CN" altLang="en-US" dirty="0"/>
              <a:t>和 </a:t>
            </a:r>
            <a:r>
              <a:rPr lang="en-US" altLang="zh-CN" dirty="0"/>
              <a:t>‘/</a:t>
            </a:r>
            <a:r>
              <a:rPr lang="en-US" altLang="zh-CN" dirty="0" err="1"/>
              <a:t>usr</a:t>
            </a:r>
            <a:r>
              <a:rPr lang="en-US" altLang="zh-CN" dirty="0"/>
              <a:t>/include/opencv4/’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8776" y="5921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第四步：编译测试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58776" y="961476"/>
            <a:ext cx="6078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&lt;opencv2/opencv.hpp&gt;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/>
              <a:t>// # define _GLIBCXX_USE_CXX11_ABI 0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    cv::Mat </a:t>
            </a:r>
            <a:r>
              <a:rPr lang="en-US" altLang="zh-CN" dirty="0" err="1"/>
              <a:t>img</a:t>
            </a:r>
            <a:r>
              <a:rPr lang="en-US" altLang="zh-CN" dirty="0"/>
              <a:t> = cv::</a:t>
            </a:r>
            <a:r>
              <a:rPr lang="en-US" altLang="zh-CN" dirty="0" err="1"/>
              <a:t>imread</a:t>
            </a:r>
            <a:r>
              <a:rPr lang="en-US" altLang="zh-CN" dirty="0"/>
              <a:t>("./test.jpg");</a:t>
            </a:r>
            <a:endParaRPr lang="en-US" altLang="zh-CN" dirty="0"/>
          </a:p>
          <a:p>
            <a:r>
              <a:rPr lang="en-US" altLang="zh-CN" dirty="0"/>
              <a:t>    cv::</a:t>
            </a:r>
            <a:r>
              <a:rPr lang="en-US" altLang="zh-CN" dirty="0" err="1"/>
              <a:t>imshow</a:t>
            </a:r>
            <a:r>
              <a:rPr lang="en-US" altLang="zh-CN" dirty="0"/>
              <a:t>("</a:t>
            </a:r>
            <a:r>
              <a:rPr lang="en-US" altLang="zh-CN" dirty="0" err="1"/>
              <a:t>gril</a:t>
            </a:r>
            <a:r>
              <a:rPr lang="en-US" altLang="zh-CN" dirty="0"/>
              <a:t>", </a:t>
            </a:r>
            <a:r>
              <a:rPr lang="en-US" altLang="zh-CN" dirty="0" err="1"/>
              <a:t>img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    cv::</a:t>
            </a:r>
            <a:r>
              <a:rPr lang="en-US" altLang="zh-CN" dirty="0" err="1"/>
              <a:t>waitKey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    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076" y="961476"/>
            <a:ext cx="5137414" cy="26099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123" y="4645556"/>
            <a:ext cx="4663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g++ main.cpp `pkg-config --</a:t>
            </a:r>
            <a:r>
              <a:rPr lang="en-US" altLang="zh-CN" dirty="0" err="1"/>
              <a:t>cflags</a:t>
            </a:r>
            <a:r>
              <a:rPr lang="en-US" altLang="zh-CN" dirty="0"/>
              <a:t> --libs opencv4`</a:t>
            </a:r>
            <a:endParaRPr lang="en-US" altLang="zh-CN" dirty="0"/>
          </a:p>
          <a:p>
            <a:r>
              <a:rPr lang="zh-CN" altLang="en-US" dirty="0"/>
              <a:t>链接到</a:t>
            </a:r>
            <a:r>
              <a:rPr lang="en-US" altLang="zh-CN" dirty="0"/>
              <a:t>opencv4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76" y="5795826"/>
            <a:ext cx="5523774" cy="297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076" y="4747128"/>
            <a:ext cx="5219968" cy="387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8776" y="5755710"/>
            <a:ext cx="366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或者可以链接到指定库函数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96824" y="5819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能打开测试图即为成功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856" y="1047508"/>
            <a:ext cx="9478847" cy="3689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8776" y="503054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若不能打开，继续第五步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439" y="1583864"/>
            <a:ext cx="7226671" cy="8318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9242" y="1073058"/>
            <a:ext cx="111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出现如图所示错误，下载</a:t>
            </a:r>
            <a:r>
              <a:rPr lang="en-US" altLang="zh-CN" dirty="0" err="1"/>
              <a:t>VcXsrv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https://sourceforge.net/projects/vcxsrv/</a:t>
            </a:r>
            <a:r>
              <a:rPr lang="en-US" altLang="zh-CN" dirty="0"/>
              <a:t> </a:t>
            </a:r>
            <a:r>
              <a:rPr lang="zh-CN" altLang="en-US" dirty="0"/>
              <a:t>并按照默认配置安装。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8776" y="592144"/>
            <a:ext cx="218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第五步：安装</a:t>
            </a:r>
            <a:r>
              <a:rPr lang="en-US" altLang="zh-CN" dirty="0" err="1"/>
              <a:t>VcXsrv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07439" y="2732002"/>
            <a:ext cx="111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打开</a:t>
            </a:r>
            <a:r>
              <a:rPr lang="en-US" altLang="zh-CN" dirty="0"/>
              <a:t>Windows</a:t>
            </a:r>
            <a:r>
              <a:rPr lang="zh-CN" altLang="en-US" dirty="0"/>
              <a:t>防火墙，允许</a:t>
            </a:r>
            <a:r>
              <a:rPr lang="en-US" altLang="zh-CN" dirty="0" err="1"/>
              <a:t>VcXsrv</a:t>
            </a:r>
            <a:r>
              <a:rPr lang="zh-CN" altLang="en-US" dirty="0"/>
              <a:t>通过：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159" y="3278950"/>
            <a:ext cx="5432869" cy="32037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99" y="3278950"/>
            <a:ext cx="5432869" cy="32037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7100" y="455186"/>
            <a:ext cx="611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打开</a:t>
            </a:r>
            <a:r>
              <a:rPr lang="en-US" altLang="zh-CN" dirty="0" err="1"/>
              <a:t>VcXsrv</a:t>
            </a:r>
            <a:r>
              <a:rPr lang="zh-CN" altLang="en-US" dirty="0"/>
              <a:t>，在配置时选中</a:t>
            </a:r>
            <a:r>
              <a:rPr lang="en-US" altLang="zh-CN" dirty="0"/>
              <a:t>disable access control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295" y="989953"/>
            <a:ext cx="4851649" cy="39435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</Words>
  <Application>WPS 演示</Application>
  <PresentationFormat>宽屏</PresentationFormat>
  <Paragraphs>106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Arial Unicode MS</vt:lpstr>
      <vt:lpstr>Calibri</vt:lpstr>
      <vt:lpstr>-apple-system</vt:lpstr>
      <vt:lpstr>Segoe Print</vt:lpstr>
      <vt:lpstr>SFMono-Regular</vt:lpstr>
      <vt:lpstr>Verdana</vt:lpstr>
      <vt:lpstr>PingFang SC</vt:lpstr>
      <vt:lpstr>Office 主题</vt:lpstr>
      <vt:lpstr>在Vscode 中配置OpenCV</vt:lpstr>
      <vt:lpstr>预编译版本(推荐)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自编译版本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maydlee@163.com</dc:creator>
  <cp:lastModifiedBy>BK MarsyST3R</cp:lastModifiedBy>
  <cp:revision>49</cp:revision>
  <dcterms:created xsi:type="dcterms:W3CDTF">2021-11-15T15:05:00Z</dcterms:created>
  <dcterms:modified xsi:type="dcterms:W3CDTF">2021-12-03T10:02:50Z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