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Air Quality Monitoring Dashboard</a:t>
            </a:r>
          </a:p>
          <a:p>
            <a:r>
              <a:t>Student: Boldbaatar Amartuvshin</a:t>
            </a:r>
          </a:p>
          <a:p>
            <a:r>
              <a:t>ID: 202255632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Air Quality Monitoring Dashboard offers real-time insights into environmental metrics such as PM2.5, PM10, NOx, and CO. It features interactive visualizations, responsive design, and live data integration to empower individuals and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Updates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1. Expanded City Search: Global city search enabled with </a:t>
            </a:r>
            <a:r>
              <a:rPr sz="2400" dirty="0" err="1"/>
              <a:t>OpenWeatherMap</a:t>
            </a:r>
            <a:r>
              <a:rPr sz="2400" dirty="0"/>
              <a:t> API.</a:t>
            </a:r>
          </a:p>
          <a:p>
            <a:r>
              <a:rPr sz="2400" dirty="0"/>
              <a:t>2. New Cards: Real-time humidity and temperature metrics.</a:t>
            </a:r>
          </a:p>
          <a:p>
            <a:r>
              <a:rPr sz="2400" dirty="0"/>
              <a:t>3. Detailed AQI Analysis: Added pollutant breakdowns and charts.</a:t>
            </a:r>
          </a:p>
          <a:p>
            <a:r>
              <a:rPr sz="2400" dirty="0"/>
              <a:t>4. Five-Day Forecast: Detailed and aggregated temperature data.</a:t>
            </a:r>
          </a:p>
          <a:p>
            <a:r>
              <a:rPr sz="2400" dirty="0"/>
              <a:t>5. Mapping Features: Google Maps and AQI integration.</a:t>
            </a:r>
          </a:p>
          <a:p>
            <a:r>
              <a:rPr sz="2400" dirty="0"/>
              <a:t>6. Comparative Tools: Multi-city AQI comparisons.</a:t>
            </a:r>
          </a:p>
          <a:p>
            <a:r>
              <a:rPr sz="2400" dirty="0"/>
              <a:t>7. Design Overhaul: Space-themed interface with a 3D globe.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Software Tools and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- **APIs**:</a:t>
            </a:r>
          </a:p>
          <a:p>
            <a:r>
              <a:rPr sz="2000" dirty="0"/>
              <a:t>  - </a:t>
            </a:r>
            <a:r>
              <a:rPr sz="2000" dirty="0" err="1"/>
              <a:t>OpenWeatherMap</a:t>
            </a:r>
            <a:r>
              <a:rPr sz="2000" dirty="0"/>
              <a:t> API: For real-time air quality and weather data.</a:t>
            </a:r>
          </a:p>
          <a:p>
            <a:r>
              <a:rPr sz="2000" dirty="0"/>
              <a:t>  - Google Maps API: For geographic visualizations and AQI data.</a:t>
            </a:r>
          </a:p>
          <a:p>
            <a:endParaRPr sz="2000" dirty="0"/>
          </a:p>
          <a:p>
            <a:r>
              <a:rPr sz="2000" dirty="0"/>
              <a:t>- **Software Tools**:</a:t>
            </a:r>
          </a:p>
          <a:p>
            <a:r>
              <a:rPr sz="2000" dirty="0"/>
              <a:t>  - Chart.js: For dynamic data visualization.</a:t>
            </a:r>
          </a:p>
          <a:p>
            <a:r>
              <a:rPr sz="2000" dirty="0"/>
              <a:t>  - HTML/CSS/JavaScript: Core technologies for frontend development.</a:t>
            </a:r>
          </a:p>
          <a:p>
            <a:endParaRPr sz="2000" dirty="0"/>
          </a:p>
          <a:p>
            <a:r>
              <a:rPr sz="2000" dirty="0"/>
              <a:t>- **Successes and Failures**:</a:t>
            </a:r>
          </a:p>
          <a:p>
            <a:r>
              <a:rPr sz="2000" dirty="0"/>
              <a:t>  - Success: Global city search and seamless map integration.</a:t>
            </a:r>
          </a:p>
          <a:p>
            <a:r>
              <a:rPr sz="2000" dirty="0"/>
              <a:t>  - Failure: Predictive analytics postponed due to resource limitations.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integration required standardization and error handling.</a:t>
            </a:r>
          </a:p>
          <a:p>
            <a:r>
              <a:t>- Chart rendering optimized to refresh without reinitialization.</a:t>
            </a:r>
          </a:p>
          <a:p>
            <a:r>
              <a:t>- Responsive design tested for compatibility across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The project demonstrates:</a:t>
            </a:r>
          </a:p>
          <a:p>
            <a:r>
              <a:rPr sz="2800" dirty="0"/>
              <a:t>- Real-time environmental monitoring capabilities.</a:t>
            </a:r>
          </a:p>
          <a:p>
            <a:r>
              <a:rPr sz="2800" dirty="0"/>
              <a:t>- Robust user-focused design.</a:t>
            </a:r>
          </a:p>
          <a:p>
            <a:r>
              <a:rPr sz="2800" dirty="0"/>
              <a:t>- Scalable and modular codebase.</a:t>
            </a:r>
          </a:p>
          <a:p>
            <a:endParaRPr sz="2800" dirty="0"/>
          </a:p>
          <a:p>
            <a:r>
              <a:rPr sz="2800" dirty="0"/>
              <a:t>Future directions:</a:t>
            </a:r>
          </a:p>
          <a:p>
            <a:r>
              <a:rPr sz="2800" dirty="0"/>
              <a:t>- Predictive analytics for AQI trends.</a:t>
            </a:r>
          </a:p>
          <a:p>
            <a:r>
              <a:rPr sz="2800" dirty="0"/>
              <a:t>- Global data expansion.</a:t>
            </a:r>
          </a:p>
          <a:p>
            <a:r>
              <a:rPr sz="2800" dirty="0"/>
              <a:t>- Advanced visualizations with 3D mapping.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Final Project Report</vt:lpstr>
      <vt:lpstr>Project Overview</vt:lpstr>
      <vt:lpstr>Key Updates and Improvements</vt:lpstr>
      <vt:lpstr>Software Tools and APIs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Report</dc:title>
  <dc:subject/>
  <dc:creator/>
  <cp:keywords/>
  <dc:description>generated using python-pptx</dc:description>
  <cp:lastModifiedBy>Amartuvshin Boldbaatar</cp:lastModifiedBy>
  <cp:revision>2</cp:revision>
  <dcterms:created xsi:type="dcterms:W3CDTF">2013-01-27T09:14:16Z</dcterms:created>
  <dcterms:modified xsi:type="dcterms:W3CDTF">2024-12-11T14:58:51Z</dcterms:modified>
  <cp:category/>
</cp:coreProperties>
</file>