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9" r:id="rId6"/>
    <p:sldId id="270" r:id="rId7"/>
    <p:sldId id="259" r:id="rId8"/>
    <p:sldId id="260" r:id="rId9"/>
    <p:sldId id="268" r:id="rId10"/>
    <p:sldId id="261" r:id="rId11"/>
    <p:sldId id="265" r:id="rId12"/>
    <p:sldId id="266" r:id="rId13"/>
    <p:sldId id="267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Air Quality Monitoring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Real-time Insights into Environmental Conditions</a:t>
            </a:r>
          </a:p>
          <a:p>
            <a:r>
              <a:rPr lang="en-US" dirty="0"/>
              <a:t>Student ID: 202255632</a:t>
            </a:r>
            <a:br>
              <a:rPr lang="en-US" dirty="0"/>
            </a:br>
            <a:r>
              <a:rPr lang="en-US" dirty="0"/>
              <a:t>Name: Boldbaatar Amartuvshin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Sidebar navigation for easy access to pages</a:t>
            </a:r>
          </a:p>
          <a:p>
            <a:r>
              <a:t>- Filters for selecting city and updating data</a:t>
            </a:r>
          </a:p>
          <a:p>
            <a:r>
              <a:t>- Cards displaying real-time air quality metrics</a:t>
            </a:r>
          </a:p>
          <a:p>
            <a:r>
              <a:t>- Charts for detailed pollutant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871F-77D9-4B21-8F84-5A9ABE8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Main.html accessing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4E02-9E06-48C5-A9FD-F50A1BE1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8754A-6E27-43A5-940F-DF7893A5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355"/>
            <a:ext cx="9144000" cy="41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7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2D6-A703-4544-8275-70E5E1E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Main.html displaying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56E26-B764-40AB-A97C-2730578B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1441"/>
            <a:ext cx="8229600" cy="3623480"/>
          </a:xfrm>
        </p:spPr>
      </p:pic>
    </p:spTree>
    <p:extLst>
      <p:ext uri="{BB962C8B-B14F-4D97-AF65-F5344CB8AC3E}">
        <p14:creationId xmlns:p14="http://schemas.microsoft.com/office/powerpoint/2010/main" val="376005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83C2-7FDF-4C4D-8385-A65E78E4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B8741-222A-4D6E-B038-09B16EB71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434" y="465826"/>
            <a:ext cx="4883132" cy="5926348"/>
          </a:xfrm>
        </p:spPr>
      </p:pic>
    </p:spTree>
    <p:extLst>
      <p:ext uri="{BB962C8B-B14F-4D97-AF65-F5344CB8AC3E}">
        <p14:creationId xmlns:p14="http://schemas.microsoft.com/office/powerpoint/2010/main" val="1395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Integrating OpenWeatherMap API and ensuring data accuracy</a:t>
            </a:r>
          </a:p>
          <a:p>
            <a:r>
              <a:t>- Updating charts dynamically without reinitializing</a:t>
            </a:r>
          </a:p>
          <a:p>
            <a:r>
              <a:t>- Ensuring responsiveness across devices</a:t>
            </a:r>
          </a:p>
          <a:p>
            <a:r>
              <a:t>- Solutions included debugging scripts and optimizing CSS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Air Quality Monitoring Dashboard successfully provides users with real-time air quality insights. Future improvements could include:</a:t>
            </a:r>
          </a:p>
          <a:p>
            <a:r>
              <a:rPr dirty="0"/>
              <a:t>- Expanding data sources</a:t>
            </a:r>
          </a:p>
          <a:p>
            <a:r>
              <a:rPr dirty="0"/>
              <a:t>- Adding predictive analytics</a:t>
            </a:r>
          </a:p>
          <a:p>
            <a:r>
              <a:rPr dirty="0"/>
              <a:t>- Enhancing visualizations</a:t>
            </a:r>
            <a:endParaRPr lang="en-US" dirty="0"/>
          </a:p>
          <a:p>
            <a:r>
              <a:rPr lang="en-US" dirty="0"/>
              <a:t>- World Map visualization using Google API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8" y="1417638"/>
            <a:ext cx="8406581" cy="5165723"/>
          </a:xfrm>
        </p:spPr>
        <p:txBody>
          <a:bodyPr>
            <a:normAutofit/>
          </a:bodyPr>
          <a:lstStyle/>
          <a:p>
            <a:r>
              <a:rPr dirty="0"/>
              <a:t>The Air Quality Monitoring Dashboard provides real-time insights into air quality levels, helping individuals, communities, and organizations monitor environmental conditions. It tracks various pollutants such as PM2.5, PM10, NOx, CO, and others.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79A-51F7-4641-8CE7-344F7AE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934DB-B719-43C5-B88A-B8DC7CC94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5" y="1462316"/>
            <a:ext cx="8723830" cy="3933368"/>
          </a:xfrm>
        </p:spPr>
      </p:pic>
    </p:spTree>
    <p:extLst>
      <p:ext uri="{BB962C8B-B14F-4D97-AF65-F5344CB8AC3E}">
        <p14:creationId xmlns:p14="http://schemas.microsoft.com/office/powerpoint/2010/main" val="13291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data updates on air quality metrics</a:t>
            </a:r>
          </a:p>
          <a:p>
            <a:r>
              <a:t>- Interactive charts for easy data visualization</a:t>
            </a:r>
          </a:p>
          <a:p>
            <a:r>
              <a:t>- Responsive design for mobile and desktop devices</a:t>
            </a:r>
          </a:p>
          <a:p>
            <a:r>
              <a:t>- Accessibility features for a better user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79A-51F7-4641-8CE7-344F7AE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main.html on my notebook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934DB-B719-43C5-B88A-B8DC7CC94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85" y="1462316"/>
            <a:ext cx="8723830" cy="3933368"/>
          </a:xfrm>
        </p:spPr>
      </p:pic>
    </p:spTree>
    <p:extLst>
      <p:ext uri="{BB962C8B-B14F-4D97-AF65-F5344CB8AC3E}">
        <p14:creationId xmlns:p14="http://schemas.microsoft.com/office/powerpoint/2010/main" val="268097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130B-07D0-4F54-8F7A-392EF3A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Main.html on phone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8662F-57CB-445E-8EE7-F2C5C0ADA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2"/>
          <a:stretch/>
        </p:blipFill>
        <p:spPr>
          <a:xfrm>
            <a:off x="3130195" y="1256991"/>
            <a:ext cx="2883609" cy="56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Technologies used:</a:t>
            </a:r>
          </a:p>
          <a:p>
            <a:r>
              <a:t>  * HTML, CSS, JavaScript</a:t>
            </a:r>
          </a:p>
          <a:p>
            <a:r>
              <a:t>  * Chart.js for visualizations</a:t>
            </a:r>
          </a:p>
          <a:p>
            <a:r>
              <a:t>  * OpenWeatherMap API for data</a:t>
            </a:r>
          </a:p>
          <a:p>
            <a:r>
              <a:t>- Project structure includes:</a:t>
            </a:r>
          </a:p>
          <a:p>
            <a:r>
              <a:t>  * Main dashboard (main.html)</a:t>
            </a:r>
          </a:p>
          <a:p>
            <a:r>
              <a:t>  * About and FAQ pages</a:t>
            </a:r>
          </a:p>
          <a:p>
            <a:r>
              <a:t>  * JavaScript functionality in app.js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Fetches live air quality data using OpenWeatherMap API</a:t>
            </a:r>
          </a:p>
          <a:p>
            <a:r>
              <a:t>- Displays data through cards and interactive charts</a:t>
            </a:r>
          </a:p>
          <a:p>
            <a:r>
              <a:t>- Allows users to filter data by location</a:t>
            </a:r>
          </a:p>
          <a:p>
            <a:r>
              <a:t>- Real-time updates and responsive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E101-9D93-4DBE-8779-6FA2A44D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App.js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279FCF-4C67-456D-8AB7-9E1FD7B0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187"/>
            <a:ext cx="8229600" cy="3269046"/>
          </a:xfrm>
        </p:spPr>
      </p:pic>
    </p:spTree>
    <p:extLst>
      <p:ext uri="{BB962C8B-B14F-4D97-AF65-F5344CB8AC3E}">
        <p14:creationId xmlns:p14="http://schemas.microsoft.com/office/powerpoint/2010/main" val="12907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307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Air Quality Monitoring Dashboard</vt:lpstr>
      <vt:lpstr>Introduction</vt:lpstr>
      <vt:lpstr>main.html</vt:lpstr>
      <vt:lpstr>Features</vt:lpstr>
      <vt:lpstr>main.html on my notebook </vt:lpstr>
      <vt:lpstr>Main.html on phone</vt:lpstr>
      <vt:lpstr>Technical Overview</vt:lpstr>
      <vt:lpstr>Implementation</vt:lpstr>
      <vt:lpstr>App.js</vt:lpstr>
      <vt:lpstr>User Interface</vt:lpstr>
      <vt:lpstr>Main.html accessing app.js</vt:lpstr>
      <vt:lpstr>Main.html displaying cards</vt:lpstr>
      <vt:lpstr>PowerPoint Presentation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Dashboard</dc:title>
  <dc:subject/>
  <dc:creator>ASUS</dc:creator>
  <cp:keywords/>
  <dc:description>generated using python-pptx</dc:description>
  <cp:lastModifiedBy>Amartuvshin Boldbaatar</cp:lastModifiedBy>
  <cp:revision>5</cp:revision>
  <dcterms:created xsi:type="dcterms:W3CDTF">2013-01-27T09:14:16Z</dcterms:created>
  <dcterms:modified xsi:type="dcterms:W3CDTF">2024-11-21T08:13:56Z</dcterms:modified>
  <cp:category/>
</cp:coreProperties>
</file>