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8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1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51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0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72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24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9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3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835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1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6639-7B47-4F47-8300-1F80AB809780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82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F6639-7B47-4F47-8300-1F80AB809780}" type="datetimeFigureOut">
              <a:rPr lang="pt-BR" smtClean="0"/>
              <a:t>13/11/2024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93ABC-F6F4-495B-8836-092E45951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48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304800" y="158496"/>
            <a:ext cx="11594592" cy="134484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0" dirty="0">
                <a:solidFill>
                  <a:srgbClr val="002060"/>
                </a:solidFill>
              </a:rPr>
              <a:t>		Relatório Final 2019</a:t>
            </a:r>
          </a:p>
          <a:p>
            <a:r>
              <a:rPr lang="pt-BR" sz="2400" dirty="0">
                <a:solidFill>
                  <a:schemeClr val="bg1">
                    <a:lumMod val="65000"/>
                  </a:schemeClr>
                </a:solidFill>
              </a:rPr>
              <a:t>		Total salarial e faturamento com contratos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304800" y="1704814"/>
            <a:ext cx="5620512" cy="4952018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3600" dirty="0">
              <a:solidFill>
                <a:srgbClr val="00206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278880" y="1704814"/>
            <a:ext cx="5620512" cy="4952018"/>
          </a:xfrm>
          <a:prstGeom prst="rect">
            <a:avLst/>
          </a:prstGeom>
          <a:solidFill>
            <a:srgbClr val="0020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3600" dirty="0">
              <a:solidFill>
                <a:srgbClr val="00206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9F223F-CB7C-D983-EA12-E6CB7C21E0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9" y="197074"/>
            <a:ext cx="1156448" cy="115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1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Marcus</dc:creator>
  <cp:lastModifiedBy>Marcelo Rodrigues</cp:lastModifiedBy>
  <cp:revision>6</cp:revision>
  <dcterms:created xsi:type="dcterms:W3CDTF">2019-10-17T17:45:02Z</dcterms:created>
  <dcterms:modified xsi:type="dcterms:W3CDTF">2024-11-13T10:47:42Z</dcterms:modified>
</cp:coreProperties>
</file>