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e0708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e0708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e0708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e0708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e0708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e0708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e07085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e07085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e07085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e07085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e07085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e07085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RACE WAR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BECOME THE ONE TRUE RACIST IN THIS GAME FOR RACIAL SUPREMACY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MANUAL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genérica sobre la temática y las mecánicas del juego.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Descripción sobre ingreso al juego con usuario.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 SELECTION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Descripción sobre la selección y creación de personajes, incluyendo el uso de armas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BATTLE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Descripción a fondo del desarrollo de un combate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 RANKINGS OUT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Descripción breve de la capacidad de chequear el ranking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INCIDENT REPORT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SUPPORT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Solución de problemas que el usuario podría llegar a encontrar que no se manejen dentro del programa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