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522e84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522e8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522e84b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522e84b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522e84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522e84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522e84b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522e84b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522e84b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b522e84b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522e84b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522e84b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522e84b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522e84b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522e84b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522e84b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522e84b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522e84b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522e84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522e84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666358"/>
            <a:ext cx="7136700" cy="18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RACES WAR: </a:t>
            </a:r>
            <a:endParaRPr/>
          </a:p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590692" y="4158800"/>
            <a:ext cx="6331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by Mar Amorós, Sergio de la Torre and Lorenzo Ruiz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3575" y="155850"/>
            <a:ext cx="4182100" cy="4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weapons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  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325" y="1387375"/>
            <a:ext cx="6159200" cy="1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Index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58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729"/>
              <a:t>Activity Diagram</a:t>
            </a:r>
            <a:endParaRPr sz="3729"/>
          </a:p>
          <a:p>
            <a:pPr indent="-358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729"/>
              <a:t>Use Case Diagram</a:t>
            </a:r>
            <a:endParaRPr sz="3729"/>
          </a:p>
          <a:p>
            <a:pPr indent="-358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729"/>
              <a:t>Database</a:t>
            </a:r>
            <a:endParaRPr sz="3729"/>
          </a:p>
          <a:p>
            <a:pPr indent="-358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729"/>
              <a:t>User’s manual</a:t>
            </a:r>
            <a:endParaRPr sz="3729"/>
          </a:p>
          <a:p>
            <a:pPr indent="-358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729"/>
              <a:t>Program execution test </a:t>
            </a:r>
            <a:endParaRPr sz="3729"/>
          </a:p>
          <a:p>
            <a:pPr indent="-3588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3729"/>
              <a:t>Code</a:t>
            </a:r>
            <a:endParaRPr sz="37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004125" y="13732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Database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 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225" y="891050"/>
            <a:ext cx="4182100" cy="4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Tables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100" y="989325"/>
            <a:ext cx="3257800" cy="28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battle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  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50" y="1266325"/>
            <a:ext cx="6033025" cy="25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players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 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50" y="1266325"/>
            <a:ext cx="6726775" cy="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races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  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25" y="1266325"/>
            <a:ext cx="5921525" cy="22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ranking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   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50" y="1266334"/>
            <a:ext cx="6676150" cy="14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warriors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   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6" y="1342281"/>
            <a:ext cx="7679400" cy="15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