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327" r:id="rId7"/>
    <p:sldId id="274" r:id="rId8"/>
    <p:sldId id="258" r:id="rId9"/>
    <p:sldId id="265" r:id="rId10"/>
    <p:sldId id="329" r:id="rId11"/>
    <p:sldId id="328" r:id="rId12"/>
    <p:sldId id="277" r:id="rId13"/>
    <p:sldId id="330" r:id="rId14"/>
    <p:sldId id="331" r:id="rId15"/>
    <p:sldId id="32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136"/>
    <a:srgbClr val="CF4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4933" autoAdjust="0"/>
  </p:normalViewPr>
  <p:slideViewPr>
    <p:cSldViewPr snapToGrid="0" snapToObjects="1">
      <p:cViewPr varScale="1">
        <p:scale>
          <a:sx n="61" d="100"/>
          <a:sy n="61" d="100"/>
        </p:scale>
        <p:origin x="12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u Do" userId="8091c26b-a61d-4e97-addd-a670c191ef7c" providerId="ADAL" clId="{2A627C08-ED33-D741-A357-E80EC30A615F}"/>
    <pc:docChg chg="undo redo custSel modSld">
      <pc:chgData name="Hieu Do" userId="8091c26b-a61d-4e97-addd-a670c191ef7c" providerId="ADAL" clId="{2A627C08-ED33-D741-A357-E80EC30A615F}" dt="2022-10-02T08:08:21.980" v="226" actId="20577"/>
      <pc:docMkLst>
        <pc:docMk/>
      </pc:docMkLst>
      <pc:sldChg chg="modSp mod">
        <pc:chgData name="Hieu Do" userId="8091c26b-a61d-4e97-addd-a670c191ef7c" providerId="ADAL" clId="{2A627C08-ED33-D741-A357-E80EC30A615F}" dt="2022-10-02T08:02:04.034" v="5" actId="20577"/>
        <pc:sldMkLst>
          <pc:docMk/>
          <pc:sldMk cId="3814770718" sldId="258"/>
        </pc:sldMkLst>
        <pc:spChg chg="mod">
          <ac:chgData name="Hieu Do" userId="8091c26b-a61d-4e97-addd-a670c191ef7c" providerId="ADAL" clId="{2A627C08-ED33-D741-A357-E80EC30A615F}" dt="2022-10-02T08:02:04.034" v="5" actId="20577"/>
          <ac:spMkLst>
            <pc:docMk/>
            <pc:sldMk cId="3814770718" sldId="258"/>
            <ac:spMk id="18" creationId="{63802717-AA3A-554F-85C1-69AE2771E16B}"/>
          </ac:spMkLst>
        </pc:spChg>
      </pc:sldChg>
      <pc:sldChg chg="modSp mod">
        <pc:chgData name="Hieu Do" userId="8091c26b-a61d-4e97-addd-a670c191ef7c" providerId="ADAL" clId="{2A627C08-ED33-D741-A357-E80EC30A615F}" dt="2022-10-02T08:08:21.980" v="226" actId="20577"/>
        <pc:sldMkLst>
          <pc:docMk/>
          <pc:sldMk cId="935716977" sldId="277"/>
        </pc:sldMkLst>
        <pc:spChg chg="mod">
          <ac:chgData name="Hieu Do" userId="8091c26b-a61d-4e97-addd-a670c191ef7c" providerId="ADAL" clId="{2A627C08-ED33-D741-A357-E80EC30A615F}" dt="2022-10-02T08:08:21.980" v="226" actId="20577"/>
          <ac:spMkLst>
            <pc:docMk/>
            <pc:sldMk cId="935716977" sldId="277"/>
            <ac:spMk id="33" creationId="{FB3FCC89-DB47-49C5-84E7-A4C8662DECE0}"/>
          </ac:spMkLst>
        </pc:spChg>
      </pc:sldChg>
      <pc:sldChg chg="modSp mod">
        <pc:chgData name="Hieu Do" userId="8091c26b-a61d-4e97-addd-a670c191ef7c" providerId="ADAL" clId="{2A627C08-ED33-D741-A357-E80EC30A615F}" dt="2022-10-02T08:07:27.893" v="217" actId="1076"/>
        <pc:sldMkLst>
          <pc:docMk/>
          <pc:sldMk cId="1232227090" sldId="328"/>
        </pc:sldMkLst>
        <pc:spChg chg="mod">
          <ac:chgData name="Hieu Do" userId="8091c26b-a61d-4e97-addd-a670c191ef7c" providerId="ADAL" clId="{2A627C08-ED33-D741-A357-E80EC30A615F}" dt="2022-10-02T08:07:20.248" v="215" actId="20577"/>
          <ac:spMkLst>
            <pc:docMk/>
            <pc:sldMk cId="1232227090" sldId="328"/>
            <ac:spMk id="3" creationId="{00000000-0000-0000-0000-000000000000}"/>
          </ac:spMkLst>
        </pc:spChg>
        <pc:picChg chg="mod">
          <ac:chgData name="Hieu Do" userId="8091c26b-a61d-4e97-addd-a670c191ef7c" providerId="ADAL" clId="{2A627C08-ED33-D741-A357-E80EC30A615F}" dt="2022-10-02T08:07:27.893" v="217" actId="1076"/>
          <ac:picMkLst>
            <pc:docMk/>
            <pc:sldMk cId="1232227090" sldId="328"/>
            <ac:picMk id="4" creationId="{DBEE2B63-9BE4-4166-89A4-D8778C298E7D}"/>
          </ac:picMkLst>
        </pc:picChg>
      </pc:sldChg>
      <pc:sldChg chg="modSp mod">
        <pc:chgData name="Hieu Do" userId="8091c26b-a61d-4e97-addd-a670c191ef7c" providerId="ADAL" clId="{2A627C08-ED33-D741-A357-E80EC30A615F}" dt="2022-10-02T08:05:46.181" v="71" actId="1035"/>
        <pc:sldMkLst>
          <pc:docMk/>
          <pc:sldMk cId="2808237953" sldId="329"/>
        </pc:sldMkLst>
        <pc:spChg chg="mod">
          <ac:chgData name="Hieu Do" userId="8091c26b-a61d-4e97-addd-a670c191ef7c" providerId="ADAL" clId="{2A627C08-ED33-D741-A357-E80EC30A615F}" dt="2022-10-02T08:04:19.241" v="58" actId="1076"/>
          <ac:spMkLst>
            <pc:docMk/>
            <pc:sldMk cId="2808237953" sldId="329"/>
            <ac:spMk id="2" creationId="{0BCB167F-96AE-FE4F-A044-A5F646381D67}"/>
          </ac:spMkLst>
        </pc:spChg>
        <pc:spChg chg="mod">
          <ac:chgData name="Hieu Do" userId="8091c26b-a61d-4e97-addd-a670c191ef7c" providerId="ADAL" clId="{2A627C08-ED33-D741-A357-E80EC30A615F}" dt="2022-10-02T08:05:46.181" v="71" actId="1035"/>
          <ac:spMkLst>
            <pc:docMk/>
            <pc:sldMk cId="2808237953" sldId="329"/>
            <ac:spMk id="3" creationId="{00000000-0000-0000-0000-000000000000}"/>
          </ac:spMkLst>
        </pc:spChg>
        <pc:picChg chg="mod">
          <ac:chgData name="Hieu Do" userId="8091c26b-a61d-4e97-addd-a670c191ef7c" providerId="ADAL" clId="{2A627C08-ED33-D741-A357-E80EC30A615F}" dt="2022-10-02T08:04:05.691" v="54" actId="1076"/>
          <ac:picMkLst>
            <pc:docMk/>
            <pc:sldMk cId="2808237953" sldId="329"/>
            <ac:picMk id="4" creationId="{DBEE2B63-9BE4-4166-89A4-D8778C298E7D}"/>
          </ac:picMkLst>
        </pc:picChg>
      </pc:sldChg>
    </pc:docChg>
  </pc:docChgLst>
  <pc:docChgLst>
    <pc:chgData name="Hieu Do" userId="8091c26b-a61d-4e97-addd-a670c191ef7c" providerId="ADAL" clId="{CB596182-58F8-BB4F-A6DF-4E978953B681}"/>
    <pc:docChg chg="custSel modSld">
      <pc:chgData name="Hieu Do" userId="8091c26b-a61d-4e97-addd-a670c191ef7c" providerId="ADAL" clId="{CB596182-58F8-BB4F-A6DF-4E978953B681}" dt="2022-08-29T04:25:29.324" v="74" actId="14100"/>
      <pc:docMkLst>
        <pc:docMk/>
      </pc:docMkLst>
      <pc:sldChg chg="modSp mod">
        <pc:chgData name="Hieu Do" userId="8091c26b-a61d-4e97-addd-a670c191ef7c" providerId="ADAL" clId="{CB596182-58F8-BB4F-A6DF-4E978953B681}" dt="2022-08-26T06:35:05.971" v="73" actId="20577"/>
        <pc:sldMkLst>
          <pc:docMk/>
          <pc:sldMk cId="2898123920" sldId="265"/>
        </pc:sldMkLst>
        <pc:spChg chg="mod">
          <ac:chgData name="Hieu Do" userId="8091c26b-a61d-4e97-addd-a670c191ef7c" providerId="ADAL" clId="{CB596182-58F8-BB4F-A6DF-4E978953B681}" dt="2022-08-26T06:35:05.971" v="73" actId="20577"/>
          <ac:spMkLst>
            <pc:docMk/>
            <pc:sldMk cId="2898123920" sldId="265"/>
            <ac:spMk id="3" creationId="{00000000-0000-0000-0000-000000000000}"/>
          </ac:spMkLst>
        </pc:spChg>
      </pc:sldChg>
      <pc:sldChg chg="modSp mod">
        <pc:chgData name="Hieu Do" userId="8091c26b-a61d-4e97-addd-a670c191ef7c" providerId="ADAL" clId="{CB596182-58F8-BB4F-A6DF-4E978953B681}" dt="2022-08-29T04:25:29.324" v="74" actId="14100"/>
        <pc:sldMkLst>
          <pc:docMk/>
          <pc:sldMk cId="1232227090" sldId="328"/>
        </pc:sldMkLst>
        <pc:spChg chg="mod">
          <ac:chgData name="Hieu Do" userId="8091c26b-a61d-4e97-addd-a670c191ef7c" providerId="ADAL" clId="{CB596182-58F8-BB4F-A6DF-4E978953B681}" dt="2022-08-29T04:25:29.324" v="74" actId="14100"/>
          <ac:spMkLst>
            <pc:docMk/>
            <pc:sldMk cId="1232227090" sldId="328"/>
            <ac:spMk id="2" creationId="{0BCB167F-96AE-FE4F-A044-A5F646381D67}"/>
          </ac:spMkLst>
        </pc:spChg>
      </pc:sldChg>
    </pc:docChg>
  </pc:docChgLst>
  <pc:docChgLst>
    <pc:chgData name="Hieu Do" userId="8091c26b-a61d-4e97-addd-a670c191ef7c" providerId="ADAL" clId="{D81B83E6-26A1-3F47-92AB-AFA3000C4ABB}"/>
    <pc:docChg chg="undo redo custSel addSld modSld">
      <pc:chgData name="Hieu Do" userId="8091c26b-a61d-4e97-addd-a670c191ef7c" providerId="ADAL" clId="{D81B83E6-26A1-3F47-92AB-AFA3000C4ABB}" dt="2023-09-13T06:50:08.404" v="1822" actId="1076"/>
      <pc:docMkLst>
        <pc:docMk/>
      </pc:docMkLst>
      <pc:sldChg chg="modSp mod">
        <pc:chgData name="Hieu Do" userId="8091c26b-a61d-4e97-addd-a670c191ef7c" providerId="ADAL" clId="{D81B83E6-26A1-3F47-92AB-AFA3000C4ABB}" dt="2023-08-15T11:33:54.769" v="284" actId="14100"/>
        <pc:sldMkLst>
          <pc:docMk/>
          <pc:sldMk cId="3814770718" sldId="258"/>
        </pc:sldMkLst>
        <pc:spChg chg="mod">
          <ac:chgData name="Hieu Do" userId="8091c26b-a61d-4e97-addd-a670c191ef7c" providerId="ADAL" clId="{D81B83E6-26A1-3F47-92AB-AFA3000C4ABB}" dt="2023-08-15T11:33:54.769" v="284" actId="14100"/>
          <ac:spMkLst>
            <pc:docMk/>
            <pc:sldMk cId="3814770718" sldId="258"/>
            <ac:spMk id="17" creationId="{0232DCAA-FE51-D846-A6CE-EDFA7F901EF1}"/>
          </ac:spMkLst>
        </pc:spChg>
      </pc:sldChg>
      <pc:sldChg chg="modSp mod">
        <pc:chgData name="Hieu Do" userId="8091c26b-a61d-4e97-addd-a670c191ef7c" providerId="ADAL" clId="{D81B83E6-26A1-3F47-92AB-AFA3000C4ABB}" dt="2023-09-13T06:50:08.404" v="1822" actId="1076"/>
        <pc:sldMkLst>
          <pc:docMk/>
          <pc:sldMk cId="2898123920" sldId="265"/>
        </pc:sldMkLst>
        <pc:spChg chg="mod">
          <ac:chgData name="Hieu Do" userId="8091c26b-a61d-4e97-addd-a670c191ef7c" providerId="ADAL" clId="{D81B83E6-26A1-3F47-92AB-AFA3000C4ABB}" dt="2023-09-13T06:48:46.450" v="1801" actId="207"/>
          <ac:spMkLst>
            <pc:docMk/>
            <pc:sldMk cId="2898123920" sldId="265"/>
            <ac:spMk id="2" creationId="{0BCB167F-96AE-FE4F-A044-A5F646381D67}"/>
          </ac:spMkLst>
        </pc:spChg>
        <pc:spChg chg="mod">
          <ac:chgData name="Hieu Do" userId="8091c26b-a61d-4e97-addd-a670c191ef7c" providerId="ADAL" clId="{D81B83E6-26A1-3F47-92AB-AFA3000C4ABB}" dt="2023-09-13T06:50:04.360" v="1820" actId="114"/>
          <ac:spMkLst>
            <pc:docMk/>
            <pc:sldMk cId="2898123920" sldId="265"/>
            <ac:spMk id="3" creationId="{00000000-0000-0000-0000-000000000000}"/>
          </ac:spMkLst>
        </pc:spChg>
        <pc:picChg chg="mod">
          <ac:chgData name="Hieu Do" userId="8091c26b-a61d-4e97-addd-a670c191ef7c" providerId="ADAL" clId="{D81B83E6-26A1-3F47-92AB-AFA3000C4ABB}" dt="2023-09-13T06:50:08.404" v="1822" actId="1076"/>
          <ac:picMkLst>
            <pc:docMk/>
            <pc:sldMk cId="2898123920" sldId="265"/>
            <ac:picMk id="4" creationId="{DBEE2B63-9BE4-4166-89A4-D8778C298E7D}"/>
          </ac:picMkLst>
        </pc:picChg>
      </pc:sldChg>
      <pc:sldChg chg="modSp mod">
        <pc:chgData name="Hieu Do" userId="8091c26b-a61d-4e97-addd-a670c191ef7c" providerId="ADAL" clId="{D81B83E6-26A1-3F47-92AB-AFA3000C4ABB}" dt="2023-08-29T06:26:59.343" v="1674" actId="14100"/>
        <pc:sldMkLst>
          <pc:docMk/>
          <pc:sldMk cId="1971191775" sldId="322"/>
        </pc:sldMkLst>
        <pc:spChg chg="mod">
          <ac:chgData name="Hieu Do" userId="8091c26b-a61d-4e97-addd-a670c191ef7c" providerId="ADAL" clId="{D81B83E6-26A1-3F47-92AB-AFA3000C4ABB}" dt="2023-08-29T06:26:59.343" v="1674" actId="14100"/>
          <ac:spMkLst>
            <pc:docMk/>
            <pc:sldMk cId="1971191775" sldId="322"/>
            <ac:spMk id="2" creationId="{23DAE158-550F-324B-BD85-ECDB73015A02}"/>
          </ac:spMkLst>
        </pc:spChg>
      </pc:sldChg>
      <pc:sldChg chg="addSp delSp modSp mod">
        <pc:chgData name="Hieu Do" userId="8091c26b-a61d-4e97-addd-a670c191ef7c" providerId="ADAL" clId="{D81B83E6-26A1-3F47-92AB-AFA3000C4ABB}" dt="2023-08-15T11:33:07.979" v="283" actId="1076"/>
        <pc:sldMkLst>
          <pc:docMk/>
          <pc:sldMk cId="1232227090" sldId="328"/>
        </pc:sldMkLst>
        <pc:spChg chg="mod">
          <ac:chgData name="Hieu Do" userId="8091c26b-a61d-4e97-addd-a670c191ef7c" providerId="ADAL" clId="{D81B83E6-26A1-3F47-92AB-AFA3000C4ABB}" dt="2023-08-15T11:28:00.921" v="120" actId="1076"/>
          <ac:spMkLst>
            <pc:docMk/>
            <pc:sldMk cId="1232227090" sldId="328"/>
            <ac:spMk id="2" creationId="{0BCB167F-96AE-FE4F-A044-A5F646381D67}"/>
          </ac:spMkLst>
        </pc:spChg>
        <pc:spChg chg="mod">
          <ac:chgData name="Hieu Do" userId="8091c26b-a61d-4e97-addd-a670c191ef7c" providerId="ADAL" clId="{D81B83E6-26A1-3F47-92AB-AFA3000C4ABB}" dt="2023-08-15T11:32:52.963" v="280" actId="1076"/>
          <ac:spMkLst>
            <pc:docMk/>
            <pc:sldMk cId="1232227090" sldId="328"/>
            <ac:spMk id="3" creationId="{00000000-0000-0000-0000-000000000000}"/>
          </ac:spMkLst>
        </pc:spChg>
        <pc:spChg chg="add mod">
          <ac:chgData name="Hieu Do" userId="8091c26b-a61d-4e97-addd-a670c191ef7c" providerId="ADAL" clId="{D81B83E6-26A1-3F47-92AB-AFA3000C4ABB}" dt="2023-08-15T11:30:58.691" v="189" actId="20577"/>
          <ac:spMkLst>
            <pc:docMk/>
            <pc:sldMk cId="1232227090" sldId="328"/>
            <ac:spMk id="7" creationId="{A01FF247-3912-EBCC-F8AF-CC421258169A}"/>
          </ac:spMkLst>
        </pc:spChg>
        <pc:spChg chg="add mod">
          <ac:chgData name="Hieu Do" userId="8091c26b-a61d-4e97-addd-a670c191ef7c" providerId="ADAL" clId="{D81B83E6-26A1-3F47-92AB-AFA3000C4ABB}" dt="2023-08-15T11:33:04.372" v="282" actId="1076"/>
          <ac:spMkLst>
            <pc:docMk/>
            <pc:sldMk cId="1232227090" sldId="328"/>
            <ac:spMk id="10" creationId="{174CC3E1-3C2E-C34A-5DAE-3113D57FBB5A}"/>
          </ac:spMkLst>
        </pc:spChg>
        <pc:spChg chg="add mod">
          <ac:chgData name="Hieu Do" userId="8091c26b-a61d-4e97-addd-a670c191ef7c" providerId="ADAL" clId="{D81B83E6-26A1-3F47-92AB-AFA3000C4ABB}" dt="2023-08-15T11:33:07.979" v="283" actId="1076"/>
          <ac:spMkLst>
            <pc:docMk/>
            <pc:sldMk cId="1232227090" sldId="328"/>
            <ac:spMk id="12" creationId="{19ABC4C7-33EA-12D2-5AB7-E6CC2D82C6C2}"/>
          </ac:spMkLst>
        </pc:spChg>
        <pc:picChg chg="mod">
          <ac:chgData name="Hieu Do" userId="8091c26b-a61d-4e97-addd-a670c191ef7c" providerId="ADAL" clId="{D81B83E6-26A1-3F47-92AB-AFA3000C4ABB}" dt="2023-08-15T11:32:15.814" v="275" actId="1076"/>
          <ac:picMkLst>
            <pc:docMk/>
            <pc:sldMk cId="1232227090" sldId="328"/>
            <ac:picMk id="4" creationId="{DBEE2B63-9BE4-4166-89A4-D8778C298E7D}"/>
          </ac:picMkLst>
        </pc:picChg>
        <pc:picChg chg="add del mod">
          <ac:chgData name="Hieu Do" userId="8091c26b-a61d-4e97-addd-a670c191ef7c" providerId="ADAL" clId="{D81B83E6-26A1-3F47-92AB-AFA3000C4ABB}" dt="2023-08-15T11:26:53.185" v="107"/>
          <ac:picMkLst>
            <pc:docMk/>
            <pc:sldMk cId="1232227090" sldId="328"/>
            <ac:picMk id="5" creationId="{A6A80D8A-D9DD-0DB8-0DBD-B8189C7F8AB8}"/>
          </ac:picMkLst>
        </pc:picChg>
      </pc:sldChg>
      <pc:sldChg chg="addSp modSp mod">
        <pc:chgData name="Hieu Do" userId="8091c26b-a61d-4e97-addd-a670c191ef7c" providerId="ADAL" clId="{D81B83E6-26A1-3F47-92AB-AFA3000C4ABB}" dt="2023-08-15T11:25:40.198" v="104" actId="1076"/>
        <pc:sldMkLst>
          <pc:docMk/>
          <pc:sldMk cId="2808237953" sldId="329"/>
        </pc:sldMkLst>
        <pc:spChg chg="mod">
          <ac:chgData name="Hieu Do" userId="8091c26b-a61d-4e97-addd-a670c191ef7c" providerId="ADAL" clId="{D81B83E6-26A1-3F47-92AB-AFA3000C4ABB}" dt="2023-08-15T11:25:40.198" v="104" actId="1076"/>
          <ac:spMkLst>
            <pc:docMk/>
            <pc:sldMk cId="2808237953" sldId="329"/>
            <ac:spMk id="2" creationId="{0BCB167F-96AE-FE4F-A044-A5F646381D67}"/>
          </ac:spMkLst>
        </pc:spChg>
        <pc:spChg chg="mod">
          <ac:chgData name="Hieu Do" userId="8091c26b-a61d-4e97-addd-a670c191ef7c" providerId="ADAL" clId="{D81B83E6-26A1-3F47-92AB-AFA3000C4ABB}" dt="2023-08-15T11:25:25.689" v="101" actId="1035"/>
          <ac:spMkLst>
            <pc:docMk/>
            <pc:sldMk cId="2808237953" sldId="329"/>
            <ac:spMk id="3" creationId="{00000000-0000-0000-0000-000000000000}"/>
          </ac:spMkLst>
        </pc:spChg>
        <pc:spChg chg="add mod">
          <ac:chgData name="Hieu Do" userId="8091c26b-a61d-4e97-addd-a670c191ef7c" providerId="ADAL" clId="{D81B83E6-26A1-3F47-92AB-AFA3000C4ABB}" dt="2023-08-15T11:24:51.316" v="57" actId="1076"/>
          <ac:spMkLst>
            <pc:docMk/>
            <pc:sldMk cId="2808237953" sldId="329"/>
            <ac:spMk id="6" creationId="{AA410244-CF2D-7F50-E8BB-F5AEB9726C5E}"/>
          </ac:spMkLst>
        </pc:spChg>
        <pc:spChg chg="add mod">
          <ac:chgData name="Hieu Do" userId="8091c26b-a61d-4e97-addd-a670c191ef7c" providerId="ADAL" clId="{D81B83E6-26A1-3F47-92AB-AFA3000C4ABB}" dt="2023-08-15T11:24:55.634" v="58" actId="1076"/>
          <ac:spMkLst>
            <pc:docMk/>
            <pc:sldMk cId="2808237953" sldId="329"/>
            <ac:spMk id="9" creationId="{B53CB1A3-1DB9-D61B-693E-2FFB22829EC3}"/>
          </ac:spMkLst>
        </pc:spChg>
        <pc:picChg chg="mod">
          <ac:chgData name="Hieu Do" userId="8091c26b-a61d-4e97-addd-a670c191ef7c" providerId="ADAL" clId="{D81B83E6-26A1-3F47-92AB-AFA3000C4ABB}" dt="2023-08-15T11:25:32.697" v="103" actId="1076"/>
          <ac:picMkLst>
            <pc:docMk/>
            <pc:sldMk cId="2808237953" sldId="329"/>
            <ac:picMk id="4" creationId="{DBEE2B63-9BE4-4166-89A4-D8778C298E7D}"/>
          </ac:picMkLst>
        </pc:picChg>
      </pc:sldChg>
      <pc:sldChg chg="addSp delSp modSp add mod delAnim modAnim">
        <pc:chgData name="Hieu Do" userId="8091c26b-a61d-4e97-addd-a670c191ef7c" providerId="ADAL" clId="{D81B83E6-26A1-3F47-92AB-AFA3000C4ABB}" dt="2023-08-15T12:01:47.006" v="1565" actId="20577"/>
        <pc:sldMkLst>
          <pc:docMk/>
          <pc:sldMk cId="3742716726" sldId="330"/>
        </pc:sldMkLst>
        <pc:spChg chg="add mod">
          <ac:chgData name="Hieu Do" userId="8091c26b-a61d-4e97-addd-a670c191ef7c" providerId="ADAL" clId="{D81B83E6-26A1-3F47-92AB-AFA3000C4ABB}" dt="2023-08-15T11:56:21.313" v="1269" actId="1076"/>
          <ac:spMkLst>
            <pc:docMk/>
            <pc:sldMk cId="3742716726" sldId="330"/>
            <ac:spMk id="3" creationId="{FCE8BFE4-1133-A817-306F-78A071EAA3E2}"/>
          </ac:spMkLst>
        </pc:spChg>
        <pc:spChg chg="add mod">
          <ac:chgData name="Hieu Do" userId="8091c26b-a61d-4e97-addd-a670c191ef7c" providerId="ADAL" clId="{D81B83E6-26A1-3F47-92AB-AFA3000C4ABB}" dt="2023-08-15T12:01:47.006" v="1565" actId="20577"/>
          <ac:spMkLst>
            <pc:docMk/>
            <pc:sldMk cId="3742716726" sldId="330"/>
            <ac:spMk id="5" creationId="{BCD1E084-EB74-6B20-6DF4-9B87571B2229}"/>
          </ac:spMkLst>
        </pc:spChg>
        <pc:spChg chg="mod">
          <ac:chgData name="Hieu Do" userId="8091c26b-a61d-4e97-addd-a670c191ef7c" providerId="ADAL" clId="{D81B83E6-26A1-3F47-92AB-AFA3000C4ABB}" dt="2023-08-15T11:54:45.418" v="1264" actId="27636"/>
          <ac:spMkLst>
            <pc:docMk/>
            <pc:sldMk cId="3742716726" sldId="330"/>
            <ac:spMk id="24" creationId="{0A393029-C20B-4D4B-83CC-9BB084EBE2FC}"/>
          </ac:spMkLst>
        </pc:spChg>
        <pc:spChg chg="mod">
          <ac:chgData name="Hieu Do" userId="8091c26b-a61d-4e97-addd-a670c191ef7c" providerId="ADAL" clId="{D81B83E6-26A1-3F47-92AB-AFA3000C4ABB}" dt="2023-08-15T11:56:24.054" v="1270" actId="1076"/>
          <ac:spMkLst>
            <pc:docMk/>
            <pc:sldMk cId="3742716726" sldId="330"/>
            <ac:spMk id="27" creationId="{FB3FCC89-DB47-49C5-84E7-A4C8662DECE0}"/>
          </ac:spMkLst>
        </pc:spChg>
        <pc:spChg chg="del">
          <ac:chgData name="Hieu Do" userId="8091c26b-a61d-4e97-addd-a670c191ef7c" providerId="ADAL" clId="{D81B83E6-26A1-3F47-92AB-AFA3000C4ABB}" dt="2023-08-15T11:47:29.092" v="934" actId="478"/>
          <ac:spMkLst>
            <pc:docMk/>
            <pc:sldMk cId="3742716726" sldId="330"/>
            <ac:spMk id="33" creationId="{FB3FCC89-DB47-49C5-84E7-A4C8662DECE0}"/>
          </ac:spMkLst>
        </pc:spChg>
        <pc:spChg chg="mod">
          <ac:chgData name="Hieu Do" userId="8091c26b-a61d-4e97-addd-a670c191ef7c" providerId="ADAL" clId="{D81B83E6-26A1-3F47-92AB-AFA3000C4ABB}" dt="2023-08-15T11:58:05.723" v="1332" actId="1076"/>
          <ac:spMkLst>
            <pc:docMk/>
            <pc:sldMk cId="3742716726" sldId="330"/>
            <ac:spMk id="34" creationId="{FB3FCC89-DB47-49C5-84E7-A4C8662DECE0}"/>
          </ac:spMkLst>
        </pc:spChg>
        <pc:spChg chg="del">
          <ac:chgData name="Hieu Do" userId="8091c26b-a61d-4e97-addd-a670c191ef7c" providerId="ADAL" clId="{D81B83E6-26A1-3F47-92AB-AFA3000C4ABB}" dt="2023-08-15T11:56:29.431" v="1271" actId="478"/>
          <ac:spMkLst>
            <pc:docMk/>
            <pc:sldMk cId="3742716726" sldId="330"/>
            <ac:spMk id="35" creationId="{FB3FCC89-DB47-49C5-84E7-A4C8662DECE0}"/>
          </ac:spMkLst>
        </pc:spChg>
        <pc:picChg chg="del">
          <ac:chgData name="Hieu Do" userId="8091c26b-a61d-4e97-addd-a670c191ef7c" providerId="ADAL" clId="{D81B83E6-26A1-3F47-92AB-AFA3000C4ABB}" dt="2023-08-15T11:55:49.896" v="1266" actId="478"/>
          <ac:picMkLst>
            <pc:docMk/>
            <pc:sldMk cId="3742716726" sldId="330"/>
            <ac:picMk id="6" creationId="{00000000-0000-0000-0000-000000000000}"/>
          </ac:picMkLst>
        </pc:picChg>
        <pc:picChg chg="add mod">
          <ac:chgData name="Hieu Do" userId="8091c26b-a61d-4e97-addd-a670c191ef7c" providerId="ADAL" clId="{D81B83E6-26A1-3F47-92AB-AFA3000C4ABB}" dt="2023-08-15T11:55:57.333" v="1268" actId="14100"/>
          <ac:picMkLst>
            <pc:docMk/>
            <pc:sldMk cId="3742716726" sldId="330"/>
            <ac:picMk id="1026" creationId="{FEAFF504-E35B-F168-E550-202D5879AE47}"/>
          </ac:picMkLst>
        </pc:picChg>
      </pc:sldChg>
      <pc:sldChg chg="addSp delSp modSp add mod delAnim modAnim">
        <pc:chgData name="Hieu Do" userId="8091c26b-a61d-4e97-addd-a670c191ef7c" providerId="ADAL" clId="{D81B83E6-26A1-3F47-92AB-AFA3000C4ABB}" dt="2023-08-15T12:04:53.024" v="1673" actId="20577"/>
        <pc:sldMkLst>
          <pc:docMk/>
          <pc:sldMk cId="72009290" sldId="331"/>
        </pc:sldMkLst>
        <pc:spChg chg="add mod">
          <ac:chgData name="Hieu Do" userId="8091c26b-a61d-4e97-addd-a670c191ef7c" providerId="ADAL" clId="{D81B83E6-26A1-3F47-92AB-AFA3000C4ABB}" dt="2023-08-15T12:04:53.024" v="1673" actId="20577"/>
          <ac:spMkLst>
            <pc:docMk/>
            <pc:sldMk cId="72009290" sldId="331"/>
            <ac:spMk id="2" creationId="{28FDF1B8-D092-DBE4-5CAA-060F9B1B0CFD}"/>
          </ac:spMkLst>
        </pc:spChg>
        <pc:spChg chg="del">
          <ac:chgData name="Hieu Do" userId="8091c26b-a61d-4e97-addd-a670c191ef7c" providerId="ADAL" clId="{D81B83E6-26A1-3F47-92AB-AFA3000C4ABB}" dt="2023-08-15T12:02:16.081" v="1567" actId="478"/>
          <ac:spMkLst>
            <pc:docMk/>
            <pc:sldMk cId="72009290" sldId="331"/>
            <ac:spMk id="3" creationId="{FCE8BFE4-1133-A817-306F-78A071EAA3E2}"/>
          </ac:spMkLst>
        </pc:spChg>
        <pc:spChg chg="mod">
          <ac:chgData name="Hieu Do" userId="8091c26b-a61d-4e97-addd-a670c191ef7c" providerId="ADAL" clId="{D81B83E6-26A1-3F47-92AB-AFA3000C4ABB}" dt="2023-08-15T12:04:38.470" v="1669" actId="1076"/>
          <ac:spMkLst>
            <pc:docMk/>
            <pc:sldMk cId="72009290" sldId="331"/>
            <ac:spMk id="5" creationId="{BCD1E084-EB74-6B20-6DF4-9B87571B2229}"/>
          </ac:spMkLst>
        </pc:spChg>
        <pc:spChg chg="del">
          <ac:chgData name="Hieu Do" userId="8091c26b-a61d-4e97-addd-a670c191ef7c" providerId="ADAL" clId="{D81B83E6-26A1-3F47-92AB-AFA3000C4ABB}" dt="2023-08-15T12:02:18.419" v="1568" actId="478"/>
          <ac:spMkLst>
            <pc:docMk/>
            <pc:sldMk cId="72009290" sldId="331"/>
            <ac:spMk id="27" creationId="{FB3FCC89-DB47-49C5-84E7-A4C8662DECE0}"/>
          </ac:spMkLst>
        </pc:spChg>
        <pc:spChg chg="mod">
          <ac:chgData name="Hieu Do" userId="8091c26b-a61d-4e97-addd-a670c191ef7c" providerId="ADAL" clId="{D81B83E6-26A1-3F47-92AB-AFA3000C4ABB}" dt="2023-08-15T12:02:23.825" v="1570" actId="1076"/>
          <ac:spMkLst>
            <pc:docMk/>
            <pc:sldMk cId="72009290" sldId="331"/>
            <ac:spMk id="34" creationId="{FB3FCC89-DB47-49C5-84E7-A4C8662DECE0}"/>
          </ac:spMkLst>
        </pc:spChg>
      </pc:sldChg>
    </pc:docChg>
  </pc:docChgLst>
  <pc:docChgLst>
    <pc:chgData name="Hieu Do" userId="8091c26b-a61d-4e97-addd-a670c191ef7c" providerId="ADAL" clId="{AAC52FB1-B26E-5B4E-A359-C6C55277D707}"/>
    <pc:docChg chg="undo custSel addSld modSld sldOrd">
      <pc:chgData name="Hieu Do" userId="8091c26b-a61d-4e97-addd-a670c191ef7c" providerId="ADAL" clId="{AAC52FB1-B26E-5B4E-A359-C6C55277D707}" dt="2022-09-16T08:10:47.457" v="4415" actId="1076"/>
      <pc:docMkLst>
        <pc:docMk/>
      </pc:docMkLst>
      <pc:sldChg chg="addSp delSp modSp mod">
        <pc:chgData name="Hieu Do" userId="8091c26b-a61d-4e97-addd-a670c191ef7c" providerId="ADAL" clId="{AAC52FB1-B26E-5B4E-A359-C6C55277D707}" dt="2022-09-16T03:31:04.658" v="133" actId="6549"/>
        <pc:sldMkLst>
          <pc:docMk/>
          <pc:sldMk cId="1476807287" sldId="256"/>
        </pc:sldMkLst>
        <pc:spChg chg="mod">
          <ac:chgData name="Hieu Do" userId="8091c26b-a61d-4e97-addd-a670c191ef7c" providerId="ADAL" clId="{AAC52FB1-B26E-5B4E-A359-C6C55277D707}" dt="2022-09-16T03:29:24.902" v="51" actId="20577"/>
          <ac:spMkLst>
            <pc:docMk/>
            <pc:sldMk cId="1476807287" sldId="256"/>
            <ac:spMk id="2" creationId="{3DC82C9D-4AE8-8249-B4E4-28B93BEDD331}"/>
          </ac:spMkLst>
        </pc:spChg>
        <pc:spChg chg="add del mod">
          <ac:chgData name="Hieu Do" userId="8091c26b-a61d-4e97-addd-a670c191ef7c" providerId="ADAL" clId="{AAC52FB1-B26E-5B4E-A359-C6C55277D707}" dt="2022-09-16T03:29:57.954" v="80" actId="1076"/>
          <ac:spMkLst>
            <pc:docMk/>
            <pc:sldMk cId="1476807287" sldId="256"/>
            <ac:spMk id="11" creationId="{3DC82C9D-4AE8-8249-B4E4-28B93BEDD331}"/>
          </ac:spMkLst>
        </pc:spChg>
        <pc:spChg chg="mod">
          <ac:chgData name="Hieu Do" userId="8091c26b-a61d-4e97-addd-a670c191ef7c" providerId="ADAL" clId="{AAC52FB1-B26E-5B4E-A359-C6C55277D707}" dt="2022-09-16T03:31:04.658" v="133" actId="6549"/>
          <ac:spMkLst>
            <pc:docMk/>
            <pc:sldMk cId="1476807287" sldId="256"/>
            <ac:spMk id="20" creationId="{00000000-0000-0000-0000-000000000000}"/>
          </ac:spMkLst>
        </pc:spChg>
      </pc:sldChg>
      <pc:sldChg chg="addSp delSp modSp mod">
        <pc:chgData name="Hieu Do" userId="8091c26b-a61d-4e97-addd-a670c191ef7c" providerId="ADAL" clId="{AAC52FB1-B26E-5B4E-A359-C6C55277D707}" dt="2022-09-16T07:59:12.047" v="3754" actId="20577"/>
        <pc:sldMkLst>
          <pc:docMk/>
          <pc:sldMk cId="4104392308" sldId="257"/>
        </pc:sldMkLst>
        <pc:spChg chg="mod">
          <ac:chgData name="Hieu Do" userId="8091c26b-a61d-4e97-addd-a670c191ef7c" providerId="ADAL" clId="{AAC52FB1-B26E-5B4E-A359-C6C55277D707}" dt="2022-09-16T03:31:45.211" v="170" actId="20577"/>
          <ac:spMkLst>
            <pc:docMk/>
            <pc:sldMk cId="4104392308" sldId="257"/>
            <ac:spMk id="2" creationId="{5C37EDED-B53F-9A46-999E-C6CA38BD7B9F}"/>
          </ac:spMkLst>
        </pc:spChg>
        <pc:spChg chg="mod">
          <ac:chgData name="Hieu Do" userId="8091c26b-a61d-4e97-addd-a670c191ef7c" providerId="ADAL" clId="{AAC52FB1-B26E-5B4E-A359-C6C55277D707}" dt="2022-09-16T07:43:17.372" v="3481"/>
          <ac:spMkLst>
            <pc:docMk/>
            <pc:sldMk cId="4104392308" sldId="257"/>
            <ac:spMk id="6" creationId="{B48FB66B-606C-386D-6CB6-F02799DAD0C9}"/>
          </ac:spMkLst>
        </pc:spChg>
        <pc:spChg chg="mod">
          <ac:chgData name="Hieu Do" userId="8091c26b-a61d-4e97-addd-a670c191ef7c" providerId="ADAL" clId="{AAC52FB1-B26E-5B4E-A359-C6C55277D707}" dt="2022-09-16T07:43:17.372" v="3481"/>
          <ac:spMkLst>
            <pc:docMk/>
            <pc:sldMk cId="4104392308" sldId="257"/>
            <ac:spMk id="7" creationId="{3FAAB0AE-BFC6-90F3-0A78-41DA45D63004}"/>
          </ac:spMkLst>
        </pc:spChg>
        <pc:spChg chg="mod topLvl">
          <ac:chgData name="Hieu Do" userId="8091c26b-a61d-4e97-addd-a670c191ef7c" providerId="ADAL" clId="{AAC52FB1-B26E-5B4E-A359-C6C55277D707}" dt="2022-09-16T07:46:11.771" v="3497" actId="164"/>
          <ac:spMkLst>
            <pc:docMk/>
            <pc:sldMk cId="4104392308" sldId="257"/>
            <ac:spMk id="10" creationId="{42751D7C-4A94-2988-7697-F779FD3711B3}"/>
          </ac:spMkLst>
        </pc:spChg>
        <pc:spChg chg="mod topLvl">
          <ac:chgData name="Hieu Do" userId="8091c26b-a61d-4e97-addd-a670c191ef7c" providerId="ADAL" clId="{AAC52FB1-B26E-5B4E-A359-C6C55277D707}" dt="2022-09-16T07:46:11.771" v="3497" actId="164"/>
          <ac:spMkLst>
            <pc:docMk/>
            <pc:sldMk cId="4104392308" sldId="257"/>
            <ac:spMk id="11" creationId="{6B9F1B19-2899-8323-48E5-669B7C37A31C}"/>
          </ac:spMkLst>
        </pc:spChg>
        <pc:spChg chg="mod topLvl">
          <ac:chgData name="Hieu Do" userId="8091c26b-a61d-4e97-addd-a670c191ef7c" providerId="ADAL" clId="{AAC52FB1-B26E-5B4E-A359-C6C55277D707}" dt="2022-09-16T07:47:14.977" v="3502" actId="1076"/>
          <ac:spMkLst>
            <pc:docMk/>
            <pc:sldMk cId="4104392308" sldId="257"/>
            <ac:spMk id="12" creationId="{EB771D17-6F1A-093E-7B64-EFDD5B0066BA}"/>
          </ac:spMkLst>
        </pc:spChg>
        <pc:spChg chg="mod topLvl">
          <ac:chgData name="Hieu Do" userId="8091c26b-a61d-4e97-addd-a670c191ef7c" providerId="ADAL" clId="{AAC52FB1-B26E-5B4E-A359-C6C55277D707}" dt="2022-09-16T07:48:52.112" v="3581" actId="164"/>
          <ac:spMkLst>
            <pc:docMk/>
            <pc:sldMk cId="4104392308" sldId="257"/>
            <ac:spMk id="13" creationId="{28C223A5-6B2B-B3E0-6289-6C3AE2CB8B3B}"/>
          </ac:spMkLst>
        </pc:spChg>
        <pc:spChg chg="mod topLvl">
          <ac:chgData name="Hieu Do" userId="8091c26b-a61d-4e97-addd-a670c191ef7c" providerId="ADAL" clId="{AAC52FB1-B26E-5B4E-A359-C6C55277D707}" dt="2022-09-16T07:49:06.956" v="3605" actId="1037"/>
          <ac:spMkLst>
            <pc:docMk/>
            <pc:sldMk cId="4104392308" sldId="257"/>
            <ac:spMk id="14" creationId="{A7FB2F3B-61EA-DF76-88C8-269BC9613B07}"/>
          </ac:spMkLst>
        </pc:spChg>
        <pc:spChg chg="mod topLvl">
          <ac:chgData name="Hieu Do" userId="8091c26b-a61d-4e97-addd-a670c191ef7c" providerId="ADAL" clId="{AAC52FB1-B26E-5B4E-A359-C6C55277D707}" dt="2022-09-16T07:58:33.228" v="3719" actId="1038"/>
          <ac:spMkLst>
            <pc:docMk/>
            <pc:sldMk cId="4104392308" sldId="257"/>
            <ac:spMk id="15" creationId="{893E80A7-CE29-821A-FA34-207441B9CBDF}"/>
          </ac:spMkLst>
        </pc:spChg>
        <pc:spChg chg="mod topLvl">
          <ac:chgData name="Hieu Do" userId="8091c26b-a61d-4e97-addd-a670c191ef7c" providerId="ADAL" clId="{AAC52FB1-B26E-5B4E-A359-C6C55277D707}" dt="2022-09-16T07:51:20.297" v="3650" actId="164"/>
          <ac:spMkLst>
            <pc:docMk/>
            <pc:sldMk cId="4104392308" sldId="257"/>
            <ac:spMk id="16" creationId="{35C8DEAE-EEEC-1183-9DD7-750D82A4F0CB}"/>
          </ac:spMkLst>
        </pc:spChg>
        <pc:spChg chg="mod topLvl">
          <ac:chgData name="Hieu Do" userId="8091c26b-a61d-4e97-addd-a670c191ef7c" providerId="ADAL" clId="{AAC52FB1-B26E-5B4E-A359-C6C55277D707}" dt="2022-09-16T07:51:20.297" v="3650" actId="164"/>
          <ac:spMkLst>
            <pc:docMk/>
            <pc:sldMk cId="4104392308" sldId="257"/>
            <ac:spMk id="17" creationId="{E5F995AF-13CB-8874-BA60-06197DA0D4AE}"/>
          </ac:spMkLst>
        </pc:spChg>
        <pc:spChg chg="mod topLvl">
          <ac:chgData name="Hieu Do" userId="8091c26b-a61d-4e97-addd-a670c191ef7c" providerId="ADAL" clId="{AAC52FB1-B26E-5B4E-A359-C6C55277D707}" dt="2022-09-16T07:59:12.047" v="3754" actId="20577"/>
          <ac:spMkLst>
            <pc:docMk/>
            <pc:sldMk cId="4104392308" sldId="257"/>
            <ac:spMk id="18" creationId="{C1CFC09A-59FD-D9A9-7CA1-DB00B4E2BE4F}"/>
          </ac:spMkLst>
        </pc:spChg>
        <pc:spChg chg="mod topLvl">
          <ac:chgData name="Hieu Do" userId="8091c26b-a61d-4e97-addd-a670c191ef7c" providerId="ADAL" clId="{AAC52FB1-B26E-5B4E-A359-C6C55277D707}" dt="2022-09-16T07:57:37.549" v="3659" actId="164"/>
          <ac:spMkLst>
            <pc:docMk/>
            <pc:sldMk cId="4104392308" sldId="257"/>
            <ac:spMk id="19" creationId="{94BB06F8-9576-D93E-C02E-8A37D55BC09D}"/>
          </ac:spMkLst>
        </pc:spChg>
        <pc:spChg chg="mod topLvl">
          <ac:chgData name="Hieu Do" userId="8091c26b-a61d-4e97-addd-a670c191ef7c" providerId="ADAL" clId="{AAC52FB1-B26E-5B4E-A359-C6C55277D707}" dt="2022-09-16T07:57:37.549" v="3659" actId="164"/>
          <ac:spMkLst>
            <pc:docMk/>
            <pc:sldMk cId="4104392308" sldId="257"/>
            <ac:spMk id="20" creationId="{CA5090CA-13BD-F2B9-21F6-5C1D6EBB8D08}"/>
          </ac:spMkLst>
        </pc:spChg>
        <pc:spChg chg="mod topLvl">
          <ac:chgData name="Hieu Do" userId="8091c26b-a61d-4e97-addd-a670c191ef7c" providerId="ADAL" clId="{AAC52FB1-B26E-5B4E-A359-C6C55277D707}" dt="2022-09-16T07:58:19.618" v="3678" actId="1076"/>
          <ac:spMkLst>
            <pc:docMk/>
            <pc:sldMk cId="4104392308" sldId="257"/>
            <ac:spMk id="21" creationId="{86C0A2C3-F784-872E-D754-EA047ED86ED5}"/>
          </ac:spMkLst>
        </pc:spChg>
        <pc:spChg chg="add mod">
          <ac:chgData name="Hieu Do" userId="8091c26b-a61d-4e97-addd-a670c191ef7c" providerId="ADAL" clId="{AAC52FB1-B26E-5B4E-A359-C6C55277D707}" dt="2022-09-16T07:58:38.951" v="3726" actId="1038"/>
          <ac:spMkLst>
            <pc:docMk/>
            <pc:sldMk cId="4104392308" sldId="257"/>
            <ac:spMk id="23" creationId="{25FFFF2B-7799-5336-6B8F-AD62DF841DA8}"/>
          </ac:spMkLst>
        </pc:spChg>
        <pc:grpChg chg="add mod">
          <ac:chgData name="Hieu Do" userId="8091c26b-a61d-4e97-addd-a670c191ef7c" providerId="ADAL" clId="{AAC52FB1-B26E-5B4E-A359-C6C55277D707}" dt="2022-09-16T07:58:38.951" v="3726" actId="1038"/>
          <ac:grpSpMkLst>
            <pc:docMk/>
            <pc:sldMk cId="4104392308" sldId="257"/>
            <ac:grpSpMk id="4" creationId="{FD9EF4A2-BC75-08DA-87E4-6358F61847D8}"/>
          </ac:grpSpMkLst>
        </pc:grpChg>
        <pc:grpChg chg="del mod">
          <ac:chgData name="Hieu Do" userId="8091c26b-a61d-4e97-addd-a670c191ef7c" providerId="ADAL" clId="{AAC52FB1-B26E-5B4E-A359-C6C55277D707}" dt="2022-09-16T07:45:57.151" v="3496" actId="165"/>
          <ac:grpSpMkLst>
            <pc:docMk/>
            <pc:sldMk cId="4104392308" sldId="257"/>
            <ac:grpSpMk id="9" creationId="{F2BFD165-797C-274D-C563-84D4CB819382}"/>
          </ac:grpSpMkLst>
        </pc:grpChg>
        <pc:grpChg chg="add mod">
          <ac:chgData name="Hieu Do" userId="8091c26b-a61d-4e97-addd-a670c191ef7c" providerId="ADAL" clId="{AAC52FB1-B26E-5B4E-A359-C6C55277D707}" dt="2022-09-16T07:47:11.226" v="3501" actId="1076"/>
          <ac:grpSpMkLst>
            <pc:docMk/>
            <pc:sldMk cId="4104392308" sldId="257"/>
            <ac:grpSpMk id="22" creationId="{19CE71F2-CACF-B11F-5983-00A6CCFB4094}"/>
          </ac:grpSpMkLst>
        </pc:grpChg>
        <pc:grpChg chg="add mod">
          <ac:chgData name="Hieu Do" userId="8091c26b-a61d-4e97-addd-a670c191ef7c" providerId="ADAL" clId="{AAC52FB1-B26E-5B4E-A359-C6C55277D707}" dt="2022-09-16T07:48:42.677" v="3579" actId="164"/>
          <ac:grpSpMkLst>
            <pc:docMk/>
            <pc:sldMk cId="4104392308" sldId="257"/>
            <ac:grpSpMk id="24" creationId="{5A20FE85-9E55-9E85-2838-8354CFC42BBC}"/>
          </ac:grpSpMkLst>
        </pc:grpChg>
        <pc:grpChg chg="add mod">
          <ac:chgData name="Hieu Do" userId="8091c26b-a61d-4e97-addd-a670c191ef7c" providerId="ADAL" clId="{AAC52FB1-B26E-5B4E-A359-C6C55277D707}" dt="2022-09-16T07:58:51.188" v="3727" actId="1076"/>
          <ac:grpSpMkLst>
            <pc:docMk/>
            <pc:sldMk cId="4104392308" sldId="257"/>
            <ac:grpSpMk id="25" creationId="{EB8BC590-210D-2AA8-A7D8-21172FDBDD42}"/>
          </ac:grpSpMkLst>
        </pc:grpChg>
        <pc:grpChg chg="add mod">
          <ac:chgData name="Hieu Do" userId="8091c26b-a61d-4e97-addd-a670c191ef7c" providerId="ADAL" clId="{AAC52FB1-B26E-5B4E-A359-C6C55277D707}" dt="2022-09-16T07:59:00.202" v="3729" actId="1076"/>
          <ac:grpSpMkLst>
            <pc:docMk/>
            <pc:sldMk cId="4104392308" sldId="257"/>
            <ac:grpSpMk id="26" creationId="{F88E1F03-1B4C-6579-C43D-D30CB3E64FBE}"/>
          </ac:grpSpMkLst>
        </pc:grpChg>
        <pc:grpChg chg="add mod">
          <ac:chgData name="Hieu Do" userId="8091c26b-a61d-4e97-addd-a670c191ef7c" providerId="ADAL" clId="{AAC52FB1-B26E-5B4E-A359-C6C55277D707}" dt="2022-09-16T07:58:56.136" v="3728" actId="1076"/>
          <ac:grpSpMkLst>
            <pc:docMk/>
            <pc:sldMk cId="4104392308" sldId="257"/>
            <ac:grpSpMk id="27" creationId="{6869FAC4-7E66-98D0-D022-4A42799B42E4}"/>
          </ac:grpSpMkLst>
        </pc:grpChg>
        <pc:graphicFrameChg chg="del mod">
          <ac:chgData name="Hieu Do" userId="8091c26b-a61d-4e97-addd-a670c191ef7c" providerId="ADAL" clId="{AAC52FB1-B26E-5B4E-A359-C6C55277D707}" dt="2022-09-16T07:45:49.116" v="3495" actId="18245"/>
          <ac:graphicFrameMkLst>
            <pc:docMk/>
            <pc:sldMk cId="4104392308" sldId="257"/>
            <ac:graphicFrameMk id="5" creationId="{BBA48486-565E-4AB4-AB2E-8D76329E4290}"/>
          </ac:graphicFrameMkLst>
        </pc:graphicFrameChg>
        <pc:picChg chg="mod">
          <ac:chgData name="Hieu Do" userId="8091c26b-a61d-4e97-addd-a670c191ef7c" providerId="ADAL" clId="{AAC52FB1-B26E-5B4E-A359-C6C55277D707}" dt="2022-09-16T07:43:17.372" v="3481"/>
          <ac:picMkLst>
            <pc:docMk/>
            <pc:sldMk cId="4104392308" sldId="257"/>
            <ac:picMk id="8" creationId="{3E0AF99B-6843-71CE-E430-9FABAD4C1324}"/>
          </ac:picMkLst>
        </pc:picChg>
      </pc:sldChg>
      <pc:sldChg chg="modSp mod">
        <pc:chgData name="Hieu Do" userId="8091c26b-a61d-4e97-addd-a670c191ef7c" providerId="ADAL" clId="{AAC52FB1-B26E-5B4E-A359-C6C55277D707}" dt="2022-09-16T07:41:48.221" v="3453" actId="20577"/>
        <pc:sldMkLst>
          <pc:docMk/>
          <pc:sldMk cId="3814770718" sldId="258"/>
        </pc:sldMkLst>
        <pc:spChg chg="mod">
          <ac:chgData name="Hieu Do" userId="8091c26b-a61d-4e97-addd-a670c191ef7c" providerId="ADAL" clId="{AAC52FB1-B26E-5B4E-A359-C6C55277D707}" dt="2022-09-16T03:41:30.690" v="342" actId="20577"/>
          <ac:spMkLst>
            <pc:docMk/>
            <pc:sldMk cId="3814770718" sldId="258"/>
            <ac:spMk id="2" creationId="{0232DCAA-FE51-D846-A6CE-EDFA7F901EF1}"/>
          </ac:spMkLst>
        </pc:spChg>
        <pc:spChg chg="mod">
          <ac:chgData name="Hieu Do" userId="8091c26b-a61d-4e97-addd-a670c191ef7c" providerId="ADAL" clId="{AAC52FB1-B26E-5B4E-A359-C6C55277D707}" dt="2022-09-16T06:51:20.705" v="1762" actId="20577"/>
          <ac:spMkLst>
            <pc:docMk/>
            <pc:sldMk cId="3814770718" sldId="258"/>
            <ac:spMk id="3" creationId="{63802717-AA3A-554F-85C1-69AE2771E16B}"/>
          </ac:spMkLst>
        </pc:spChg>
        <pc:spChg chg="mod">
          <ac:chgData name="Hieu Do" userId="8091c26b-a61d-4e97-addd-a670c191ef7c" providerId="ADAL" clId="{AAC52FB1-B26E-5B4E-A359-C6C55277D707}" dt="2022-09-16T07:41:48.221" v="3453" actId="20577"/>
          <ac:spMkLst>
            <pc:docMk/>
            <pc:sldMk cId="3814770718" sldId="258"/>
            <ac:spMk id="13" creationId="{13BC443E-321A-B74A-B60C-F7D753251006}"/>
          </ac:spMkLst>
        </pc:spChg>
        <pc:spChg chg="mod">
          <ac:chgData name="Hieu Do" userId="8091c26b-a61d-4e97-addd-a670c191ef7c" providerId="ADAL" clId="{AAC52FB1-B26E-5B4E-A359-C6C55277D707}" dt="2022-09-16T03:45:45.103" v="371" actId="6549"/>
          <ac:spMkLst>
            <pc:docMk/>
            <pc:sldMk cId="3814770718" sldId="258"/>
            <ac:spMk id="14" creationId="{0232DCAA-FE51-D846-A6CE-EDFA7F901EF1}"/>
          </ac:spMkLst>
        </pc:spChg>
        <pc:spChg chg="mod">
          <ac:chgData name="Hieu Do" userId="8091c26b-a61d-4e97-addd-a670c191ef7c" providerId="ADAL" clId="{AAC52FB1-B26E-5B4E-A359-C6C55277D707}" dt="2022-09-16T06:53:00.808" v="1862" actId="20577"/>
          <ac:spMkLst>
            <pc:docMk/>
            <pc:sldMk cId="3814770718" sldId="258"/>
            <ac:spMk id="15" creationId="{63802717-AA3A-554F-85C1-69AE2771E16B}"/>
          </ac:spMkLst>
        </pc:spChg>
        <pc:spChg chg="mod">
          <ac:chgData name="Hieu Do" userId="8091c26b-a61d-4e97-addd-a670c191ef7c" providerId="ADAL" clId="{AAC52FB1-B26E-5B4E-A359-C6C55277D707}" dt="2022-09-16T03:51:27.910" v="694" actId="14100"/>
          <ac:spMkLst>
            <pc:docMk/>
            <pc:sldMk cId="3814770718" sldId="258"/>
            <ac:spMk id="17" creationId="{0232DCAA-FE51-D846-A6CE-EDFA7F901EF1}"/>
          </ac:spMkLst>
        </pc:spChg>
        <pc:spChg chg="mod">
          <ac:chgData name="Hieu Do" userId="8091c26b-a61d-4e97-addd-a670c191ef7c" providerId="ADAL" clId="{AAC52FB1-B26E-5B4E-A359-C6C55277D707}" dt="2022-09-16T06:46:10.951" v="1431" actId="20577"/>
          <ac:spMkLst>
            <pc:docMk/>
            <pc:sldMk cId="3814770718" sldId="258"/>
            <ac:spMk id="18" creationId="{63802717-AA3A-554F-85C1-69AE2771E16B}"/>
          </ac:spMkLst>
        </pc:spChg>
      </pc:sldChg>
      <pc:sldChg chg="modSp mod">
        <pc:chgData name="Hieu Do" userId="8091c26b-a61d-4e97-addd-a670c191ef7c" providerId="ADAL" clId="{AAC52FB1-B26E-5B4E-A359-C6C55277D707}" dt="2022-09-16T06:57:30.323" v="2040" actId="1037"/>
        <pc:sldMkLst>
          <pc:docMk/>
          <pc:sldMk cId="2898123920" sldId="265"/>
        </pc:sldMkLst>
        <pc:spChg chg="mod">
          <ac:chgData name="Hieu Do" userId="8091c26b-a61d-4e97-addd-a670c191ef7c" providerId="ADAL" clId="{AAC52FB1-B26E-5B4E-A359-C6C55277D707}" dt="2022-09-16T06:47:21.538" v="1493" actId="20577"/>
          <ac:spMkLst>
            <pc:docMk/>
            <pc:sldMk cId="2898123920" sldId="265"/>
            <ac:spMk id="2" creationId="{0BCB167F-96AE-FE4F-A044-A5F646381D67}"/>
          </ac:spMkLst>
        </pc:spChg>
        <pc:spChg chg="mod">
          <ac:chgData name="Hieu Do" userId="8091c26b-a61d-4e97-addd-a670c191ef7c" providerId="ADAL" clId="{AAC52FB1-B26E-5B4E-A359-C6C55277D707}" dt="2022-09-16T06:57:30.323" v="2040" actId="1037"/>
          <ac:spMkLst>
            <pc:docMk/>
            <pc:sldMk cId="2898123920" sldId="265"/>
            <ac:spMk id="3" creationId="{00000000-0000-0000-0000-000000000000}"/>
          </ac:spMkLst>
        </pc:spChg>
      </pc:sldChg>
      <pc:sldChg chg="modSp mod">
        <pc:chgData name="Hieu Do" userId="8091c26b-a61d-4e97-addd-a670c191ef7c" providerId="ADAL" clId="{AAC52FB1-B26E-5B4E-A359-C6C55277D707}" dt="2022-09-16T03:39:49.967" v="288" actId="115"/>
        <pc:sldMkLst>
          <pc:docMk/>
          <pc:sldMk cId="708752870" sldId="274"/>
        </pc:sldMkLst>
        <pc:spChg chg="mod">
          <ac:chgData name="Hieu Do" userId="8091c26b-a61d-4e97-addd-a670c191ef7c" providerId="ADAL" clId="{AAC52FB1-B26E-5B4E-A359-C6C55277D707}" dt="2022-09-16T03:34:53.914" v="220" actId="6549"/>
          <ac:spMkLst>
            <pc:docMk/>
            <pc:sldMk cId="708752870" sldId="274"/>
            <ac:spMk id="2" creationId="{CB6593F0-19A4-AD46-8ECF-9682DB1384BF}"/>
          </ac:spMkLst>
        </pc:spChg>
        <pc:spChg chg="mod">
          <ac:chgData name="Hieu Do" userId="8091c26b-a61d-4e97-addd-a670c191ef7c" providerId="ADAL" clId="{AAC52FB1-B26E-5B4E-A359-C6C55277D707}" dt="2022-09-16T03:39:49.967" v="288" actId="115"/>
          <ac:spMkLst>
            <pc:docMk/>
            <pc:sldMk cId="708752870" sldId="274"/>
            <ac:spMk id="8" creationId="{00000000-0000-0000-0000-000000000000}"/>
          </ac:spMkLst>
        </pc:spChg>
      </pc:sldChg>
      <pc:sldChg chg="modSp mod">
        <pc:chgData name="Hieu Do" userId="8091c26b-a61d-4e97-addd-a670c191ef7c" providerId="ADAL" clId="{AAC52FB1-B26E-5B4E-A359-C6C55277D707}" dt="2022-09-16T08:09:15.867" v="4368" actId="20577"/>
        <pc:sldMkLst>
          <pc:docMk/>
          <pc:sldMk cId="935716977" sldId="277"/>
        </pc:sldMkLst>
        <pc:spChg chg="mod">
          <ac:chgData name="Hieu Do" userId="8091c26b-a61d-4e97-addd-a670c191ef7c" providerId="ADAL" clId="{AAC52FB1-B26E-5B4E-A359-C6C55277D707}" dt="2022-09-16T07:59:41.084" v="3774" actId="122"/>
          <ac:spMkLst>
            <pc:docMk/>
            <pc:sldMk cId="935716977" sldId="277"/>
            <ac:spMk id="24" creationId="{0A393029-C20B-4D4B-83CC-9BB084EBE2FC}"/>
          </ac:spMkLst>
        </pc:spChg>
        <pc:spChg chg="mod">
          <ac:chgData name="Hieu Do" userId="8091c26b-a61d-4e97-addd-a670c191ef7c" providerId="ADAL" clId="{AAC52FB1-B26E-5B4E-A359-C6C55277D707}" dt="2022-09-16T08:04:52.547" v="4182" actId="20577"/>
          <ac:spMkLst>
            <pc:docMk/>
            <pc:sldMk cId="935716977" sldId="277"/>
            <ac:spMk id="27" creationId="{FB3FCC89-DB47-49C5-84E7-A4C8662DECE0}"/>
          </ac:spMkLst>
        </pc:spChg>
        <pc:spChg chg="mod">
          <ac:chgData name="Hieu Do" userId="8091c26b-a61d-4e97-addd-a670c191ef7c" providerId="ADAL" clId="{AAC52FB1-B26E-5B4E-A359-C6C55277D707}" dt="2022-09-16T08:08:10.296" v="4305" actId="20577"/>
          <ac:spMkLst>
            <pc:docMk/>
            <pc:sldMk cId="935716977" sldId="277"/>
            <ac:spMk id="33" creationId="{FB3FCC89-DB47-49C5-84E7-A4C8662DECE0}"/>
          </ac:spMkLst>
        </pc:spChg>
        <pc:spChg chg="mod">
          <ac:chgData name="Hieu Do" userId="8091c26b-a61d-4e97-addd-a670c191ef7c" providerId="ADAL" clId="{AAC52FB1-B26E-5B4E-A359-C6C55277D707}" dt="2022-09-16T08:08:37.791" v="4323" actId="20577"/>
          <ac:spMkLst>
            <pc:docMk/>
            <pc:sldMk cId="935716977" sldId="277"/>
            <ac:spMk id="34" creationId="{FB3FCC89-DB47-49C5-84E7-A4C8662DECE0}"/>
          </ac:spMkLst>
        </pc:spChg>
        <pc:spChg chg="mod">
          <ac:chgData name="Hieu Do" userId="8091c26b-a61d-4e97-addd-a670c191ef7c" providerId="ADAL" clId="{AAC52FB1-B26E-5B4E-A359-C6C55277D707}" dt="2022-09-16T08:09:15.867" v="4368" actId="20577"/>
          <ac:spMkLst>
            <pc:docMk/>
            <pc:sldMk cId="935716977" sldId="277"/>
            <ac:spMk id="35" creationId="{FB3FCC89-DB47-49C5-84E7-A4C8662DECE0}"/>
          </ac:spMkLst>
        </pc:spChg>
      </pc:sldChg>
      <pc:sldChg chg="delSp modSp mod">
        <pc:chgData name="Hieu Do" userId="8091c26b-a61d-4e97-addd-a670c191ef7c" providerId="ADAL" clId="{AAC52FB1-B26E-5B4E-A359-C6C55277D707}" dt="2022-09-16T08:10:47.457" v="4415" actId="1076"/>
        <pc:sldMkLst>
          <pc:docMk/>
          <pc:sldMk cId="1971191775" sldId="322"/>
        </pc:sldMkLst>
        <pc:spChg chg="mod">
          <ac:chgData name="Hieu Do" userId="8091c26b-a61d-4e97-addd-a670c191ef7c" providerId="ADAL" clId="{AAC52FB1-B26E-5B4E-A359-C6C55277D707}" dt="2022-09-16T08:09:55.156" v="4398" actId="14100"/>
          <ac:spMkLst>
            <pc:docMk/>
            <pc:sldMk cId="1971191775" sldId="322"/>
            <ac:spMk id="2" creationId="{23DAE158-550F-324B-BD85-ECDB73015A02}"/>
          </ac:spMkLst>
        </pc:spChg>
        <pc:picChg chg="mod">
          <ac:chgData name="Hieu Do" userId="8091c26b-a61d-4e97-addd-a670c191ef7c" providerId="ADAL" clId="{AAC52FB1-B26E-5B4E-A359-C6C55277D707}" dt="2022-09-16T08:10:47.457" v="4415" actId="1076"/>
          <ac:picMkLst>
            <pc:docMk/>
            <pc:sldMk cId="1971191775" sldId="322"/>
            <ac:picMk id="6" creationId="{00000000-0000-0000-0000-000000000000}"/>
          </ac:picMkLst>
        </pc:picChg>
        <pc:picChg chg="mod">
          <ac:chgData name="Hieu Do" userId="8091c26b-a61d-4e97-addd-a670c191ef7c" providerId="ADAL" clId="{AAC52FB1-B26E-5B4E-A359-C6C55277D707}" dt="2022-09-16T08:10:40.285" v="4414" actId="14100"/>
          <ac:picMkLst>
            <pc:docMk/>
            <pc:sldMk cId="1971191775" sldId="322"/>
            <ac:picMk id="7" creationId="{00000000-0000-0000-0000-000000000000}"/>
          </ac:picMkLst>
        </pc:picChg>
        <pc:picChg chg="del">
          <ac:chgData name="Hieu Do" userId="8091c26b-a61d-4e97-addd-a670c191ef7c" providerId="ADAL" clId="{AAC52FB1-B26E-5B4E-A359-C6C55277D707}" dt="2022-09-16T08:10:04.783" v="4400" actId="478"/>
          <ac:picMkLst>
            <pc:docMk/>
            <pc:sldMk cId="1971191775" sldId="322"/>
            <ac:picMk id="11" creationId="{00000000-0000-0000-0000-000000000000}"/>
          </ac:picMkLst>
        </pc:picChg>
        <pc:picChg chg="del">
          <ac:chgData name="Hieu Do" userId="8091c26b-a61d-4e97-addd-a670c191ef7c" providerId="ADAL" clId="{AAC52FB1-B26E-5B4E-A359-C6C55277D707}" dt="2022-09-16T08:10:03.442" v="4399" actId="478"/>
          <ac:picMkLst>
            <pc:docMk/>
            <pc:sldMk cId="1971191775" sldId="322"/>
            <ac:picMk id="13" creationId="{00000000-0000-0000-0000-000000000000}"/>
          </ac:picMkLst>
        </pc:picChg>
      </pc:sldChg>
      <pc:sldChg chg="modSp mod">
        <pc:chgData name="Hieu Do" userId="8091c26b-a61d-4e97-addd-a670c191ef7c" providerId="ADAL" clId="{AAC52FB1-B26E-5B4E-A359-C6C55277D707}" dt="2022-09-16T03:34:32.639" v="195" actId="1076"/>
        <pc:sldMkLst>
          <pc:docMk/>
          <pc:sldMk cId="2105955131" sldId="327"/>
        </pc:sldMkLst>
        <pc:spChg chg="mod">
          <ac:chgData name="Hieu Do" userId="8091c26b-a61d-4e97-addd-a670c191ef7c" providerId="ADAL" clId="{AAC52FB1-B26E-5B4E-A359-C6C55277D707}" dt="2022-09-16T03:31:56.598" v="186" actId="6549"/>
          <ac:spMkLst>
            <pc:docMk/>
            <pc:sldMk cId="2105955131" sldId="327"/>
            <ac:spMk id="2" creationId="{5C37EDED-B53F-9A46-999E-C6CA38BD7B9F}"/>
          </ac:spMkLst>
        </pc:spChg>
        <pc:spChg chg="mod">
          <ac:chgData name="Hieu Do" userId="8091c26b-a61d-4e97-addd-a670c191ef7c" providerId="ADAL" clId="{AAC52FB1-B26E-5B4E-A359-C6C55277D707}" dt="2022-09-16T03:34:32.639" v="195" actId="1076"/>
          <ac:spMkLst>
            <pc:docMk/>
            <pc:sldMk cId="2105955131" sldId="327"/>
            <ac:spMk id="10" creationId="{63802717-AA3A-554F-85C1-69AE2771E16B}"/>
          </ac:spMkLst>
        </pc:spChg>
      </pc:sldChg>
      <pc:sldChg chg="modSp mod">
        <pc:chgData name="Hieu Do" userId="8091c26b-a61d-4e97-addd-a670c191ef7c" providerId="ADAL" clId="{AAC52FB1-B26E-5B4E-A359-C6C55277D707}" dt="2022-09-16T07:40:36.123" v="3452" actId="179"/>
        <pc:sldMkLst>
          <pc:docMk/>
          <pc:sldMk cId="1232227090" sldId="328"/>
        </pc:sldMkLst>
        <pc:spChg chg="mod">
          <ac:chgData name="Hieu Do" userId="8091c26b-a61d-4e97-addd-a670c191ef7c" providerId="ADAL" clId="{AAC52FB1-B26E-5B4E-A359-C6C55277D707}" dt="2022-09-16T07:20:55.369" v="2738" actId="207"/>
          <ac:spMkLst>
            <pc:docMk/>
            <pc:sldMk cId="1232227090" sldId="328"/>
            <ac:spMk id="2" creationId="{0BCB167F-96AE-FE4F-A044-A5F646381D67}"/>
          </ac:spMkLst>
        </pc:spChg>
        <pc:spChg chg="mod">
          <ac:chgData name="Hieu Do" userId="8091c26b-a61d-4e97-addd-a670c191ef7c" providerId="ADAL" clId="{AAC52FB1-B26E-5B4E-A359-C6C55277D707}" dt="2022-09-16T07:40:36.123" v="3452" actId="179"/>
          <ac:spMkLst>
            <pc:docMk/>
            <pc:sldMk cId="1232227090" sldId="328"/>
            <ac:spMk id="3" creationId="{00000000-0000-0000-0000-000000000000}"/>
          </ac:spMkLst>
        </pc:spChg>
        <pc:picChg chg="mod">
          <ac:chgData name="Hieu Do" userId="8091c26b-a61d-4e97-addd-a670c191ef7c" providerId="ADAL" clId="{AAC52FB1-B26E-5B4E-A359-C6C55277D707}" dt="2022-09-16T07:40:04.888" v="3450" actId="1076"/>
          <ac:picMkLst>
            <pc:docMk/>
            <pc:sldMk cId="1232227090" sldId="328"/>
            <ac:picMk id="4" creationId="{DBEE2B63-9BE4-4166-89A4-D8778C298E7D}"/>
          </ac:picMkLst>
        </pc:picChg>
      </pc:sldChg>
      <pc:sldChg chg="modSp add mod ord">
        <pc:chgData name="Hieu Do" userId="8091c26b-a61d-4e97-addd-a670c191ef7c" providerId="ADAL" clId="{AAC52FB1-B26E-5B4E-A359-C6C55277D707}" dt="2022-09-16T07:20:20.211" v="2737" actId="207"/>
        <pc:sldMkLst>
          <pc:docMk/>
          <pc:sldMk cId="2808237953" sldId="329"/>
        </pc:sldMkLst>
        <pc:spChg chg="mod">
          <ac:chgData name="Hieu Do" userId="8091c26b-a61d-4e97-addd-a670c191ef7c" providerId="ADAL" clId="{AAC52FB1-B26E-5B4E-A359-C6C55277D707}" dt="2022-09-16T07:20:20.211" v="2737" actId="207"/>
          <ac:spMkLst>
            <pc:docMk/>
            <pc:sldMk cId="2808237953" sldId="329"/>
            <ac:spMk id="2" creationId="{0BCB167F-96AE-FE4F-A044-A5F646381D67}"/>
          </ac:spMkLst>
        </pc:spChg>
        <pc:spChg chg="mod">
          <ac:chgData name="Hieu Do" userId="8091c26b-a61d-4e97-addd-a670c191ef7c" providerId="ADAL" clId="{AAC52FB1-B26E-5B4E-A359-C6C55277D707}" dt="2022-09-16T07:18:55.993" v="2724" actId="1038"/>
          <ac:spMkLst>
            <pc:docMk/>
            <pc:sldMk cId="2808237953" sldId="329"/>
            <ac:spMk id="3" creationId="{00000000-0000-0000-0000-000000000000}"/>
          </ac:spMkLst>
        </pc:spChg>
        <pc:picChg chg="mod">
          <ac:chgData name="Hieu Do" userId="8091c26b-a61d-4e97-addd-a670c191ef7c" providerId="ADAL" clId="{AAC52FB1-B26E-5B4E-A359-C6C55277D707}" dt="2022-09-16T07:18:44.836" v="2704" actId="1076"/>
          <ac:picMkLst>
            <pc:docMk/>
            <pc:sldMk cId="2808237953" sldId="329"/>
            <ac:picMk id="4" creationId="{DBEE2B63-9BE4-4166-89A4-D8778C298E7D}"/>
          </ac:picMkLst>
        </pc:picChg>
      </pc:sldChg>
    </pc:docChg>
  </pc:docChgLst>
  <pc:docChgLst>
    <pc:chgData name="Hieu Do" userId="8091c26b-a61d-4e97-addd-a670c191ef7c" providerId="ADAL" clId="{79B80A16-EDFE-FA48-A103-06BA9B938050}"/>
    <pc:docChg chg="custSel modSld">
      <pc:chgData name="Hieu Do" userId="8091c26b-a61d-4e97-addd-a670c191ef7c" providerId="ADAL" clId="{79B80A16-EDFE-FA48-A103-06BA9B938050}" dt="2023-06-06T03:40:49.996" v="537" actId="20577"/>
      <pc:docMkLst>
        <pc:docMk/>
      </pc:docMkLst>
      <pc:sldChg chg="addSp delSp modSp mod">
        <pc:chgData name="Hieu Do" userId="8091c26b-a61d-4e97-addd-a670c191ef7c" providerId="ADAL" clId="{79B80A16-EDFE-FA48-A103-06BA9B938050}" dt="2023-06-05T15:16:01.296" v="416" actId="1076"/>
        <pc:sldMkLst>
          <pc:docMk/>
          <pc:sldMk cId="4104392308" sldId="257"/>
        </pc:sldMkLst>
        <pc:spChg chg="del">
          <ac:chgData name="Hieu Do" userId="8091c26b-a61d-4e97-addd-a670c191ef7c" providerId="ADAL" clId="{79B80A16-EDFE-FA48-A103-06BA9B938050}" dt="2023-06-05T15:15:49.802" v="413" actId="478"/>
          <ac:spMkLst>
            <pc:docMk/>
            <pc:sldMk cId="4104392308" sldId="257"/>
            <ac:spMk id="2" creationId="{5C37EDED-B53F-9A46-999E-C6CA38BD7B9F}"/>
          </ac:spMkLst>
        </pc:spChg>
        <pc:spChg chg="add del mod">
          <ac:chgData name="Hieu Do" userId="8091c26b-a61d-4e97-addd-a670c191ef7c" providerId="ADAL" clId="{79B80A16-EDFE-FA48-A103-06BA9B938050}" dt="2023-06-05T15:15:57.970" v="415" actId="478"/>
          <ac:spMkLst>
            <pc:docMk/>
            <pc:sldMk cId="4104392308" sldId="257"/>
            <ac:spMk id="24" creationId="{03244C0B-B46B-0832-0C9A-953EA38E1552}"/>
          </ac:spMkLst>
        </pc:spChg>
        <pc:spChg chg="add mod">
          <ac:chgData name="Hieu Do" userId="8091c26b-a61d-4e97-addd-a670c191ef7c" providerId="ADAL" clId="{79B80A16-EDFE-FA48-A103-06BA9B938050}" dt="2023-06-05T15:16:01.296" v="416" actId="1076"/>
          <ac:spMkLst>
            <pc:docMk/>
            <pc:sldMk cId="4104392308" sldId="257"/>
            <ac:spMk id="27" creationId="{E8229301-841D-ACCE-EB2E-71739B82C3B4}"/>
          </ac:spMkLst>
        </pc:spChg>
      </pc:sldChg>
      <pc:sldChg chg="modSp">
        <pc:chgData name="Hieu Do" userId="8091c26b-a61d-4e97-addd-a670c191ef7c" providerId="ADAL" clId="{79B80A16-EDFE-FA48-A103-06BA9B938050}" dt="2023-06-06T03:40:49.996" v="537" actId="20577"/>
        <pc:sldMkLst>
          <pc:docMk/>
          <pc:sldMk cId="935716977" sldId="277"/>
        </pc:sldMkLst>
        <pc:spChg chg="mod">
          <ac:chgData name="Hieu Do" userId="8091c26b-a61d-4e97-addd-a670c191ef7c" providerId="ADAL" clId="{79B80A16-EDFE-FA48-A103-06BA9B938050}" dt="2023-06-06T03:40:32.525" v="497" actId="20577"/>
          <ac:spMkLst>
            <pc:docMk/>
            <pc:sldMk cId="935716977" sldId="277"/>
            <ac:spMk id="27" creationId="{FB3FCC89-DB47-49C5-84E7-A4C8662DECE0}"/>
          </ac:spMkLst>
        </pc:spChg>
        <pc:spChg chg="mod">
          <ac:chgData name="Hieu Do" userId="8091c26b-a61d-4e97-addd-a670c191ef7c" providerId="ADAL" clId="{79B80A16-EDFE-FA48-A103-06BA9B938050}" dt="2023-06-06T03:40:49.996" v="537" actId="20577"/>
          <ac:spMkLst>
            <pc:docMk/>
            <pc:sldMk cId="935716977" sldId="277"/>
            <ac:spMk id="33" creationId="{FB3FCC89-DB47-49C5-84E7-A4C8662DECE0}"/>
          </ac:spMkLst>
        </pc:spChg>
      </pc:sldChg>
      <pc:sldChg chg="modSp mod">
        <pc:chgData name="Hieu Do" userId="8091c26b-a61d-4e97-addd-a670c191ef7c" providerId="ADAL" clId="{79B80A16-EDFE-FA48-A103-06BA9B938050}" dt="2023-06-05T15:16:51.093" v="465" actId="20577"/>
        <pc:sldMkLst>
          <pc:docMk/>
          <pc:sldMk cId="2105955131" sldId="327"/>
        </pc:sldMkLst>
        <pc:spChg chg="mod">
          <ac:chgData name="Hieu Do" userId="8091c26b-a61d-4e97-addd-a670c191ef7c" providerId="ADAL" clId="{79B80A16-EDFE-FA48-A103-06BA9B938050}" dt="2023-06-05T15:16:20.535" v="457" actId="20577"/>
          <ac:spMkLst>
            <pc:docMk/>
            <pc:sldMk cId="2105955131" sldId="327"/>
            <ac:spMk id="2" creationId="{5C37EDED-B53F-9A46-999E-C6CA38BD7B9F}"/>
          </ac:spMkLst>
        </pc:spChg>
        <pc:spChg chg="mod">
          <ac:chgData name="Hieu Do" userId="8091c26b-a61d-4e97-addd-a670c191ef7c" providerId="ADAL" clId="{79B80A16-EDFE-FA48-A103-06BA9B938050}" dt="2023-06-05T15:16:51.093" v="465" actId="20577"/>
          <ac:spMkLst>
            <pc:docMk/>
            <pc:sldMk cId="2105955131" sldId="327"/>
            <ac:spMk id="10" creationId="{63802717-AA3A-554F-85C1-69AE2771E1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C38D-EE78-8748-BA15-8CC9C5864B78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510D-3F7C-7942-AA7B-3FDFFC2C8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1510D-3F7C-7942-AA7B-3FDFFC2C8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1510D-3F7C-7942-AA7B-3FDFFC2C8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1510D-3F7C-7942-AA7B-3FDFFC2C84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F3947-4576-6F40-A794-6C3D7F0DEBD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932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F3947-4576-6F40-A794-6C3D7F0DEBD4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2010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F3947-4576-6F40-A794-6C3D7F0DEBD4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003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80AF-21E5-8348-96A2-38F4A39C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B3493-1BEF-6342-85C3-6FA25D0D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ABB8-A37C-1746-8649-C9692030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78C5-5F41-1940-B4C2-E663882D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AB08-40B9-A040-B2C8-E753323C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C0C5-F85B-524B-9498-6D2BFB98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57BE0-A573-9F49-B290-DD158DD7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03B4-082A-F14D-A72F-8182174C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20D2-941D-E243-A675-FE858F82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915F-DD74-3248-9B48-1770AC6C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47B5E-2489-DA45-AC62-28106FCE3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2776-1EC5-324B-B6D0-45AEC396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F145-31E0-4C40-A37C-1A2375B3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9C6C-9F26-BC47-AE77-DB76307D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A8F8-8C20-6348-BD28-B105D3DC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C0FB-6F4C-DB4F-9256-0A9C537B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5CAF-B252-7842-984B-1B0F121B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F865-41F7-004C-B91A-D4CDB444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11F3-83B2-3E4A-A47B-74BBD9A4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BA77-30F8-5147-B182-4B8D8FD6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35EB-FCF1-E848-B7DA-BC6BBA89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27F7-E4D7-024E-8C1C-B79680E1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0ED6-3EBF-C546-9B1C-DA776E10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24B7-4C07-084A-BC90-B94BC5B9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E448-838A-4B48-9F74-6F04AC7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F0E9-F0E0-4A42-856E-8BA6445D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B12E-9777-1F44-9D69-E25841B6C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C546A-F419-F046-8624-F7EB304CD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AAB3-6443-4340-9CE2-5ECC825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2F68-2BF1-B146-BB1D-7FAE3B0A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AF8D-885E-8042-9330-56F46427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37F4-30FD-5E4E-B421-7450ACDB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825B-8D76-DA48-BE1A-2FA03205D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92F74-444F-4E45-9627-65060D18D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8A4C8-9EC4-FE46-BAF5-8556027F8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F099B-6B0A-9640-91BB-6180BCEE0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AF7AB-321F-D04E-B027-E8D9E7E1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EB6E5-EEBB-0A4C-A694-61D21F3C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DF554-4451-F443-9C32-D74BB6B7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4EA-AE0B-9E47-BAE4-0D19AFF5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3B6A0-59EA-8F4D-A50E-83766C91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4F078-0964-914D-B573-8DB8C95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49610-0992-3D47-87D8-A860FE86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60706-2D7F-C748-B88B-6CF400AB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A498E-7805-7343-AA5C-618FBC5C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9183-7B78-3340-8368-CCE95B6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FD32-F886-784C-8A27-338D84C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6A54-D6F0-8643-AD3A-DB60456F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C6AD2-B6CB-FF4C-A0C3-DC9CF63B7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99D4-3832-7F4A-9B33-BA8F308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192B7-AA9D-8349-A027-2189F1A8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B3B2-3195-D043-82B5-67763F3E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5D6-8354-594E-9F23-3C0FC1B8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1FDC4-1384-3945-ABA9-CEC5AD736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6504-DFB2-024F-BDA7-E11BC5AB8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0B026-C46F-9547-A59B-395BD176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DBBF-5317-BB44-BD2C-577C9D7C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C707-B91F-EA4B-AA5E-A3E8074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12E2C-3A58-3B45-AE13-79A9B6CF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A6A2F-4546-1846-91A1-820C0C11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CC2A-4E22-3E48-B6CE-B1394D2BC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6F7A-D12C-9D4B-AEB0-A9CF2DAC658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9E7C-A9E9-A540-978B-E02E1B31D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EAB8-37FC-A74E-91F0-DD0A415F6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AB83-713D-2C4E-84BF-777714F8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dvhan@hcmut.edu.vn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dvhan@hcmut.edu.vn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82C9D-4AE8-8249-B4E4-28B93BED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906" y="361603"/>
            <a:ext cx="6851525" cy="148023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CHEMISTRY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C82C9D-4AE8-8249-B4E4-28B93BEDD331}"/>
              </a:ext>
            </a:extLst>
          </p:cNvPr>
          <p:cNvSpPr txBox="1">
            <a:spLocks/>
          </p:cNvSpPr>
          <p:nvPr/>
        </p:nvSpPr>
        <p:spPr>
          <a:xfrm>
            <a:off x="585687" y="4799691"/>
            <a:ext cx="4694851" cy="450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PhD.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77" y="2003102"/>
            <a:ext cx="2569935" cy="24487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6744" y="5315386"/>
            <a:ext cx="3933039" cy="954107"/>
            <a:chOff x="766744" y="5315386"/>
            <a:chExt cx="3933039" cy="9541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44" y="5441949"/>
              <a:ext cx="374553" cy="2743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66443" y="5315386"/>
              <a:ext cx="35333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dvhan@hcmut.edu.vn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8723" y="5831351"/>
            <a:ext cx="2745436" cy="523220"/>
            <a:chOff x="788723" y="5792439"/>
            <a:chExt cx="2745436" cy="5232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723" y="5910970"/>
              <a:ext cx="352574" cy="2743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85439" y="5792439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0915.030.385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39" y="6449231"/>
            <a:ext cx="403104" cy="2743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85439" y="6301303"/>
            <a:ext cx="629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112B2 – Inorganic Chemical Department</a:t>
            </a:r>
          </a:p>
        </p:txBody>
      </p:sp>
    </p:spTree>
    <p:extLst>
      <p:ext uri="{BB962C8B-B14F-4D97-AF65-F5344CB8AC3E}">
        <p14:creationId xmlns:p14="http://schemas.microsoft.com/office/powerpoint/2010/main" val="147680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F64413-B1AB-904C-8DCD-243483FA861E}"/>
              </a:ext>
            </a:extLst>
          </p:cNvPr>
          <p:cNvSpPr txBox="1"/>
          <p:nvPr/>
        </p:nvSpPr>
        <p:spPr>
          <a:xfrm>
            <a:off x="11874268" y="6607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A393029-C20B-4D4B-83CC-9BB084EBE2FC}"/>
              </a:ext>
            </a:extLst>
          </p:cNvPr>
          <p:cNvSpPr txBox="1">
            <a:spLocks/>
          </p:cNvSpPr>
          <p:nvPr/>
        </p:nvSpPr>
        <p:spPr>
          <a:xfrm>
            <a:off x="4634144" y="138303"/>
            <a:ext cx="6728123" cy="835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BIG ASSIGNMENT (10%)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-8755" y="1345887"/>
            <a:ext cx="8869291" cy="512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partial assignments during this subject: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8BFE4-1133-A817-306F-78A071EAA3E2}"/>
              </a:ext>
            </a:extLst>
          </p:cNvPr>
          <p:cNvSpPr txBox="1"/>
          <p:nvPr/>
        </p:nvSpPr>
        <p:spPr>
          <a:xfrm>
            <a:off x="272141" y="5342573"/>
            <a:ext cx="1191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score of this component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of TWO partial homework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Important Notice | NEEBank">
            <a:extLst>
              <a:ext uri="{FF2B5EF4-FFF2-40B4-BE49-F238E27FC236}">
                <a16:creationId xmlns:a16="http://schemas.microsoft.com/office/drawing/2014/main" id="{FEAFF504-E35B-F168-E550-202D5879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2500" cy="11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544" y="1979715"/>
            <a:ext cx="958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Homework (Midterm Exam) + 2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Homework (Final Exam);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44" y="2909245"/>
            <a:ext cx="542328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online on your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Bkel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website;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544" y="3909868"/>
            <a:ext cx="10603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assignment, you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have TWO opportunities to do your homework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solidFill>
                  <a:srgbClr val="CF4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score in 2 times will be taken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27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2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F64413-B1AB-904C-8DCD-243483FA861E}"/>
              </a:ext>
            </a:extLst>
          </p:cNvPr>
          <p:cNvSpPr txBox="1"/>
          <p:nvPr/>
        </p:nvSpPr>
        <p:spPr>
          <a:xfrm>
            <a:off x="11874268" y="6607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</a:t>
            </a:r>
          </a:p>
        </p:txBody>
      </p:sp>
      <p:pic>
        <p:nvPicPr>
          <p:cNvPr id="1026" name="Picture 2" descr="Important Notice | NEEBank">
            <a:extLst>
              <a:ext uri="{FF2B5EF4-FFF2-40B4-BE49-F238E27FC236}">
                <a16:creationId xmlns:a16="http://schemas.microsoft.com/office/drawing/2014/main" id="{FEAFF504-E35B-F168-E550-202D5879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2500" cy="11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1E084-EB74-6B20-6DF4-9B87571B2229}"/>
              </a:ext>
            </a:extLst>
          </p:cNvPr>
          <p:cNvSpPr txBox="1"/>
          <p:nvPr/>
        </p:nvSpPr>
        <p:spPr>
          <a:xfrm>
            <a:off x="-137160" y="4005458"/>
            <a:ext cx="12150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will be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UNABLE to pass this course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you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MISS ANY GRADING COMPONENTS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Midterm, Final, Big Assignment, Experiment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393029-C20B-4D4B-83CC-9BB084EBE2FC}"/>
              </a:ext>
            </a:extLst>
          </p:cNvPr>
          <p:cNvSpPr txBox="1">
            <a:spLocks/>
          </p:cNvSpPr>
          <p:nvPr/>
        </p:nvSpPr>
        <p:spPr>
          <a:xfrm>
            <a:off x="4634144" y="138303"/>
            <a:ext cx="6728123" cy="835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IMPORTANT NOTICES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1E084-EB74-6B20-6DF4-9B87571B2229}"/>
              </a:ext>
            </a:extLst>
          </p:cNvPr>
          <p:cNvSpPr txBox="1"/>
          <p:nvPr/>
        </p:nvSpPr>
        <p:spPr>
          <a:xfrm>
            <a:off x="-137160" y="2195961"/>
            <a:ext cx="675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Attend all classes of this part.</a:t>
            </a:r>
          </a:p>
        </p:txBody>
      </p:sp>
      <p:sp>
        <p:nvSpPr>
          <p:cNvPr id="3" name="Rectangle 2"/>
          <p:cNvSpPr/>
          <p:nvPr/>
        </p:nvSpPr>
        <p:spPr>
          <a:xfrm>
            <a:off x="-138019" y="1647288"/>
            <a:ext cx="9692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Lab coat before ENTERING the chemical Laboratory;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0" y="1218379"/>
            <a:ext cx="2953123" cy="512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Laboratory: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-1" y="2926386"/>
            <a:ext cx="2953123" cy="512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F40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Our Class: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-137160" y="3364491"/>
            <a:ext cx="12150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your two homework assignments during the required time on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Bkel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website;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0" y="5205787"/>
            <a:ext cx="2953123" cy="512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 Bonus: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03371" y="5647866"/>
            <a:ext cx="1268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your attendance randomly      </a:t>
            </a:r>
            <a:r>
              <a:rPr lang="en-US" sz="2400" dirty="0">
                <a:solidFill>
                  <a:srgbClr val="FD21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time in Midterm period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 0.5 point in M. exam;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48072" y="6044184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8072" y="6044184"/>
            <a:ext cx="384048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97234" y="6164740"/>
            <a:ext cx="718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Twice in Final period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0.5 point in Final exam. </a:t>
            </a:r>
          </a:p>
        </p:txBody>
      </p:sp>
    </p:spTree>
    <p:extLst>
      <p:ext uri="{BB962C8B-B14F-4D97-AF65-F5344CB8AC3E}">
        <p14:creationId xmlns:p14="http://schemas.microsoft.com/office/powerpoint/2010/main" val="720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" grpId="0"/>
      <p:bldP spid="12" grpId="0"/>
      <p:bldP spid="13" grpId="0"/>
      <p:bldP spid="4" grpId="0"/>
      <p:bldP spid="15" grpId="0"/>
      <p:bldP spid="16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AE158-550F-324B-BD85-ECDB7301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45" y="1824963"/>
            <a:ext cx="2982970" cy="12801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692E5-1F1D-384D-987D-920536B28C1C}"/>
              </a:ext>
            </a:extLst>
          </p:cNvPr>
          <p:cNvSpPr txBox="1"/>
          <p:nvPr/>
        </p:nvSpPr>
        <p:spPr>
          <a:xfrm>
            <a:off x="11795159" y="6479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72" y="3822383"/>
            <a:ext cx="2982970" cy="1846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69" y="4090929"/>
            <a:ext cx="1984753" cy="2395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909" y="4083387"/>
            <a:ext cx="1978554" cy="2395919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1270" y="1524165"/>
            <a:ext cx="1983021" cy="2394902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65" y="2476422"/>
            <a:ext cx="2042317" cy="269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4823247" y="749068"/>
            <a:ext cx="7197118" cy="426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F4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Point Lectures will be posted on the </a:t>
            </a:r>
            <a:r>
              <a:rPr lang="en-US" sz="2400" dirty="0" err="1">
                <a:solidFill>
                  <a:srgbClr val="CF4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BKeL</a:t>
            </a:r>
            <a:endParaRPr lang="en-US" sz="2400" dirty="0">
              <a:solidFill>
                <a:srgbClr val="CF40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2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4D035-DB2C-3B46-BE50-E406B0F1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2" y="0"/>
            <a:ext cx="5952067" cy="36938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b="1" dirty="0">
                <a:solidFill>
                  <a:srgbClr val="FFFF00"/>
                </a:solidFill>
              </a:rPr>
              <a:t/>
            </a:r>
            <a:br>
              <a:rPr lang="en-US" sz="6600" b="1" dirty="0">
                <a:solidFill>
                  <a:srgbClr val="FFFF00"/>
                </a:solidFill>
              </a:rPr>
            </a:br>
            <a:r>
              <a:rPr lang="en-US" sz="6600" b="1" dirty="0">
                <a:solidFill>
                  <a:srgbClr val="FFFF00"/>
                </a:solidFill>
              </a:rPr>
              <a:t>I believe that your General Chemistry will be easier!!!</a:t>
            </a:r>
          </a:p>
        </p:txBody>
      </p:sp>
    </p:spTree>
    <p:extLst>
      <p:ext uri="{BB962C8B-B14F-4D97-AF65-F5344CB8AC3E}">
        <p14:creationId xmlns:p14="http://schemas.microsoft.com/office/powerpoint/2010/main" val="327214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CE71F2-CACF-B11F-5983-00A6CCFB4094}"/>
              </a:ext>
            </a:extLst>
          </p:cNvPr>
          <p:cNvGrpSpPr/>
          <p:nvPr/>
        </p:nvGrpSpPr>
        <p:grpSpPr>
          <a:xfrm>
            <a:off x="285017" y="3005402"/>
            <a:ext cx="1445998" cy="1445998"/>
            <a:chOff x="562927" y="2908535"/>
            <a:chExt cx="1445998" cy="14459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751D7C-4A94-2988-7697-F779FD3711B3}"/>
                </a:ext>
              </a:extLst>
            </p:cNvPr>
            <p:cNvSpPr/>
            <p:nvPr/>
          </p:nvSpPr>
          <p:spPr>
            <a:xfrm>
              <a:off x="562927" y="2908535"/>
              <a:ext cx="1445998" cy="14459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Document">
              <a:extLst>
                <a:ext uri="{FF2B5EF4-FFF2-40B4-BE49-F238E27FC236}">
                  <a16:creationId xmlns:a16="http://schemas.microsoft.com/office/drawing/2014/main" id="{6B9F1B19-2899-8323-48E5-669B7C37A31C}"/>
                </a:ext>
              </a:extLst>
            </p:cNvPr>
            <p:cNvSpPr/>
            <p:nvPr/>
          </p:nvSpPr>
          <p:spPr>
            <a:xfrm>
              <a:off x="871091" y="3216699"/>
              <a:ext cx="829671" cy="829671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EB771D17-6F1A-093E-7B64-EFDD5B0066BA}"/>
              </a:ext>
            </a:extLst>
          </p:cNvPr>
          <p:cNvSpPr/>
          <p:nvPr/>
        </p:nvSpPr>
        <p:spPr>
          <a:xfrm>
            <a:off x="-20635" y="4718507"/>
            <a:ext cx="2057302" cy="376673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kern="1200" dirty="0"/>
              <a:t>Introduction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8BC590-210D-2AA8-A7D8-21172FDBDD42}"/>
              </a:ext>
            </a:extLst>
          </p:cNvPr>
          <p:cNvGrpSpPr/>
          <p:nvPr/>
        </p:nvGrpSpPr>
        <p:grpSpPr>
          <a:xfrm>
            <a:off x="5113994" y="3033058"/>
            <a:ext cx="1445998" cy="1445998"/>
            <a:chOff x="8322588" y="2120329"/>
            <a:chExt cx="1445998" cy="14459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C223A5-6B2B-B3E0-6289-6C3AE2CB8B3B}"/>
                </a:ext>
              </a:extLst>
            </p:cNvPr>
            <p:cNvSpPr/>
            <p:nvPr/>
          </p:nvSpPr>
          <p:spPr>
            <a:xfrm>
              <a:off x="8322588" y="2120329"/>
              <a:ext cx="1445998" cy="14459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tangle 13" descr="Books">
              <a:extLst>
                <a:ext uri="{FF2B5EF4-FFF2-40B4-BE49-F238E27FC236}">
                  <a16:creationId xmlns:a16="http://schemas.microsoft.com/office/drawing/2014/main" id="{A7FB2F3B-61EA-DF76-88C8-269BC9613B07}"/>
                </a:ext>
              </a:extLst>
            </p:cNvPr>
            <p:cNvSpPr/>
            <p:nvPr/>
          </p:nvSpPr>
          <p:spPr>
            <a:xfrm>
              <a:off x="8618559" y="2400745"/>
              <a:ext cx="829671" cy="829671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893E80A7-CE29-821A-FA34-207441B9CBDF}"/>
              </a:ext>
            </a:extLst>
          </p:cNvPr>
          <p:cNvSpPr/>
          <p:nvPr/>
        </p:nvSpPr>
        <p:spPr>
          <a:xfrm>
            <a:off x="4446804" y="4673957"/>
            <a:ext cx="2612364" cy="85097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kern="1200" dirty="0"/>
              <a:t>Content &amp; </a:t>
            </a:r>
          </a:p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kern="1200" dirty="0"/>
              <a:t>SUBJECT STRUCTURE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8E1F03-1B4C-6579-C43D-D30CB3E64FBE}"/>
              </a:ext>
            </a:extLst>
          </p:cNvPr>
          <p:cNvGrpSpPr/>
          <p:nvPr/>
        </p:nvGrpSpPr>
        <p:grpSpPr>
          <a:xfrm>
            <a:off x="10177085" y="3037650"/>
            <a:ext cx="1445998" cy="1445998"/>
            <a:chOff x="6133577" y="2908535"/>
            <a:chExt cx="1445998" cy="144599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C8DEAE-EEEC-1183-9DD7-750D82A4F0CB}"/>
                </a:ext>
              </a:extLst>
            </p:cNvPr>
            <p:cNvSpPr/>
            <p:nvPr/>
          </p:nvSpPr>
          <p:spPr>
            <a:xfrm>
              <a:off x="6133577" y="2908535"/>
              <a:ext cx="1445998" cy="14459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7" name="Rectangle 16" descr="Target Audience">
              <a:extLst>
                <a:ext uri="{FF2B5EF4-FFF2-40B4-BE49-F238E27FC236}">
                  <a16:creationId xmlns:a16="http://schemas.microsoft.com/office/drawing/2014/main" id="{E5F995AF-13CB-8874-BA60-06197DA0D4AE}"/>
                </a:ext>
              </a:extLst>
            </p:cNvPr>
            <p:cNvSpPr/>
            <p:nvPr/>
          </p:nvSpPr>
          <p:spPr>
            <a:xfrm>
              <a:off x="6441741" y="3216699"/>
              <a:ext cx="829671" cy="829671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C1CFC09A-59FD-D9A9-7CA1-DB00B4E2BE4F}"/>
              </a:ext>
            </a:extLst>
          </p:cNvPr>
          <p:cNvSpPr/>
          <p:nvPr/>
        </p:nvSpPr>
        <p:spPr>
          <a:xfrm>
            <a:off x="7165634" y="4726931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dirty="0"/>
              <a:t>Grading</a:t>
            </a:r>
            <a:endParaRPr lang="en-US" sz="2300" kern="12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6C0A2C3-F784-872E-D754-EA047ED86ED5}"/>
              </a:ext>
            </a:extLst>
          </p:cNvPr>
          <p:cNvSpPr/>
          <p:nvPr/>
        </p:nvSpPr>
        <p:spPr>
          <a:xfrm>
            <a:off x="10160428" y="4718506"/>
            <a:ext cx="1676596" cy="369332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kern="12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AC4C3-0010-C246-96EB-26EF6A280566}"/>
              </a:ext>
            </a:extLst>
          </p:cNvPr>
          <p:cNvSpPr txBox="1"/>
          <p:nvPr/>
        </p:nvSpPr>
        <p:spPr>
          <a:xfrm>
            <a:off x="11860577" y="6488668"/>
            <a:ext cx="4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EF4A2-BC75-08DA-87E4-6358F61847D8}"/>
              </a:ext>
            </a:extLst>
          </p:cNvPr>
          <p:cNvGrpSpPr/>
          <p:nvPr/>
        </p:nvGrpSpPr>
        <p:grpSpPr>
          <a:xfrm>
            <a:off x="2463618" y="3027517"/>
            <a:ext cx="1672309" cy="1575956"/>
            <a:chOff x="8707138" y="1438899"/>
            <a:chExt cx="3474720" cy="34747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8FB66B-606C-386D-6CB6-F02799DAD0C9}"/>
                </a:ext>
              </a:extLst>
            </p:cNvPr>
            <p:cNvSpPr/>
            <p:nvPr/>
          </p:nvSpPr>
          <p:spPr>
            <a:xfrm>
              <a:off x="8707138" y="1438899"/>
              <a:ext cx="3474720" cy="3474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AAB0AE-BFC6-90F3-0A78-41DA45D63004}"/>
                </a:ext>
              </a:extLst>
            </p:cNvPr>
            <p:cNvSpPr/>
            <p:nvPr/>
          </p:nvSpPr>
          <p:spPr>
            <a:xfrm>
              <a:off x="8981458" y="1713219"/>
              <a:ext cx="2926080" cy="29260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3E0AF99B-6843-71CE-E430-9FABAD4C1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020423" y="1608269"/>
              <a:ext cx="3031030" cy="3031030"/>
            </a:xfrm>
            <a:prstGeom prst="rect">
              <a:avLst/>
            </a:prstGeom>
          </p:spPr>
        </p:pic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5FFFF2B-7799-5336-6B8F-AD62DF841DA8}"/>
              </a:ext>
            </a:extLst>
          </p:cNvPr>
          <p:cNvSpPr/>
          <p:nvPr/>
        </p:nvSpPr>
        <p:spPr>
          <a:xfrm>
            <a:off x="2632135" y="4718506"/>
            <a:ext cx="1335273" cy="376673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dirty="0"/>
              <a:t>TARGET</a:t>
            </a:r>
            <a:endParaRPr lang="en-US" sz="2300" kern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27880" y="3037650"/>
            <a:ext cx="1445998" cy="1445998"/>
            <a:chOff x="7627880" y="3037650"/>
            <a:chExt cx="1445998" cy="14459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BB06F8-9576-D93E-C02E-8A37D55BC09D}"/>
                </a:ext>
              </a:extLst>
            </p:cNvPr>
            <p:cNvSpPr/>
            <p:nvPr/>
          </p:nvSpPr>
          <p:spPr>
            <a:xfrm>
              <a:off x="7627880" y="3037650"/>
              <a:ext cx="1445998" cy="14459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223" y="3408219"/>
              <a:ext cx="804513" cy="804513"/>
            </a:xfrm>
            <a:prstGeom prst="rect">
              <a:avLst/>
            </a:prstGeom>
          </p:spPr>
        </p:pic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E8229301-841D-ACCE-EB2E-71739B82C3B4}"/>
              </a:ext>
            </a:extLst>
          </p:cNvPr>
          <p:cNvSpPr txBox="1">
            <a:spLocks/>
          </p:cNvSpPr>
          <p:nvPr/>
        </p:nvSpPr>
        <p:spPr>
          <a:xfrm>
            <a:off x="133062" y="3491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FFFF"/>
                </a:solidFill>
              </a:rPr>
              <a:t>Welcome to General Chemistry! </a:t>
            </a:r>
          </a:p>
        </p:txBody>
      </p:sp>
    </p:spTree>
    <p:extLst>
      <p:ext uri="{BB962C8B-B14F-4D97-AF65-F5344CB8AC3E}">
        <p14:creationId xmlns:p14="http://schemas.microsoft.com/office/powerpoint/2010/main" val="410439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7EDED-B53F-9A46-999E-C6CA38BD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1" y="349774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802717-AA3A-554F-85C1-69AE2771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70" y="1729237"/>
            <a:ext cx="10612869" cy="49954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look around you: Chemistry is the science that describes everything you touch, see and feel. In this course, we will study:</a:t>
            </a:r>
          </a:p>
          <a:p>
            <a:pPr marL="319088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fundamental chemistry from the ground up, beginning with the basics of atom and its behavior;</a:t>
            </a:r>
          </a:p>
          <a:p>
            <a:pPr marL="319088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Chemical bonding, molecular geometry, chemical formulas, …</a:t>
            </a:r>
          </a:p>
          <a:p>
            <a:pPr marL="319088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Then, progressing to chemical properties of matter, and chemical changes and reactions that take place all time in our world.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186" y="1675495"/>
            <a:ext cx="1445998" cy="1445998"/>
            <a:chOff x="120065" y="0"/>
            <a:chExt cx="1445998" cy="1445998"/>
          </a:xfrm>
        </p:grpSpPr>
        <p:sp>
          <p:nvSpPr>
            <p:cNvPr id="11" name="Oval 10"/>
            <p:cNvSpPr/>
            <p:nvPr/>
          </p:nvSpPr>
          <p:spPr>
            <a:xfrm>
              <a:off x="120065" y="0"/>
              <a:ext cx="1445998" cy="144599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Document"/>
            <p:cNvSpPr/>
            <p:nvPr/>
          </p:nvSpPr>
          <p:spPr>
            <a:xfrm>
              <a:off x="428229" y="308164"/>
              <a:ext cx="829671" cy="829671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10595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93F0-19A4-AD46-8ECF-9682DB1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3" y="476059"/>
            <a:ext cx="6739127" cy="997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chemeClr val="accent2"/>
                </a:solidFill>
              </a:rPr>
              <a:t>Subject Target</a:t>
            </a:r>
            <a:endParaRPr lang="en-US" sz="6600" b="1" kern="1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273" y="1667157"/>
            <a:ext cx="10938594" cy="481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end of this course, you will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</a:t>
            </a:r>
            <a:r>
              <a:rPr lang="en-US" altLang="ko-KR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-US" altLang="ko-KR" sz="2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basic principles</a:t>
            </a:r>
            <a:r>
              <a:rPr lang="en-US" altLang="ko-KR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General chemistry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</a:t>
            </a:r>
            <a:r>
              <a:rPr lang="en-US" altLang="ko-KR" sz="2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basic, everyday chemical phenomena</a:t>
            </a:r>
            <a:r>
              <a:rPr lang="en-US" altLang="ko-KR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knowledge to solving  real-world problems</a:t>
            </a:r>
            <a:r>
              <a:rPr lang="en-US" altLang="ko-KR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03225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  <a:r>
              <a:rPr lang="en-US" altLang="ko-KR" sz="2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why chemical is important</a:t>
            </a:r>
            <a:r>
              <a:rPr lang="en-US" altLang="ko-KR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applies to everyday life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268688" y="80431"/>
            <a:ext cx="2846475" cy="2700867"/>
            <a:chOff x="8707138" y="1438899"/>
            <a:chExt cx="3474720" cy="3474720"/>
          </a:xfrm>
        </p:grpSpPr>
        <p:sp>
          <p:nvSpPr>
            <p:cNvPr id="11" name="Oval 10"/>
            <p:cNvSpPr/>
            <p:nvPr/>
          </p:nvSpPr>
          <p:spPr>
            <a:xfrm>
              <a:off x="8707138" y="1438899"/>
              <a:ext cx="3474720" cy="3474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8981458" y="1713219"/>
              <a:ext cx="2926080" cy="29260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pic>
          <p:nvPicPr>
            <p:cNvPr id="7" name="Graphic 6" descr="Bullseye">
              <a:extLst>
                <a:ext uri="{FF2B5EF4-FFF2-40B4-BE49-F238E27FC236}">
                  <a16:creationId xmlns:a16="http://schemas.microsoft.com/office/drawing/2014/main" id="{BF953009-1ECE-4C5E-B962-D3B521A4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020423" y="1608269"/>
              <a:ext cx="3031030" cy="303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7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36" y="36273"/>
            <a:ext cx="5000714" cy="2798196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2DCAA-FE51-D846-A6CE-EDFA7F90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" y="841520"/>
            <a:ext cx="5266155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u="sng" dirty="0"/>
              <a:t>Substance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2717-AA3A-554F-85C1-69AE2771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930145"/>
            <a:ext cx="5955961" cy="166265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knowledge in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 structures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periodic of elements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bonding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molecular geometry;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BC443E-321A-B74A-B60C-F7D753251006}"/>
              </a:ext>
            </a:extLst>
          </p:cNvPr>
          <p:cNvSpPr txBox="1">
            <a:spLocks/>
          </p:cNvSpPr>
          <p:nvPr/>
        </p:nvSpPr>
        <p:spPr>
          <a:xfrm>
            <a:off x="0" y="-4044"/>
            <a:ext cx="7140102" cy="9722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32DCAA-FE51-D846-A6CE-EDFA7F901EF1}"/>
              </a:ext>
            </a:extLst>
          </p:cNvPr>
          <p:cNvSpPr txBox="1">
            <a:spLocks/>
          </p:cNvSpPr>
          <p:nvPr/>
        </p:nvSpPr>
        <p:spPr>
          <a:xfrm>
            <a:off x="63037" y="3366073"/>
            <a:ext cx="5266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00"/>
                </a:solidFill>
              </a:rPr>
              <a:t>2. Chemical processes</a:t>
            </a:r>
            <a:endParaRPr lang="en-US" sz="4000" b="1" u="sng" dirty="0">
              <a:solidFill>
                <a:srgbClr val="FFFF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802717-AA3A-554F-85C1-69AE2771E16B}"/>
              </a:ext>
            </a:extLst>
          </p:cNvPr>
          <p:cNvSpPr txBox="1">
            <a:spLocks/>
          </p:cNvSpPr>
          <p:nvPr/>
        </p:nvSpPr>
        <p:spPr>
          <a:xfrm>
            <a:off x="186047" y="4363719"/>
            <a:ext cx="6291755" cy="2206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Thermochemistry, Enthalpy, Entropy, △G;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equilibrium</a:t>
            </a:r>
            <a:r>
              <a:rPr lang="en-US" sz="2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effective factors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rates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effective factors;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2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properties.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32DCAA-FE51-D846-A6CE-EDFA7F901EF1}"/>
              </a:ext>
            </a:extLst>
          </p:cNvPr>
          <p:cNvSpPr txBox="1">
            <a:spLocks/>
          </p:cNvSpPr>
          <p:nvPr/>
        </p:nvSpPr>
        <p:spPr>
          <a:xfrm>
            <a:off x="6277714" y="2834469"/>
            <a:ext cx="5851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Experimental Technique</a:t>
            </a:r>
            <a:endParaRPr lang="en-US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802717-AA3A-554F-85C1-69AE2771E16B}"/>
              </a:ext>
            </a:extLst>
          </p:cNvPr>
          <p:cNvSpPr txBox="1">
            <a:spLocks/>
          </p:cNvSpPr>
          <p:nvPr/>
        </p:nvSpPr>
        <p:spPr>
          <a:xfrm>
            <a:off x="6073743" y="3832115"/>
            <a:ext cx="6078969" cy="273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 regulations;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using apparatus – chemicals;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Dissolution tech., quantification, solution titration;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and errors;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Confront results between theory and experiments.</a:t>
            </a:r>
          </a:p>
        </p:txBody>
      </p:sp>
    </p:spTree>
    <p:extLst>
      <p:ext uri="{BB962C8B-B14F-4D97-AF65-F5344CB8AC3E}">
        <p14:creationId xmlns:p14="http://schemas.microsoft.com/office/powerpoint/2010/main" val="381477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ld vintage books in a row">
            <a:extLst>
              <a:ext uri="{FF2B5EF4-FFF2-40B4-BE49-F238E27FC236}">
                <a16:creationId xmlns:a16="http://schemas.microsoft.com/office/drawing/2014/main" id="{DBEE2B63-9BE4-4166-89A4-D8778C298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780" b="69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B167F-96AE-FE4F-A044-A5F64638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43932"/>
            <a:ext cx="5113868" cy="8055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</a:rPr>
              <a:t>Course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662" y="804580"/>
            <a:ext cx="11590849" cy="601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Course Introduction							(Week 1)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Chapter 1: Atomic Structure 						(Week 1-2)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Chapter 2: Chemical Periodicity					(Week 3)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Chapter 3: Bonding Theories &amp; Molecular Geometry		(Week 4-5)</a:t>
            </a:r>
          </a:p>
          <a:p>
            <a:pPr>
              <a:lnSpc>
                <a:spcPct val="150000"/>
              </a:lnSpc>
            </a:pP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TA Class for Midterm Exam						(Week 6)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4: Thermochemistry						(Week 7-8)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5: Kinetic Chemistry						(Week 9)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Chemical Equilibrium 					(Week 10-11)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7: Solutions and Properties				(Week 12-13)</a:t>
            </a:r>
          </a:p>
          <a:p>
            <a:pPr>
              <a:lnSpc>
                <a:spcPct val="150000"/>
              </a:lnSpc>
            </a:pPr>
            <a:r>
              <a:rPr lang="en-US" sz="2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Class for Final Exam						(Week 14-15)</a:t>
            </a:r>
          </a:p>
        </p:txBody>
      </p:sp>
    </p:spTree>
    <p:extLst>
      <p:ext uri="{BB962C8B-B14F-4D97-AF65-F5344CB8AC3E}">
        <p14:creationId xmlns:p14="http://schemas.microsoft.com/office/powerpoint/2010/main" val="289812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ld vintage books in a row">
            <a:extLst>
              <a:ext uri="{FF2B5EF4-FFF2-40B4-BE49-F238E27FC236}">
                <a16:creationId xmlns:a16="http://schemas.microsoft.com/office/drawing/2014/main" id="{DBEE2B63-9BE4-4166-89A4-D8778C298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780" b="6950"/>
          <a:stretch/>
        </p:blipFill>
        <p:spPr>
          <a:xfrm>
            <a:off x="20" y="1202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B167F-96AE-FE4F-A044-A5F64638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32" y="232827"/>
            <a:ext cx="9264135" cy="805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Contents for Midterm Examination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8283" y="5223100"/>
            <a:ext cx="9075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3: Chemical Bonding &amp; Molecular Geometry</a:t>
            </a:r>
          </a:p>
          <a:p>
            <a:pPr marL="676275" indent="-22542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in chemical bonds</a:t>
            </a:r>
          </a:p>
          <a:p>
            <a:pPr marL="676275" indent="-22542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Valence bonding in VB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10244-CF2D-7F50-E8BB-F5AEB9726C5E}"/>
              </a:ext>
            </a:extLst>
          </p:cNvPr>
          <p:cNvSpPr txBox="1"/>
          <p:nvPr/>
        </p:nvSpPr>
        <p:spPr>
          <a:xfrm>
            <a:off x="147388" y="1155859"/>
            <a:ext cx="621431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1: Atomic Structures</a:t>
            </a:r>
          </a:p>
          <a:p>
            <a:pPr marL="711200" indent="-21272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Orbital (AO)</a:t>
            </a:r>
          </a:p>
          <a:p>
            <a:pPr marL="711200" indent="-21272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quantum numbers (n, l, m</a:t>
            </a:r>
            <a:r>
              <a:rPr lang="en-US" sz="24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i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11200" indent="-21272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configuration and arrangement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CB1A3-1DB9-D61B-693E-2FFB22829EC3}"/>
              </a:ext>
            </a:extLst>
          </p:cNvPr>
          <p:cNvSpPr txBox="1"/>
          <p:nvPr/>
        </p:nvSpPr>
        <p:spPr>
          <a:xfrm>
            <a:off x="1443880" y="3483709"/>
            <a:ext cx="62082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2: Chemical Periodicity</a:t>
            </a:r>
          </a:p>
          <a:p>
            <a:pPr marL="711200" indent="-21272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structure</a:t>
            </a:r>
          </a:p>
          <a:p>
            <a:pPr marL="711200" indent="-21272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properties</a:t>
            </a:r>
          </a:p>
        </p:txBody>
      </p:sp>
    </p:spTree>
    <p:extLst>
      <p:ext uri="{BB962C8B-B14F-4D97-AF65-F5344CB8AC3E}">
        <p14:creationId xmlns:p14="http://schemas.microsoft.com/office/powerpoint/2010/main" val="280823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ld vintage books in a row">
            <a:extLst>
              <a:ext uri="{FF2B5EF4-FFF2-40B4-BE49-F238E27FC236}">
                <a16:creationId xmlns:a16="http://schemas.microsoft.com/office/drawing/2014/main" id="{DBEE2B63-9BE4-4166-89A4-D8778C298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780" b="6950"/>
          <a:stretch/>
        </p:blipFill>
        <p:spPr>
          <a:xfrm>
            <a:off x="889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B167F-96AE-FE4F-A044-A5F64638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659" y="93048"/>
            <a:ext cx="7362681" cy="8055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92D050"/>
                </a:solidFill>
              </a:rPr>
              <a:t>Contents for Final Examination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0129" y="5205174"/>
            <a:ext cx="75368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7: Solutions and Properties		</a:t>
            </a:r>
          </a:p>
          <a:p>
            <a:pPr marL="712788" indent="-169863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 concepts</a:t>
            </a:r>
          </a:p>
          <a:p>
            <a:pPr marL="712788" indent="-169863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Dilute solution and properties</a:t>
            </a:r>
          </a:p>
          <a:p>
            <a:pPr marL="712788" indent="-169863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pressure, boiling and freezing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FF247-3912-EBCC-F8AF-CC421258169A}"/>
              </a:ext>
            </a:extLst>
          </p:cNvPr>
          <p:cNvSpPr txBox="1"/>
          <p:nvPr/>
        </p:nvSpPr>
        <p:spPr>
          <a:xfrm>
            <a:off x="35511" y="898595"/>
            <a:ext cx="1102030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4: Chemical Thermodynamics</a:t>
            </a:r>
          </a:p>
          <a:p>
            <a:pPr marL="762000" indent="-219075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  <a:p>
            <a:pPr marL="762000" indent="-219075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heat, </a:t>
            </a:r>
            <a:r>
              <a:rPr lang="en-US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Enthaypy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(∆H), Hess law, Entropy (∆S), Free Gibb energy (∆G)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CC3E1-3C2E-C34A-5DAE-3113D57FBB5A}"/>
              </a:ext>
            </a:extLst>
          </p:cNvPr>
          <p:cNvSpPr txBox="1"/>
          <p:nvPr/>
        </p:nvSpPr>
        <p:spPr>
          <a:xfrm>
            <a:off x="1134455" y="2365243"/>
            <a:ext cx="621673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5: Chemical Kinetics</a:t>
            </a:r>
          </a:p>
          <a:p>
            <a:pPr marL="762000" indent="-219075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</a:t>
            </a:r>
          </a:p>
          <a:p>
            <a:pPr marL="762000" indent="-219075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rate and effective factors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BC4C7-33EA-12D2-5AB7-E6CC2D82C6C2}"/>
              </a:ext>
            </a:extLst>
          </p:cNvPr>
          <p:cNvSpPr txBox="1"/>
          <p:nvPr/>
        </p:nvSpPr>
        <p:spPr>
          <a:xfrm>
            <a:off x="2991351" y="3831891"/>
            <a:ext cx="833994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6: Chemical Equilibrium</a:t>
            </a:r>
          </a:p>
          <a:p>
            <a:pPr marL="762000" indent="-219075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constant (K</a:t>
            </a:r>
            <a:r>
              <a:rPr lang="en-US" sz="24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Relationship of K</a:t>
            </a:r>
            <a:r>
              <a:rPr lang="en-US" sz="24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∆G</a:t>
            </a:r>
          </a:p>
          <a:p>
            <a:pPr marL="762000" indent="-219075">
              <a:buFontTx/>
              <a:buChar char="-"/>
            </a:pP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Chatelier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12322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F64413-B1AB-904C-8DCD-243483FA861E}"/>
              </a:ext>
            </a:extLst>
          </p:cNvPr>
          <p:cNvSpPr txBox="1"/>
          <p:nvPr/>
        </p:nvSpPr>
        <p:spPr>
          <a:xfrm>
            <a:off x="11874268" y="6607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" y="1"/>
            <a:ext cx="4919134" cy="89406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A393029-C20B-4D4B-83CC-9BB084EBE2FC}"/>
              </a:ext>
            </a:extLst>
          </p:cNvPr>
          <p:cNvSpPr txBox="1">
            <a:spLocks/>
          </p:cNvSpPr>
          <p:nvPr/>
        </p:nvSpPr>
        <p:spPr>
          <a:xfrm>
            <a:off x="5487583" y="58401"/>
            <a:ext cx="5874684" cy="83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GRADING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98120" y="1102995"/>
            <a:ext cx="12052185" cy="1817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Midterm Examination (MULTIPLE CHOICES): 20% (30 questions in 50 min)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1: Atomic Structure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2: Periodic Table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3: Chemical Bonding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1168832" y="3136111"/>
            <a:ext cx="10620714" cy="2257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Final Examination (MULTIPLE CHOICES): 50% (40 questions in 70 min)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4: Thermochemistry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5: Kinetic Chemistry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6: Chemical Equilibrium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7: Solutions and Properties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4295011" y="5602106"/>
            <a:ext cx="4220698" cy="426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BIG ASSIGNMENTS:10%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B3FCC89-DB47-49C5-84E7-A4C8662DECE0}"/>
              </a:ext>
            </a:extLst>
          </p:cNvPr>
          <p:cNvSpPr txBox="1">
            <a:spLocks/>
          </p:cNvSpPr>
          <p:nvPr/>
        </p:nvSpPr>
        <p:spPr>
          <a:xfrm>
            <a:off x="7141569" y="6237111"/>
            <a:ext cx="4220698" cy="426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F4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LABORATORY: 20%</a:t>
            </a:r>
          </a:p>
        </p:txBody>
      </p:sp>
    </p:spTree>
    <p:extLst>
      <p:ext uri="{BB962C8B-B14F-4D97-AF65-F5344CB8AC3E}">
        <p14:creationId xmlns:p14="http://schemas.microsoft.com/office/powerpoint/2010/main" val="9357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CE5C92EF93654ABEEEC0E4817C999F" ma:contentTypeVersion="11" ma:contentTypeDescription="Tạo tài liệu mới." ma:contentTypeScope="" ma:versionID="7cd46180d53ef57f8f15ef7b32be0c01">
  <xsd:schema xmlns:xsd="http://www.w3.org/2001/XMLSchema" xmlns:xs="http://www.w3.org/2001/XMLSchema" xmlns:p="http://schemas.microsoft.com/office/2006/metadata/properties" xmlns:ns3="3e938420-8c97-46ce-a2e8-40c02b4fa026" targetNamespace="http://schemas.microsoft.com/office/2006/metadata/properties" ma:root="true" ma:fieldsID="c715c92bbd2da65c606104f2a45fda19" ns3:_="">
    <xsd:import namespace="3e938420-8c97-46ce-a2e8-40c02b4fa0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38420-8c97-46ce-a2e8-40c02b4fa0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3A7464-261B-4A63-A119-6630D981E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938420-8c97-46ce-a2e8-40c02b4fa0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82F409-E3A0-4052-B510-14622E251237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e938420-8c97-46ce-a2e8-40c02b4fa02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75EB0D9-B6CA-4471-AC17-156FDC6493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{D890D227-AACD-B246-B302-C6C126451CAC}tf10001073</Template>
  <TotalTime>49401</TotalTime>
  <Words>663</Words>
  <Application>Microsoft Office PowerPoint</Application>
  <PresentationFormat>Widescreen</PresentationFormat>
  <Paragraphs>119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GENERAL CHEMISTRY Syllabus </vt:lpstr>
      <vt:lpstr>PowerPoint Presentation</vt:lpstr>
      <vt:lpstr>Introduction </vt:lpstr>
      <vt:lpstr>Subject Target</vt:lpstr>
      <vt:lpstr>1. Substance structure</vt:lpstr>
      <vt:lpstr>Course Structure</vt:lpstr>
      <vt:lpstr>Contents for Midterm Examination</vt:lpstr>
      <vt:lpstr>Contents for Final Examination</vt:lpstr>
      <vt:lpstr>PowerPoint Presentation</vt:lpstr>
      <vt:lpstr>PowerPoint Presentation</vt:lpstr>
      <vt:lpstr>PowerPoint Presentation</vt:lpstr>
      <vt:lpstr>REFERENCES</vt:lpstr>
      <vt:lpstr> I believe that your General Chemistry will be easier!!!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Chayathorn Prapaitrakool</dc:creator>
  <cp:lastModifiedBy>ASIA</cp:lastModifiedBy>
  <cp:revision>496</cp:revision>
  <cp:lastPrinted>2022-09-16T04:00:07Z</cp:lastPrinted>
  <dcterms:created xsi:type="dcterms:W3CDTF">2022-02-08T03:17:44Z</dcterms:created>
  <dcterms:modified xsi:type="dcterms:W3CDTF">2024-01-08T14:17:41Z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0x010100F1CE5C92EF93654ABEEEC0E4817C999F</vt:lpwstr>
  </property>
</Properties>
</file>