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53" r:id="rId4"/>
  </p:sldMasterIdLst>
  <p:notesMasterIdLst>
    <p:notesMasterId r:id="rId33"/>
  </p:notesMasterIdLst>
  <p:handoutMasterIdLst>
    <p:handoutMasterId r:id="rId34"/>
  </p:handoutMasterIdLst>
  <p:sldIdLst>
    <p:sldId id="834" r:id="rId5"/>
    <p:sldId id="835" r:id="rId6"/>
    <p:sldId id="836" r:id="rId7"/>
    <p:sldId id="845" r:id="rId8"/>
    <p:sldId id="837" r:id="rId9"/>
    <p:sldId id="846" r:id="rId10"/>
    <p:sldId id="847" r:id="rId11"/>
    <p:sldId id="867" r:id="rId12"/>
    <p:sldId id="869" r:id="rId13"/>
    <p:sldId id="868" r:id="rId14"/>
    <p:sldId id="848" r:id="rId15"/>
    <p:sldId id="849" r:id="rId16"/>
    <p:sldId id="860" r:id="rId17"/>
    <p:sldId id="850" r:id="rId18"/>
    <p:sldId id="862" r:id="rId19"/>
    <p:sldId id="864" r:id="rId20"/>
    <p:sldId id="852" r:id="rId21"/>
    <p:sldId id="851" r:id="rId22"/>
    <p:sldId id="861" r:id="rId23"/>
    <p:sldId id="865" r:id="rId24"/>
    <p:sldId id="853" r:id="rId25"/>
    <p:sldId id="866" r:id="rId26"/>
    <p:sldId id="854" r:id="rId27"/>
    <p:sldId id="855" r:id="rId28"/>
    <p:sldId id="857" r:id="rId29"/>
    <p:sldId id="870" r:id="rId30"/>
    <p:sldId id="858" r:id="rId31"/>
    <p:sldId id="859" r:id="rId32"/>
  </p:sldIdLst>
  <p:sldSz cx="9144000" cy="6858000" type="screen4x3"/>
  <p:notesSz cx="9926638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  <p15:guide id="3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9BB3FF"/>
    <a:srgbClr val="0065AD"/>
    <a:srgbClr val="FF0000"/>
    <a:srgbClr val="FFFF00"/>
    <a:srgbClr val="3366FF"/>
    <a:srgbClr val="5078FF"/>
    <a:srgbClr val="7F9DFF"/>
    <a:srgbClr val="6699FF"/>
    <a:srgbClr val="A0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EC74D-CA95-4998-B963-DFF8DBECB403}" v="134" dt="2023-02-01T20:02:16.258"/>
    <p1510:client id="{F0AD6FC0-EAA5-4416-967B-70EC3096AD31}" v="5" dt="2023-02-01T16:02:33.267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4556" autoAdjust="0"/>
  </p:normalViewPr>
  <p:slideViewPr>
    <p:cSldViewPr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410" y="-96"/>
      </p:cViewPr>
      <p:guideLst>
        <p:guide orient="horz" pos="2141"/>
        <p:guide pos="3128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Raj16" userId="S::mahraj16@student.fh-westkueste.de::8ed647f2-8d03-4cb2-80fe-0a86fe45b99f" providerId="AD" clId="Web-{F0AD6FC0-EAA5-4416-967B-70EC3096AD31}"/>
    <pc:docChg chg="modSld sldOrd">
      <pc:chgData name="MahRaj16" userId="S::mahraj16@student.fh-westkueste.de::8ed647f2-8d03-4cb2-80fe-0a86fe45b99f" providerId="AD" clId="Web-{F0AD6FC0-EAA5-4416-967B-70EC3096AD31}" dt="2023-02-01T16:02:33.267" v="4"/>
      <pc:docMkLst>
        <pc:docMk/>
      </pc:docMkLst>
      <pc:sldChg chg="modSp">
        <pc:chgData name="MahRaj16" userId="S::mahraj16@student.fh-westkueste.de::8ed647f2-8d03-4cb2-80fe-0a86fe45b99f" providerId="AD" clId="Web-{F0AD6FC0-EAA5-4416-967B-70EC3096AD31}" dt="2023-02-01T15:36:28.678" v="3" actId="20577"/>
        <pc:sldMkLst>
          <pc:docMk/>
          <pc:sldMk cId="2566783381" sldId="835"/>
        </pc:sldMkLst>
        <pc:spChg chg="mod">
          <ac:chgData name="MahRaj16" userId="S::mahraj16@student.fh-westkueste.de::8ed647f2-8d03-4cb2-80fe-0a86fe45b99f" providerId="AD" clId="Web-{F0AD6FC0-EAA5-4416-967B-70EC3096AD31}" dt="2023-02-01T15:36:28.678" v="3" actId="20577"/>
          <ac:spMkLst>
            <pc:docMk/>
            <pc:sldMk cId="2566783381" sldId="835"/>
            <ac:spMk id="3" creationId="{00000000-0000-0000-0000-000000000000}"/>
          </ac:spMkLst>
        </pc:spChg>
      </pc:sldChg>
      <pc:sldChg chg="ord">
        <pc:chgData name="MahRaj16" userId="S::mahraj16@student.fh-westkueste.de::8ed647f2-8d03-4cb2-80fe-0a86fe45b99f" providerId="AD" clId="Web-{F0AD6FC0-EAA5-4416-967B-70EC3096AD31}" dt="2023-02-01T16:02:33.267" v="4"/>
        <pc:sldMkLst>
          <pc:docMk/>
          <pc:sldMk cId="3389830829" sldId="836"/>
        </pc:sldMkLst>
      </pc:sldChg>
    </pc:docChg>
  </pc:docChgLst>
  <pc:docChgLst>
    <pc:chgData name="MahRaj16" userId="S::mahraj16@student.fh-westkueste.de::8ed647f2-8d03-4cb2-80fe-0a86fe45b99f" providerId="AD" clId="Web-{A168E6D1-9568-4B22-A506-F28AE718FF79}"/>
    <pc:docChg chg="addSld delSld modSld sldOrd">
      <pc:chgData name="MahRaj16" userId="S::mahraj16@student.fh-westkueste.de::8ed647f2-8d03-4cb2-80fe-0a86fe45b99f" providerId="AD" clId="Web-{A168E6D1-9568-4B22-A506-F28AE718FF79}" dt="2023-01-27T17:16:54.347" v="201" actId="20577"/>
      <pc:docMkLst>
        <pc:docMk/>
      </pc:docMkLst>
      <pc:sldChg chg="modSp">
        <pc:chgData name="MahRaj16" userId="S::mahraj16@student.fh-westkueste.de::8ed647f2-8d03-4cb2-80fe-0a86fe45b99f" providerId="AD" clId="Web-{A168E6D1-9568-4B22-A506-F28AE718FF79}" dt="2023-01-27T17:16:34.940" v="200" actId="20577"/>
        <pc:sldMkLst>
          <pc:docMk/>
          <pc:sldMk cId="3640112884" sldId="834"/>
        </pc:sldMkLst>
        <pc:spChg chg="mod">
          <ac:chgData name="MahRaj16" userId="S::mahraj16@student.fh-westkueste.de::8ed647f2-8d03-4cb2-80fe-0a86fe45b99f" providerId="AD" clId="Web-{A168E6D1-9568-4B22-A506-F28AE718FF79}" dt="2023-01-27T17:16:34.940" v="200" actId="20577"/>
          <ac:spMkLst>
            <pc:docMk/>
            <pc:sldMk cId="3640112884" sldId="834"/>
            <ac:spMk id="2" creationId="{00000000-0000-0000-0000-000000000000}"/>
          </ac:spMkLst>
        </pc:spChg>
      </pc:sldChg>
      <pc:sldChg chg="addSp modSp">
        <pc:chgData name="MahRaj16" userId="S::mahraj16@student.fh-westkueste.de::8ed647f2-8d03-4cb2-80fe-0a86fe45b99f" providerId="AD" clId="Web-{A168E6D1-9568-4B22-A506-F28AE718FF79}" dt="2023-01-27T14:51:11.151" v="87" actId="20577"/>
        <pc:sldMkLst>
          <pc:docMk/>
          <pc:sldMk cId="2566783381" sldId="835"/>
        </pc:sldMkLst>
        <pc:spChg chg="mod">
          <ac:chgData name="MahRaj16" userId="S::mahraj16@student.fh-westkueste.de::8ed647f2-8d03-4cb2-80fe-0a86fe45b99f" providerId="AD" clId="Web-{A168E6D1-9568-4B22-A506-F28AE718FF79}" dt="2023-01-27T14:51:11.151" v="87" actId="20577"/>
          <ac:spMkLst>
            <pc:docMk/>
            <pc:sldMk cId="2566783381" sldId="835"/>
            <ac:spMk id="2" creationId="{00000000-0000-0000-0000-000000000000}"/>
          </ac:spMkLst>
        </pc:spChg>
        <pc:spChg chg="mod">
          <ac:chgData name="MahRaj16" userId="S::mahraj16@student.fh-westkueste.de::8ed647f2-8d03-4cb2-80fe-0a86fe45b99f" providerId="AD" clId="Web-{A168E6D1-9568-4B22-A506-F28AE718FF79}" dt="2023-01-27T14:49:33.462" v="81" actId="20577"/>
          <ac:spMkLst>
            <pc:docMk/>
            <pc:sldMk cId="2566783381" sldId="835"/>
            <ac:spMk id="3" creationId="{00000000-0000-0000-0000-000000000000}"/>
          </ac:spMkLst>
        </pc:spChg>
        <pc:picChg chg="add mod">
          <ac:chgData name="MahRaj16" userId="S::mahraj16@student.fh-westkueste.de::8ed647f2-8d03-4cb2-80fe-0a86fe45b99f" providerId="AD" clId="Web-{A168E6D1-9568-4B22-A506-F28AE718FF79}" dt="2023-01-27T14:49:43.071" v="86" actId="14100"/>
          <ac:picMkLst>
            <pc:docMk/>
            <pc:sldMk cId="2566783381" sldId="835"/>
            <ac:picMk id="4" creationId="{E4AAC7C6-6988-1329-2D5D-594E2A77E819}"/>
          </ac:picMkLst>
        </pc:picChg>
      </pc:sldChg>
      <pc:sldChg chg="delSp modSp">
        <pc:chgData name="MahRaj16" userId="S::mahraj16@student.fh-westkueste.de::8ed647f2-8d03-4cb2-80fe-0a86fe45b99f" providerId="AD" clId="Web-{A168E6D1-9568-4B22-A506-F28AE718FF79}" dt="2023-01-27T17:16:21.424" v="197" actId="20577"/>
        <pc:sldMkLst>
          <pc:docMk/>
          <pc:sldMk cId="3389830829" sldId="836"/>
        </pc:sldMkLst>
        <pc:spChg chg="mod">
          <ac:chgData name="MahRaj16" userId="S::mahraj16@student.fh-westkueste.de::8ed647f2-8d03-4cb2-80fe-0a86fe45b99f" providerId="AD" clId="Web-{A168E6D1-9568-4B22-A506-F28AE718FF79}" dt="2023-01-27T17:16:21.424" v="197" actId="20577"/>
          <ac:spMkLst>
            <pc:docMk/>
            <pc:sldMk cId="3389830829" sldId="836"/>
            <ac:spMk id="2" creationId="{00000000-0000-0000-0000-000000000000}"/>
          </ac:spMkLst>
        </pc:spChg>
        <pc:spChg chg="del mod">
          <ac:chgData name="MahRaj16" userId="S::mahraj16@student.fh-westkueste.de::8ed647f2-8d03-4cb2-80fe-0a86fe45b99f" providerId="AD" clId="Web-{A168E6D1-9568-4B22-A506-F28AE718FF79}" dt="2023-01-27T15:13:05.930" v="89"/>
          <ac:spMkLst>
            <pc:docMk/>
            <pc:sldMk cId="3389830829" sldId="836"/>
            <ac:spMk id="4" creationId="{00000000-0000-0000-0000-000000000000}"/>
          </ac:spMkLst>
        </pc:spChg>
      </pc:sldChg>
      <pc:sldChg chg="delSp modSp">
        <pc:chgData name="MahRaj16" userId="S::mahraj16@student.fh-westkueste.de::8ed647f2-8d03-4cb2-80fe-0a86fe45b99f" providerId="AD" clId="Web-{A168E6D1-9568-4B22-A506-F28AE718FF79}" dt="2023-01-27T17:16:16.002" v="196" actId="20577"/>
        <pc:sldMkLst>
          <pc:docMk/>
          <pc:sldMk cId="1802431787" sldId="837"/>
        </pc:sldMkLst>
        <pc:spChg chg="mod">
          <ac:chgData name="MahRaj16" userId="S::mahraj16@student.fh-westkueste.de::8ed647f2-8d03-4cb2-80fe-0a86fe45b99f" providerId="AD" clId="Web-{A168E6D1-9568-4B22-A506-F28AE718FF79}" dt="2023-01-27T17:16:16.002" v="196" actId="20577"/>
          <ac:spMkLst>
            <pc:docMk/>
            <pc:sldMk cId="1802431787" sldId="837"/>
            <ac:spMk id="2" creationId="{00000000-0000-0000-0000-000000000000}"/>
          </ac:spMkLst>
        </pc:spChg>
        <pc:spChg chg="del mod">
          <ac:chgData name="MahRaj16" userId="S::mahraj16@student.fh-westkueste.de::8ed647f2-8d03-4cb2-80fe-0a86fe45b99f" providerId="AD" clId="Web-{A168E6D1-9568-4B22-A506-F28AE718FF79}" dt="2023-01-27T15:13:11.898" v="91"/>
          <ac:spMkLst>
            <pc:docMk/>
            <pc:sldMk cId="1802431787" sldId="837"/>
            <ac:spMk id="4" creationId="{00000000-0000-0000-0000-000000000000}"/>
          </ac:spMkLst>
        </pc:spChg>
      </pc:sldChg>
      <pc:sldChg chg="del">
        <pc:chgData name="MahRaj16" userId="S::mahraj16@student.fh-westkueste.de::8ed647f2-8d03-4cb2-80fe-0a86fe45b99f" providerId="AD" clId="Web-{A168E6D1-9568-4B22-A506-F28AE718FF79}" dt="2023-01-27T15:13:39.836" v="92"/>
        <pc:sldMkLst>
          <pc:docMk/>
          <pc:sldMk cId="2659970326" sldId="838"/>
        </pc:sldMkLst>
      </pc:sldChg>
      <pc:sldChg chg="del">
        <pc:chgData name="MahRaj16" userId="S::mahraj16@student.fh-westkueste.de::8ed647f2-8d03-4cb2-80fe-0a86fe45b99f" providerId="AD" clId="Web-{A168E6D1-9568-4B22-A506-F28AE718FF79}" dt="2023-01-27T15:13:42.493" v="93"/>
        <pc:sldMkLst>
          <pc:docMk/>
          <pc:sldMk cId="4237012816" sldId="839"/>
        </pc:sldMkLst>
      </pc:sldChg>
      <pc:sldChg chg="del">
        <pc:chgData name="MahRaj16" userId="S::mahraj16@student.fh-westkueste.de::8ed647f2-8d03-4cb2-80fe-0a86fe45b99f" providerId="AD" clId="Web-{A168E6D1-9568-4B22-A506-F28AE718FF79}" dt="2023-01-27T15:13:43.696" v="94"/>
        <pc:sldMkLst>
          <pc:docMk/>
          <pc:sldMk cId="1305297711" sldId="840"/>
        </pc:sldMkLst>
      </pc:sldChg>
      <pc:sldChg chg="del">
        <pc:chgData name="MahRaj16" userId="S::mahraj16@student.fh-westkueste.de::8ed647f2-8d03-4cb2-80fe-0a86fe45b99f" providerId="AD" clId="Web-{A168E6D1-9568-4B22-A506-F28AE718FF79}" dt="2023-01-27T15:13:59.962" v="97"/>
        <pc:sldMkLst>
          <pc:docMk/>
          <pc:sldMk cId="2019410379" sldId="841"/>
        </pc:sldMkLst>
      </pc:sldChg>
      <pc:sldChg chg="del">
        <pc:chgData name="MahRaj16" userId="S::mahraj16@student.fh-westkueste.de::8ed647f2-8d03-4cb2-80fe-0a86fe45b99f" providerId="AD" clId="Web-{A168E6D1-9568-4B22-A506-F28AE718FF79}" dt="2023-01-27T15:14:05.243" v="98"/>
        <pc:sldMkLst>
          <pc:docMk/>
          <pc:sldMk cId="602574459" sldId="842"/>
        </pc:sldMkLst>
      </pc:sldChg>
      <pc:sldChg chg="del">
        <pc:chgData name="MahRaj16" userId="S::mahraj16@student.fh-westkueste.de::8ed647f2-8d03-4cb2-80fe-0a86fe45b99f" providerId="AD" clId="Web-{A168E6D1-9568-4B22-A506-F28AE718FF79}" dt="2023-01-27T15:13:51.696" v="96"/>
        <pc:sldMkLst>
          <pc:docMk/>
          <pc:sldMk cId="1187167060" sldId="843"/>
        </pc:sldMkLst>
      </pc:sldChg>
      <pc:sldChg chg="del">
        <pc:chgData name="MahRaj16" userId="S::mahraj16@student.fh-westkueste.de::8ed647f2-8d03-4cb2-80fe-0a86fe45b99f" providerId="AD" clId="Web-{A168E6D1-9568-4B22-A506-F28AE718FF79}" dt="2023-01-27T15:13:49.946" v="95"/>
        <pc:sldMkLst>
          <pc:docMk/>
          <pc:sldMk cId="3497961038" sldId="844"/>
        </pc:sldMkLst>
      </pc:sldChg>
      <pc:sldChg chg="modSp">
        <pc:chgData name="MahRaj16" userId="S::mahraj16@student.fh-westkueste.de::8ed647f2-8d03-4cb2-80fe-0a86fe45b99f" providerId="AD" clId="Web-{A168E6D1-9568-4B22-A506-F28AE718FF79}" dt="2023-01-27T17:16:25.503" v="198" actId="20577"/>
        <pc:sldMkLst>
          <pc:docMk/>
          <pc:sldMk cId="374120710" sldId="845"/>
        </pc:sldMkLst>
        <pc:spChg chg="mod">
          <ac:chgData name="MahRaj16" userId="S::mahraj16@student.fh-westkueste.de::8ed647f2-8d03-4cb2-80fe-0a86fe45b99f" providerId="AD" clId="Web-{A168E6D1-9568-4B22-A506-F28AE718FF79}" dt="2023-01-27T17:16:25.503" v="198" actId="20577"/>
          <ac:spMkLst>
            <pc:docMk/>
            <pc:sldMk cId="374120710" sldId="845"/>
            <ac:spMk id="2" creationId="{53F5B656-337D-D713-38B2-62C1B949CC7D}"/>
          </ac:spMkLst>
        </pc:spChg>
      </pc:sldChg>
      <pc:sldChg chg="modSp">
        <pc:chgData name="MahRaj16" userId="S::mahraj16@student.fh-westkueste.de::8ed647f2-8d03-4cb2-80fe-0a86fe45b99f" providerId="AD" clId="Web-{A168E6D1-9568-4B22-A506-F28AE718FF79}" dt="2023-01-27T17:16:11.955" v="195" actId="20577"/>
        <pc:sldMkLst>
          <pc:docMk/>
          <pc:sldMk cId="1574290416" sldId="846"/>
        </pc:sldMkLst>
        <pc:spChg chg="mod">
          <ac:chgData name="MahRaj16" userId="S::mahraj16@student.fh-westkueste.de::8ed647f2-8d03-4cb2-80fe-0a86fe45b99f" providerId="AD" clId="Web-{A168E6D1-9568-4B22-A506-F28AE718FF79}" dt="2023-01-27T17:16:11.955" v="195" actId="20577"/>
          <ac:spMkLst>
            <pc:docMk/>
            <pc:sldMk cId="1574290416" sldId="846"/>
            <ac:spMk id="2" creationId="{E6951C83-1DD7-C3ED-2367-1DA1960CFBC8}"/>
          </ac:spMkLst>
        </pc:spChg>
      </pc:sldChg>
      <pc:sldChg chg="modSp">
        <pc:chgData name="MahRaj16" userId="S::mahraj16@student.fh-westkueste.de::8ed647f2-8d03-4cb2-80fe-0a86fe45b99f" providerId="AD" clId="Web-{A168E6D1-9568-4B22-A506-F28AE718FF79}" dt="2023-01-27T17:16:08.393" v="194" actId="20577"/>
        <pc:sldMkLst>
          <pc:docMk/>
          <pc:sldMk cId="4067668969" sldId="847"/>
        </pc:sldMkLst>
        <pc:spChg chg="mod">
          <ac:chgData name="MahRaj16" userId="S::mahraj16@student.fh-westkueste.de::8ed647f2-8d03-4cb2-80fe-0a86fe45b99f" providerId="AD" clId="Web-{A168E6D1-9568-4B22-A506-F28AE718FF79}" dt="2023-01-27T17:16:08.393" v="194" actId="20577"/>
          <ac:spMkLst>
            <pc:docMk/>
            <pc:sldMk cId="4067668969" sldId="847"/>
            <ac:spMk id="2" creationId="{37EEFC0A-4411-73A7-762D-03914770B1E3}"/>
          </ac:spMkLst>
        </pc:spChg>
      </pc:sldChg>
      <pc:sldChg chg="modSp">
        <pc:chgData name="MahRaj16" userId="S::mahraj16@student.fh-westkueste.de::8ed647f2-8d03-4cb2-80fe-0a86fe45b99f" providerId="AD" clId="Web-{A168E6D1-9568-4B22-A506-F28AE718FF79}" dt="2023-01-27T17:15:54.564" v="191" actId="20577"/>
        <pc:sldMkLst>
          <pc:docMk/>
          <pc:sldMk cId="2732705833" sldId="848"/>
        </pc:sldMkLst>
        <pc:spChg chg="mod">
          <ac:chgData name="MahRaj16" userId="S::mahraj16@student.fh-westkueste.de::8ed647f2-8d03-4cb2-80fe-0a86fe45b99f" providerId="AD" clId="Web-{A168E6D1-9568-4B22-A506-F28AE718FF79}" dt="2023-01-27T17:15:54.564" v="191" actId="20577"/>
          <ac:spMkLst>
            <pc:docMk/>
            <pc:sldMk cId="2732705833" sldId="848"/>
            <ac:spMk id="2" creationId="{361A7A00-84CE-D343-65E2-362B987318D0}"/>
          </ac:spMkLst>
        </pc:spChg>
      </pc:sldChg>
      <pc:sldChg chg="modSp">
        <pc:chgData name="MahRaj16" userId="S::mahraj16@student.fh-westkueste.de::8ed647f2-8d03-4cb2-80fe-0a86fe45b99f" providerId="AD" clId="Web-{A168E6D1-9568-4B22-A506-F28AE718FF79}" dt="2023-01-27T17:15:50.080" v="190" actId="20577"/>
        <pc:sldMkLst>
          <pc:docMk/>
          <pc:sldMk cId="1902563138" sldId="849"/>
        </pc:sldMkLst>
        <pc:spChg chg="mod">
          <ac:chgData name="MahRaj16" userId="S::mahraj16@student.fh-westkueste.de::8ed647f2-8d03-4cb2-80fe-0a86fe45b99f" providerId="AD" clId="Web-{A168E6D1-9568-4B22-A506-F28AE718FF79}" dt="2023-01-27T17:15:50.080" v="190" actId="20577"/>
          <ac:spMkLst>
            <pc:docMk/>
            <pc:sldMk cId="1902563138" sldId="849"/>
            <ac:spMk id="2" creationId="{D1EE1670-865B-75AB-CCDC-F187BC5429ED}"/>
          </ac:spMkLst>
        </pc:spChg>
      </pc:sldChg>
      <pc:sldChg chg="modSp">
        <pc:chgData name="MahRaj16" userId="S::mahraj16@student.fh-westkueste.de::8ed647f2-8d03-4cb2-80fe-0a86fe45b99f" providerId="AD" clId="Web-{A168E6D1-9568-4B22-A506-F28AE718FF79}" dt="2023-01-27T17:15:38.798" v="188" actId="20577"/>
        <pc:sldMkLst>
          <pc:docMk/>
          <pc:sldMk cId="251249721" sldId="850"/>
        </pc:sldMkLst>
        <pc:spChg chg="mod">
          <ac:chgData name="MahRaj16" userId="S::mahraj16@student.fh-westkueste.de::8ed647f2-8d03-4cb2-80fe-0a86fe45b99f" providerId="AD" clId="Web-{A168E6D1-9568-4B22-A506-F28AE718FF79}" dt="2023-01-27T17:15:38.798" v="188" actId="20577"/>
          <ac:spMkLst>
            <pc:docMk/>
            <pc:sldMk cId="251249721" sldId="850"/>
            <ac:spMk id="2" creationId="{144973B3-C958-97C0-6646-288FC84EA6B0}"/>
          </ac:spMkLst>
        </pc:spChg>
      </pc:sldChg>
      <pc:sldChg chg="modSp">
        <pc:chgData name="MahRaj16" userId="S::mahraj16@student.fh-westkueste.de::8ed647f2-8d03-4cb2-80fe-0a86fe45b99f" providerId="AD" clId="Web-{A168E6D1-9568-4B22-A506-F28AE718FF79}" dt="2023-01-27T17:15:20.470" v="184" actId="20577"/>
        <pc:sldMkLst>
          <pc:docMk/>
          <pc:sldMk cId="3880421250" sldId="851"/>
        </pc:sldMkLst>
        <pc:spChg chg="mod">
          <ac:chgData name="MahRaj16" userId="S::mahraj16@student.fh-westkueste.de::8ed647f2-8d03-4cb2-80fe-0a86fe45b99f" providerId="AD" clId="Web-{A168E6D1-9568-4B22-A506-F28AE718FF79}" dt="2023-01-27T17:15:20.470" v="184" actId="20577"/>
          <ac:spMkLst>
            <pc:docMk/>
            <pc:sldMk cId="3880421250" sldId="851"/>
            <ac:spMk id="2" creationId="{19090A14-8754-745E-B7D3-68A63C64790B}"/>
          </ac:spMkLst>
        </pc:spChg>
      </pc:sldChg>
      <pc:sldChg chg="modSp">
        <pc:chgData name="MahRaj16" userId="S::mahraj16@student.fh-westkueste.de::8ed647f2-8d03-4cb2-80fe-0a86fe45b99f" providerId="AD" clId="Web-{A168E6D1-9568-4B22-A506-F28AE718FF79}" dt="2023-01-27T17:15:25.610" v="185" actId="20577"/>
        <pc:sldMkLst>
          <pc:docMk/>
          <pc:sldMk cId="2501117167" sldId="852"/>
        </pc:sldMkLst>
        <pc:spChg chg="mod">
          <ac:chgData name="MahRaj16" userId="S::mahraj16@student.fh-westkueste.de::8ed647f2-8d03-4cb2-80fe-0a86fe45b99f" providerId="AD" clId="Web-{A168E6D1-9568-4B22-A506-F28AE718FF79}" dt="2023-01-27T17:15:25.610" v="185" actId="20577"/>
          <ac:spMkLst>
            <pc:docMk/>
            <pc:sldMk cId="2501117167" sldId="852"/>
            <ac:spMk id="2" creationId="{B6DD44D0-3B50-96BA-FE3C-FAFA24D4738B}"/>
          </ac:spMkLst>
        </pc:spChg>
      </pc:sldChg>
      <pc:sldChg chg="modSp">
        <pc:chgData name="MahRaj16" userId="S::mahraj16@student.fh-westkueste.de::8ed647f2-8d03-4cb2-80fe-0a86fe45b99f" providerId="AD" clId="Web-{A168E6D1-9568-4B22-A506-F28AE718FF79}" dt="2023-01-27T17:14:52.188" v="181" actId="20577"/>
        <pc:sldMkLst>
          <pc:docMk/>
          <pc:sldMk cId="1614898373" sldId="853"/>
        </pc:sldMkLst>
        <pc:spChg chg="mod">
          <ac:chgData name="MahRaj16" userId="S::mahraj16@student.fh-westkueste.de::8ed647f2-8d03-4cb2-80fe-0a86fe45b99f" providerId="AD" clId="Web-{A168E6D1-9568-4B22-A506-F28AE718FF79}" dt="2023-01-27T17:14:52.188" v="181" actId="20577"/>
          <ac:spMkLst>
            <pc:docMk/>
            <pc:sldMk cId="1614898373" sldId="853"/>
            <ac:spMk id="2" creationId="{AF516B6A-F6D0-C7A3-872A-E6D1547892A9}"/>
          </ac:spMkLst>
        </pc:spChg>
      </pc:sldChg>
      <pc:sldChg chg="modSp">
        <pc:chgData name="MahRaj16" userId="S::mahraj16@student.fh-westkueste.de::8ed647f2-8d03-4cb2-80fe-0a86fe45b99f" providerId="AD" clId="Web-{A168E6D1-9568-4B22-A506-F28AE718FF79}" dt="2023-01-27T17:14:43.781" v="179" actId="20577"/>
        <pc:sldMkLst>
          <pc:docMk/>
          <pc:sldMk cId="812901726" sldId="854"/>
        </pc:sldMkLst>
        <pc:spChg chg="mod">
          <ac:chgData name="MahRaj16" userId="S::mahraj16@student.fh-westkueste.de::8ed647f2-8d03-4cb2-80fe-0a86fe45b99f" providerId="AD" clId="Web-{A168E6D1-9568-4B22-A506-F28AE718FF79}" dt="2023-01-27T17:14:43.781" v="179" actId="20577"/>
          <ac:spMkLst>
            <pc:docMk/>
            <pc:sldMk cId="812901726" sldId="854"/>
            <ac:spMk id="2" creationId="{6B68C509-605E-DC7A-7456-031C24B0EF85}"/>
          </ac:spMkLst>
        </pc:spChg>
      </pc:sldChg>
      <pc:sldChg chg="addSp modSp">
        <pc:chgData name="MahRaj16" userId="S::mahraj16@student.fh-westkueste.de::8ed647f2-8d03-4cb2-80fe-0a86fe45b99f" providerId="AD" clId="Web-{A168E6D1-9568-4B22-A506-F28AE718FF79}" dt="2023-01-27T17:14:36.203" v="178" actId="20577"/>
        <pc:sldMkLst>
          <pc:docMk/>
          <pc:sldMk cId="3765724824" sldId="855"/>
        </pc:sldMkLst>
        <pc:spChg chg="mod">
          <ac:chgData name="MahRaj16" userId="S::mahraj16@student.fh-westkueste.de::8ed647f2-8d03-4cb2-80fe-0a86fe45b99f" providerId="AD" clId="Web-{A168E6D1-9568-4B22-A506-F28AE718FF79}" dt="2023-01-27T17:14:36.203" v="178" actId="20577"/>
          <ac:spMkLst>
            <pc:docMk/>
            <pc:sldMk cId="3765724824" sldId="855"/>
            <ac:spMk id="2" creationId="{6A64FA5D-B91C-273E-3F5D-7BBEA664B748}"/>
          </ac:spMkLst>
        </pc:spChg>
        <pc:spChg chg="mod">
          <ac:chgData name="MahRaj16" userId="S::mahraj16@student.fh-westkueste.de::8ed647f2-8d03-4cb2-80fe-0a86fe45b99f" providerId="AD" clId="Web-{A168E6D1-9568-4B22-A506-F28AE718FF79}" dt="2023-01-27T16:31:04.365" v="130" actId="20577"/>
          <ac:spMkLst>
            <pc:docMk/>
            <pc:sldMk cId="3765724824" sldId="855"/>
            <ac:spMk id="3" creationId="{576F33DB-9585-7F29-8967-C3904D8D463B}"/>
          </ac:spMkLst>
        </pc:spChg>
        <pc:picChg chg="add mod">
          <ac:chgData name="MahRaj16" userId="S::mahraj16@student.fh-westkueste.de::8ed647f2-8d03-4cb2-80fe-0a86fe45b99f" providerId="AD" clId="Web-{A168E6D1-9568-4B22-A506-F28AE718FF79}" dt="2023-01-27T16:31:05.943" v="131" actId="14100"/>
          <ac:picMkLst>
            <pc:docMk/>
            <pc:sldMk cId="3765724824" sldId="855"/>
            <ac:picMk id="4" creationId="{2ADC77D8-5C85-A5D9-231C-2B2272213CFA}"/>
          </ac:picMkLst>
        </pc:picChg>
      </pc:sldChg>
      <pc:sldChg chg="del">
        <pc:chgData name="MahRaj16" userId="S::mahraj16@student.fh-westkueste.de::8ed647f2-8d03-4cb2-80fe-0a86fe45b99f" providerId="AD" clId="Web-{A168E6D1-9568-4B22-A506-F28AE718FF79}" dt="2023-01-27T15:46:36.973" v="99"/>
        <pc:sldMkLst>
          <pc:docMk/>
          <pc:sldMk cId="3870768205" sldId="856"/>
        </pc:sldMkLst>
      </pc:sldChg>
      <pc:sldChg chg="modSp">
        <pc:chgData name="MahRaj16" userId="S::mahraj16@student.fh-westkueste.de::8ed647f2-8d03-4cb2-80fe-0a86fe45b99f" providerId="AD" clId="Web-{A168E6D1-9568-4B22-A506-F28AE718FF79}" dt="2023-01-27T17:14:31.812" v="177" actId="20577"/>
        <pc:sldMkLst>
          <pc:docMk/>
          <pc:sldMk cId="883982943" sldId="857"/>
        </pc:sldMkLst>
        <pc:spChg chg="mod">
          <ac:chgData name="MahRaj16" userId="S::mahraj16@student.fh-westkueste.de::8ed647f2-8d03-4cb2-80fe-0a86fe45b99f" providerId="AD" clId="Web-{A168E6D1-9568-4B22-A506-F28AE718FF79}" dt="2023-01-27T17:14:31.812" v="177" actId="20577"/>
          <ac:spMkLst>
            <pc:docMk/>
            <pc:sldMk cId="883982943" sldId="857"/>
            <ac:spMk id="2" creationId="{ED5E29F0-6213-1101-0761-4D934D3739A0}"/>
          </ac:spMkLst>
        </pc:spChg>
      </pc:sldChg>
      <pc:sldChg chg="modSp">
        <pc:chgData name="MahRaj16" userId="S::mahraj16@student.fh-westkueste.de::8ed647f2-8d03-4cb2-80fe-0a86fe45b99f" providerId="AD" clId="Web-{A168E6D1-9568-4B22-A506-F28AE718FF79}" dt="2023-01-27T17:14:22.578" v="176" actId="20577"/>
        <pc:sldMkLst>
          <pc:docMk/>
          <pc:sldMk cId="533784128" sldId="858"/>
        </pc:sldMkLst>
        <pc:spChg chg="mod">
          <ac:chgData name="MahRaj16" userId="S::mahraj16@student.fh-westkueste.de::8ed647f2-8d03-4cb2-80fe-0a86fe45b99f" providerId="AD" clId="Web-{A168E6D1-9568-4B22-A506-F28AE718FF79}" dt="2023-01-27T17:14:22.578" v="176" actId="20577"/>
          <ac:spMkLst>
            <pc:docMk/>
            <pc:sldMk cId="533784128" sldId="858"/>
            <ac:spMk id="2" creationId="{3179EAF8-8AD8-D426-A902-1A8B69D686D3}"/>
          </ac:spMkLst>
        </pc:spChg>
        <pc:spChg chg="mod">
          <ac:chgData name="MahRaj16" userId="S::mahraj16@student.fh-westkueste.de::8ed647f2-8d03-4cb2-80fe-0a86fe45b99f" providerId="AD" clId="Web-{A168E6D1-9568-4B22-A506-F28AE718FF79}" dt="2023-01-27T17:13:51.702" v="175" actId="20577"/>
          <ac:spMkLst>
            <pc:docMk/>
            <pc:sldMk cId="533784128" sldId="858"/>
            <ac:spMk id="3" creationId="{40BFA39E-FFEB-36AC-833C-B0869D1906E7}"/>
          </ac:spMkLst>
        </pc:spChg>
      </pc:sldChg>
      <pc:sldChg chg="modSp">
        <pc:chgData name="MahRaj16" userId="S::mahraj16@student.fh-westkueste.de::8ed647f2-8d03-4cb2-80fe-0a86fe45b99f" providerId="AD" clId="Web-{A168E6D1-9568-4B22-A506-F28AE718FF79}" dt="2023-01-27T17:16:54.347" v="201" actId="20577"/>
        <pc:sldMkLst>
          <pc:docMk/>
          <pc:sldMk cId="2961575076" sldId="859"/>
        </pc:sldMkLst>
        <pc:spChg chg="mod">
          <ac:chgData name="MahRaj16" userId="S::mahraj16@student.fh-westkueste.de::8ed647f2-8d03-4cb2-80fe-0a86fe45b99f" providerId="AD" clId="Web-{A168E6D1-9568-4B22-A506-F28AE718FF79}" dt="2023-01-27T17:16:54.347" v="201" actId="20577"/>
          <ac:spMkLst>
            <pc:docMk/>
            <pc:sldMk cId="2961575076" sldId="859"/>
            <ac:spMk id="2" creationId="{D30201C9-9112-C9EE-21BF-7D12418E9278}"/>
          </ac:spMkLst>
        </pc:spChg>
      </pc:sldChg>
      <pc:sldChg chg="modSp">
        <pc:chgData name="MahRaj16" userId="S::mahraj16@student.fh-westkueste.de::8ed647f2-8d03-4cb2-80fe-0a86fe45b99f" providerId="AD" clId="Web-{A168E6D1-9568-4B22-A506-F28AE718FF79}" dt="2023-01-27T17:15:44.736" v="189" actId="20577"/>
        <pc:sldMkLst>
          <pc:docMk/>
          <pc:sldMk cId="3624542419" sldId="860"/>
        </pc:sldMkLst>
        <pc:spChg chg="mod">
          <ac:chgData name="MahRaj16" userId="S::mahraj16@student.fh-westkueste.de::8ed647f2-8d03-4cb2-80fe-0a86fe45b99f" providerId="AD" clId="Web-{A168E6D1-9568-4B22-A506-F28AE718FF79}" dt="2023-01-27T17:15:44.736" v="189" actId="20577"/>
          <ac:spMkLst>
            <pc:docMk/>
            <pc:sldMk cId="3624542419" sldId="860"/>
            <ac:spMk id="2" creationId="{DDD47136-B3B6-87C0-E4CC-D9A0CE542914}"/>
          </ac:spMkLst>
        </pc:spChg>
      </pc:sldChg>
      <pc:sldChg chg="modSp">
        <pc:chgData name="MahRaj16" userId="S::mahraj16@student.fh-westkueste.de::8ed647f2-8d03-4cb2-80fe-0a86fe45b99f" providerId="AD" clId="Web-{A168E6D1-9568-4B22-A506-F28AE718FF79}" dt="2023-01-27T17:15:13.829" v="183" actId="20577"/>
        <pc:sldMkLst>
          <pc:docMk/>
          <pc:sldMk cId="2139359221" sldId="861"/>
        </pc:sldMkLst>
        <pc:spChg chg="mod">
          <ac:chgData name="MahRaj16" userId="S::mahraj16@student.fh-westkueste.de::8ed647f2-8d03-4cb2-80fe-0a86fe45b99f" providerId="AD" clId="Web-{A168E6D1-9568-4B22-A506-F28AE718FF79}" dt="2023-01-27T17:15:13.829" v="183" actId="20577"/>
          <ac:spMkLst>
            <pc:docMk/>
            <pc:sldMk cId="2139359221" sldId="861"/>
            <ac:spMk id="2" creationId="{E7D1BD9B-3431-8A55-B2D3-E488F1775E19}"/>
          </ac:spMkLst>
        </pc:spChg>
      </pc:sldChg>
      <pc:sldChg chg="modSp">
        <pc:chgData name="MahRaj16" userId="S::mahraj16@student.fh-westkueste.de::8ed647f2-8d03-4cb2-80fe-0a86fe45b99f" providerId="AD" clId="Web-{A168E6D1-9568-4B22-A506-F28AE718FF79}" dt="2023-01-27T17:15:35.501" v="187" actId="20577"/>
        <pc:sldMkLst>
          <pc:docMk/>
          <pc:sldMk cId="2395123279" sldId="862"/>
        </pc:sldMkLst>
        <pc:spChg chg="mod">
          <ac:chgData name="MahRaj16" userId="S::mahraj16@student.fh-westkueste.de::8ed647f2-8d03-4cb2-80fe-0a86fe45b99f" providerId="AD" clId="Web-{A168E6D1-9568-4B22-A506-F28AE718FF79}" dt="2023-01-27T17:15:35.501" v="187" actId="20577"/>
          <ac:spMkLst>
            <pc:docMk/>
            <pc:sldMk cId="2395123279" sldId="862"/>
            <ac:spMk id="2" creationId="{A0B291B3-5F5B-11D4-E5C5-E136D0136D3B}"/>
          </ac:spMkLst>
        </pc:spChg>
      </pc:sldChg>
      <pc:sldChg chg="modSp">
        <pc:chgData name="MahRaj16" userId="S::mahraj16@student.fh-westkueste.de::8ed647f2-8d03-4cb2-80fe-0a86fe45b99f" providerId="AD" clId="Web-{A168E6D1-9568-4B22-A506-F28AE718FF79}" dt="2023-01-27T17:15:30.111" v="186" actId="20577"/>
        <pc:sldMkLst>
          <pc:docMk/>
          <pc:sldMk cId="1546713634" sldId="864"/>
        </pc:sldMkLst>
        <pc:spChg chg="mod">
          <ac:chgData name="MahRaj16" userId="S::mahraj16@student.fh-westkueste.de::8ed647f2-8d03-4cb2-80fe-0a86fe45b99f" providerId="AD" clId="Web-{A168E6D1-9568-4B22-A506-F28AE718FF79}" dt="2023-01-27T17:15:30.111" v="186" actId="20577"/>
          <ac:spMkLst>
            <pc:docMk/>
            <pc:sldMk cId="1546713634" sldId="864"/>
            <ac:spMk id="2" creationId="{C9E73342-BCDB-24F5-43A1-3E1628A38360}"/>
          </ac:spMkLst>
        </pc:spChg>
      </pc:sldChg>
      <pc:sldChg chg="modSp">
        <pc:chgData name="MahRaj16" userId="S::mahraj16@student.fh-westkueste.de::8ed647f2-8d03-4cb2-80fe-0a86fe45b99f" providerId="AD" clId="Web-{A168E6D1-9568-4B22-A506-F28AE718FF79}" dt="2023-01-27T17:14:58.454" v="182" actId="20577"/>
        <pc:sldMkLst>
          <pc:docMk/>
          <pc:sldMk cId="3901004115" sldId="865"/>
        </pc:sldMkLst>
        <pc:spChg chg="mod">
          <ac:chgData name="MahRaj16" userId="S::mahraj16@student.fh-westkueste.de::8ed647f2-8d03-4cb2-80fe-0a86fe45b99f" providerId="AD" clId="Web-{A168E6D1-9568-4B22-A506-F28AE718FF79}" dt="2023-01-27T17:14:58.454" v="182" actId="20577"/>
          <ac:spMkLst>
            <pc:docMk/>
            <pc:sldMk cId="3901004115" sldId="865"/>
            <ac:spMk id="2" creationId="{82C3BC15-F535-4A02-B2DF-324FA7BD4D4D}"/>
          </ac:spMkLst>
        </pc:spChg>
      </pc:sldChg>
      <pc:sldChg chg="modSp">
        <pc:chgData name="MahRaj16" userId="S::mahraj16@student.fh-westkueste.de::8ed647f2-8d03-4cb2-80fe-0a86fe45b99f" providerId="AD" clId="Web-{A168E6D1-9568-4B22-A506-F28AE718FF79}" dt="2023-01-27T17:14:47.656" v="180" actId="20577"/>
        <pc:sldMkLst>
          <pc:docMk/>
          <pc:sldMk cId="1997213039" sldId="866"/>
        </pc:sldMkLst>
        <pc:spChg chg="mod">
          <ac:chgData name="MahRaj16" userId="S::mahraj16@student.fh-westkueste.de::8ed647f2-8d03-4cb2-80fe-0a86fe45b99f" providerId="AD" clId="Web-{A168E6D1-9568-4B22-A506-F28AE718FF79}" dt="2023-01-27T17:14:47.656" v="180" actId="20577"/>
          <ac:spMkLst>
            <pc:docMk/>
            <pc:sldMk cId="1997213039" sldId="866"/>
            <ac:spMk id="2" creationId="{D9B2F8A5-38CF-2928-BBD3-78CFAFB207ED}"/>
          </ac:spMkLst>
        </pc:spChg>
      </pc:sldChg>
      <pc:sldChg chg="modSp">
        <pc:chgData name="MahRaj16" userId="S::mahraj16@student.fh-westkueste.de::8ed647f2-8d03-4cb2-80fe-0a86fe45b99f" providerId="AD" clId="Web-{A168E6D1-9568-4B22-A506-F28AE718FF79}" dt="2023-01-27T17:16:03.080" v="193" actId="20577"/>
        <pc:sldMkLst>
          <pc:docMk/>
          <pc:sldMk cId="3226276762" sldId="867"/>
        </pc:sldMkLst>
        <pc:spChg chg="mod">
          <ac:chgData name="MahRaj16" userId="S::mahraj16@student.fh-westkueste.de::8ed647f2-8d03-4cb2-80fe-0a86fe45b99f" providerId="AD" clId="Web-{A168E6D1-9568-4B22-A506-F28AE718FF79}" dt="2023-01-27T17:16:03.080" v="193" actId="20577"/>
          <ac:spMkLst>
            <pc:docMk/>
            <pc:sldMk cId="3226276762" sldId="867"/>
            <ac:spMk id="2" creationId="{1EBBA4F2-35CD-E387-0FB7-F416BDA20DA8}"/>
          </ac:spMkLst>
        </pc:spChg>
      </pc:sldChg>
      <pc:sldChg chg="modSp">
        <pc:chgData name="MahRaj16" userId="S::mahraj16@student.fh-westkueste.de::8ed647f2-8d03-4cb2-80fe-0a86fe45b99f" providerId="AD" clId="Web-{A168E6D1-9568-4B22-A506-F28AE718FF79}" dt="2023-01-27T17:15:59.596" v="192" actId="20577"/>
        <pc:sldMkLst>
          <pc:docMk/>
          <pc:sldMk cId="3342918728" sldId="868"/>
        </pc:sldMkLst>
        <pc:spChg chg="mod">
          <ac:chgData name="MahRaj16" userId="S::mahraj16@student.fh-westkueste.de::8ed647f2-8d03-4cb2-80fe-0a86fe45b99f" providerId="AD" clId="Web-{A168E6D1-9568-4B22-A506-F28AE718FF79}" dt="2023-01-27T17:15:59.596" v="192" actId="20577"/>
          <ac:spMkLst>
            <pc:docMk/>
            <pc:sldMk cId="3342918728" sldId="868"/>
            <ac:spMk id="2" creationId="{5BAABFBA-6482-AF20-D09E-C20C36B5BC11}"/>
          </ac:spMkLst>
        </pc:spChg>
      </pc:sldChg>
      <pc:sldChg chg="addSp modSp new ord">
        <pc:chgData name="MahRaj16" userId="S::mahraj16@student.fh-westkueste.de::8ed647f2-8d03-4cb2-80fe-0a86fe45b99f" providerId="AD" clId="Web-{A168E6D1-9568-4B22-A506-F28AE718FF79}" dt="2023-01-27T16:46:13.720" v="166" actId="14100"/>
        <pc:sldMkLst>
          <pc:docMk/>
          <pc:sldMk cId="3151918761" sldId="870"/>
        </pc:sldMkLst>
        <pc:spChg chg="mod">
          <ac:chgData name="MahRaj16" userId="S::mahraj16@student.fh-westkueste.de::8ed647f2-8d03-4cb2-80fe-0a86fe45b99f" providerId="AD" clId="Web-{A168E6D1-9568-4B22-A506-F28AE718FF79}" dt="2023-01-27T15:47:15.302" v="112" actId="20577"/>
          <ac:spMkLst>
            <pc:docMk/>
            <pc:sldMk cId="3151918761" sldId="870"/>
            <ac:spMk id="2" creationId="{134B8EB1-F794-3F3B-6CD3-61B024DD8A36}"/>
          </ac:spMkLst>
        </pc:spChg>
        <pc:spChg chg="mod">
          <ac:chgData name="MahRaj16" userId="S::mahraj16@student.fh-westkueste.de::8ed647f2-8d03-4cb2-80fe-0a86fe45b99f" providerId="AD" clId="Web-{A168E6D1-9568-4B22-A506-F28AE718FF79}" dt="2023-01-27T16:46:03.673" v="162" actId="20577"/>
          <ac:spMkLst>
            <pc:docMk/>
            <pc:sldMk cId="3151918761" sldId="870"/>
            <ac:spMk id="3" creationId="{FB71AE80-7023-0772-B928-B4FB701ED7CD}"/>
          </ac:spMkLst>
        </pc:spChg>
        <pc:picChg chg="add mod">
          <ac:chgData name="MahRaj16" userId="S::mahraj16@student.fh-westkueste.de::8ed647f2-8d03-4cb2-80fe-0a86fe45b99f" providerId="AD" clId="Web-{A168E6D1-9568-4B22-A506-F28AE718FF79}" dt="2023-01-27T16:46:13.720" v="166" actId="14100"/>
          <ac:picMkLst>
            <pc:docMk/>
            <pc:sldMk cId="3151918761" sldId="870"/>
            <ac:picMk id="4" creationId="{F411372E-03DD-021B-46DC-1DBFE0D70E5C}"/>
          </ac:picMkLst>
        </pc:picChg>
      </pc:sldChg>
    </pc:docChg>
  </pc:docChgLst>
  <pc:docChgLst>
    <pc:chgData name="MarDom15" userId="de4e1a87-379c-4c82-88ea-0020a968ce60" providerId="ADAL" clId="{10AEC74D-CA95-4998-B963-DFF8DBECB403}"/>
    <pc:docChg chg="undo custSel addSld delSld modSld">
      <pc:chgData name="MarDom15" userId="de4e1a87-379c-4c82-88ea-0020a968ce60" providerId="ADAL" clId="{10AEC74D-CA95-4998-B963-DFF8DBECB403}" dt="2023-02-02T08:34:32.019" v="1712" actId="20577"/>
      <pc:docMkLst>
        <pc:docMk/>
      </pc:docMkLst>
      <pc:sldChg chg="modSp mod">
        <pc:chgData name="MarDom15" userId="de4e1a87-379c-4c82-88ea-0020a968ce60" providerId="ADAL" clId="{10AEC74D-CA95-4998-B963-DFF8DBECB403}" dt="2023-01-26T11:27:42.138" v="128" actId="20577"/>
        <pc:sldMkLst>
          <pc:docMk/>
          <pc:sldMk cId="3640112884" sldId="834"/>
        </pc:sldMkLst>
        <pc:spChg chg="mod">
          <ac:chgData name="MarDom15" userId="de4e1a87-379c-4c82-88ea-0020a968ce60" providerId="ADAL" clId="{10AEC74D-CA95-4998-B963-DFF8DBECB403}" dt="2023-01-26T11:25:58.767" v="122" actId="255"/>
          <ac:spMkLst>
            <pc:docMk/>
            <pc:sldMk cId="3640112884" sldId="834"/>
            <ac:spMk id="2" creationId="{00000000-0000-0000-0000-000000000000}"/>
          </ac:spMkLst>
        </pc:spChg>
        <pc:spChg chg="mod">
          <ac:chgData name="MarDom15" userId="de4e1a87-379c-4c82-88ea-0020a968ce60" providerId="ADAL" clId="{10AEC74D-CA95-4998-B963-DFF8DBECB403}" dt="2023-01-26T11:27:42.138" v="128" actId="20577"/>
          <ac:spMkLst>
            <pc:docMk/>
            <pc:sldMk cId="3640112884" sldId="834"/>
            <ac:spMk id="3" creationId="{00000000-0000-0000-0000-000000000000}"/>
          </ac:spMkLst>
        </pc:spChg>
      </pc:sldChg>
      <pc:sldChg chg="modSp mod">
        <pc:chgData name="MarDom15" userId="de4e1a87-379c-4c82-88ea-0020a968ce60" providerId="ADAL" clId="{10AEC74D-CA95-4998-B963-DFF8DBECB403}" dt="2023-01-26T11:29:06.579" v="143" actId="5793"/>
        <pc:sldMkLst>
          <pc:docMk/>
          <pc:sldMk cId="2566783381" sldId="835"/>
        </pc:sldMkLst>
        <pc:spChg chg="mod">
          <ac:chgData name="MarDom15" userId="de4e1a87-379c-4c82-88ea-0020a968ce60" providerId="ADAL" clId="{10AEC74D-CA95-4998-B963-DFF8DBECB403}" dt="2023-01-26T11:28:40.339" v="141" actId="20577"/>
          <ac:spMkLst>
            <pc:docMk/>
            <pc:sldMk cId="2566783381" sldId="835"/>
            <ac:spMk id="2" creationId="{00000000-0000-0000-0000-000000000000}"/>
          </ac:spMkLst>
        </pc:spChg>
        <pc:spChg chg="mod">
          <ac:chgData name="MarDom15" userId="de4e1a87-379c-4c82-88ea-0020a968ce60" providerId="ADAL" clId="{10AEC74D-CA95-4998-B963-DFF8DBECB403}" dt="2023-01-26T11:29:06.579" v="143" actId="5793"/>
          <ac:spMkLst>
            <pc:docMk/>
            <pc:sldMk cId="2566783381" sldId="835"/>
            <ac:spMk id="3" creationId="{00000000-0000-0000-0000-000000000000}"/>
          </ac:spMkLst>
        </pc:spChg>
      </pc:sldChg>
      <pc:sldChg chg="modSp mod">
        <pc:chgData name="MarDom15" userId="de4e1a87-379c-4c82-88ea-0020a968ce60" providerId="ADAL" clId="{10AEC74D-CA95-4998-B963-DFF8DBECB403}" dt="2023-01-26T17:11:54.110" v="1610" actId="20577"/>
        <pc:sldMkLst>
          <pc:docMk/>
          <pc:sldMk cId="3389830829" sldId="836"/>
        </pc:sldMkLst>
        <pc:spChg chg="mod">
          <ac:chgData name="MarDom15" userId="de4e1a87-379c-4c82-88ea-0020a968ce60" providerId="ADAL" clId="{10AEC74D-CA95-4998-B963-DFF8DBECB403}" dt="2023-01-26T11:30:46.626" v="170"/>
          <ac:spMkLst>
            <pc:docMk/>
            <pc:sldMk cId="3389830829" sldId="836"/>
            <ac:spMk id="2" creationId="{00000000-0000-0000-0000-000000000000}"/>
          </ac:spMkLst>
        </pc:spChg>
        <pc:spChg chg="mod">
          <ac:chgData name="MarDom15" userId="de4e1a87-379c-4c82-88ea-0020a968ce60" providerId="ADAL" clId="{10AEC74D-CA95-4998-B963-DFF8DBECB403}" dt="2023-01-26T17:11:54.110" v="1610" actId="20577"/>
          <ac:spMkLst>
            <pc:docMk/>
            <pc:sldMk cId="3389830829" sldId="836"/>
            <ac:spMk id="3" creationId="{00000000-0000-0000-0000-000000000000}"/>
          </ac:spMkLst>
        </pc:spChg>
      </pc:sldChg>
      <pc:sldChg chg="addSp delSp modSp mod">
        <pc:chgData name="MarDom15" userId="de4e1a87-379c-4c82-88ea-0020a968ce60" providerId="ADAL" clId="{10AEC74D-CA95-4998-B963-DFF8DBECB403}" dt="2023-01-26T12:13:15.055" v="688" actId="14100"/>
        <pc:sldMkLst>
          <pc:docMk/>
          <pc:sldMk cId="1802431787" sldId="837"/>
        </pc:sldMkLst>
        <pc:spChg chg="mod">
          <ac:chgData name="MarDom15" userId="de4e1a87-379c-4c82-88ea-0020a968ce60" providerId="ADAL" clId="{10AEC74D-CA95-4998-B963-DFF8DBECB403}" dt="2023-01-26T11:59:05.738" v="508"/>
          <ac:spMkLst>
            <pc:docMk/>
            <pc:sldMk cId="1802431787" sldId="837"/>
            <ac:spMk id="2" creationId="{00000000-0000-0000-0000-000000000000}"/>
          </ac:spMkLst>
        </pc:spChg>
        <pc:spChg chg="del mod">
          <ac:chgData name="MarDom15" userId="de4e1a87-379c-4c82-88ea-0020a968ce60" providerId="ADAL" clId="{10AEC74D-CA95-4998-B963-DFF8DBECB403}" dt="2023-01-26T12:12:30.430" v="681"/>
          <ac:spMkLst>
            <pc:docMk/>
            <pc:sldMk cId="1802431787" sldId="837"/>
            <ac:spMk id="3" creationId="{00000000-0000-0000-0000-000000000000}"/>
          </ac:spMkLst>
        </pc:spChg>
        <pc:picChg chg="add mod">
          <ac:chgData name="MarDom15" userId="de4e1a87-379c-4c82-88ea-0020a968ce60" providerId="ADAL" clId="{10AEC74D-CA95-4998-B963-DFF8DBECB403}" dt="2023-01-26T12:12:42.984" v="684" actId="14100"/>
          <ac:picMkLst>
            <pc:docMk/>
            <pc:sldMk cId="1802431787" sldId="837"/>
            <ac:picMk id="5" creationId="{8F03CCD9-EA33-5B2D-1561-944DB4459A5A}"/>
          </ac:picMkLst>
        </pc:picChg>
        <pc:picChg chg="add mod">
          <ac:chgData name="MarDom15" userId="de4e1a87-379c-4c82-88ea-0020a968ce60" providerId="ADAL" clId="{10AEC74D-CA95-4998-B963-DFF8DBECB403}" dt="2023-01-26T12:13:15.055" v="688" actId="14100"/>
          <ac:picMkLst>
            <pc:docMk/>
            <pc:sldMk cId="1802431787" sldId="837"/>
            <ac:picMk id="6" creationId="{8C2EABAD-1633-FECE-FFAB-6661A4D18344}"/>
          </ac:picMkLst>
        </pc:picChg>
      </pc:sldChg>
      <pc:sldChg chg="add del">
        <pc:chgData name="MarDom15" userId="de4e1a87-379c-4c82-88ea-0020a968ce60" providerId="ADAL" clId="{10AEC74D-CA95-4998-B963-DFF8DBECB403}" dt="2023-01-26T13:20:05.595" v="1265" actId="2696"/>
        <pc:sldMkLst>
          <pc:docMk/>
          <pc:sldMk cId="2019410379" sldId="841"/>
        </pc:sldMkLst>
      </pc:sldChg>
      <pc:sldChg chg="add del">
        <pc:chgData name="MarDom15" userId="de4e1a87-379c-4c82-88ea-0020a968ce60" providerId="ADAL" clId="{10AEC74D-CA95-4998-B963-DFF8DBECB403}" dt="2023-01-26T13:20:06.168" v="1266" actId="2696"/>
        <pc:sldMkLst>
          <pc:docMk/>
          <pc:sldMk cId="602574459" sldId="842"/>
        </pc:sldMkLst>
      </pc:sldChg>
      <pc:sldChg chg="add del">
        <pc:chgData name="MarDom15" userId="de4e1a87-379c-4c82-88ea-0020a968ce60" providerId="ADAL" clId="{10AEC74D-CA95-4998-B963-DFF8DBECB403}" dt="2023-01-26T13:20:06.754" v="1267" actId="2696"/>
        <pc:sldMkLst>
          <pc:docMk/>
          <pc:sldMk cId="1187167060" sldId="843"/>
        </pc:sldMkLst>
      </pc:sldChg>
      <pc:sldChg chg="add del">
        <pc:chgData name="MarDom15" userId="de4e1a87-379c-4c82-88ea-0020a968ce60" providerId="ADAL" clId="{10AEC74D-CA95-4998-B963-DFF8DBECB403}" dt="2023-01-26T13:20:07.256" v="1268" actId="2696"/>
        <pc:sldMkLst>
          <pc:docMk/>
          <pc:sldMk cId="3497961038" sldId="844"/>
        </pc:sldMkLst>
      </pc:sldChg>
      <pc:sldChg chg="addSp delSp modSp new mod">
        <pc:chgData name="MarDom15" userId="de4e1a87-379c-4c82-88ea-0020a968ce60" providerId="ADAL" clId="{10AEC74D-CA95-4998-B963-DFF8DBECB403}" dt="2023-01-26T12:11:45.424" v="680" actId="14100"/>
        <pc:sldMkLst>
          <pc:docMk/>
          <pc:sldMk cId="374120710" sldId="845"/>
        </pc:sldMkLst>
        <pc:spChg chg="mod">
          <ac:chgData name="MarDom15" userId="de4e1a87-379c-4c82-88ea-0020a968ce60" providerId="ADAL" clId="{10AEC74D-CA95-4998-B963-DFF8DBECB403}" dt="2023-01-26T11:29:50.968" v="145"/>
          <ac:spMkLst>
            <pc:docMk/>
            <pc:sldMk cId="374120710" sldId="845"/>
            <ac:spMk id="2" creationId="{53F5B656-337D-D713-38B2-62C1B949CC7D}"/>
          </ac:spMkLst>
        </pc:spChg>
        <pc:spChg chg="del mod">
          <ac:chgData name="MarDom15" userId="de4e1a87-379c-4c82-88ea-0020a968ce60" providerId="ADAL" clId="{10AEC74D-CA95-4998-B963-DFF8DBECB403}" dt="2023-01-26T12:11:41.974" v="679"/>
          <ac:spMkLst>
            <pc:docMk/>
            <pc:sldMk cId="374120710" sldId="845"/>
            <ac:spMk id="3" creationId="{3AEBFF17-81CB-C201-A84F-CF0EFAEA5E7C}"/>
          </ac:spMkLst>
        </pc:spChg>
        <pc:picChg chg="add mod">
          <ac:chgData name="MarDom15" userId="de4e1a87-379c-4c82-88ea-0020a968ce60" providerId="ADAL" clId="{10AEC74D-CA95-4998-B963-DFF8DBECB403}" dt="2023-01-26T12:11:45.424" v="680" actId="14100"/>
          <ac:picMkLst>
            <pc:docMk/>
            <pc:sldMk cId="374120710" sldId="845"/>
            <ac:picMk id="4" creationId="{0231D149-8AF0-33A9-90F4-940E8AD23F99}"/>
          </ac:picMkLst>
        </pc:picChg>
      </pc:sldChg>
      <pc:sldChg chg="addSp delSp modSp new mod">
        <pc:chgData name="MarDom15" userId="de4e1a87-379c-4c82-88ea-0020a968ce60" providerId="ADAL" clId="{10AEC74D-CA95-4998-B963-DFF8DBECB403}" dt="2023-01-26T12:04:57.214" v="607" actId="20577"/>
        <pc:sldMkLst>
          <pc:docMk/>
          <pc:sldMk cId="1574290416" sldId="846"/>
        </pc:sldMkLst>
        <pc:spChg chg="mod">
          <ac:chgData name="MarDom15" userId="de4e1a87-379c-4c82-88ea-0020a968ce60" providerId="ADAL" clId="{10AEC74D-CA95-4998-B963-DFF8DBECB403}" dt="2023-01-26T12:04:57.214" v="607" actId="20577"/>
          <ac:spMkLst>
            <pc:docMk/>
            <pc:sldMk cId="1574290416" sldId="846"/>
            <ac:spMk id="2" creationId="{E6951C83-1DD7-C3ED-2367-1DA1960CFBC8}"/>
          </ac:spMkLst>
        </pc:spChg>
        <pc:spChg chg="del mod">
          <ac:chgData name="MarDom15" userId="de4e1a87-379c-4c82-88ea-0020a968ce60" providerId="ADAL" clId="{10AEC74D-CA95-4998-B963-DFF8DBECB403}" dt="2023-01-26T12:04:16.032" v="575" actId="931"/>
          <ac:spMkLst>
            <pc:docMk/>
            <pc:sldMk cId="1574290416" sldId="846"/>
            <ac:spMk id="3" creationId="{E8BE1C97-2C2B-CB99-0C98-1A34F578BE0E}"/>
          </ac:spMkLst>
        </pc:spChg>
        <pc:picChg chg="add mod">
          <ac:chgData name="MarDom15" userId="de4e1a87-379c-4c82-88ea-0020a968ce60" providerId="ADAL" clId="{10AEC74D-CA95-4998-B963-DFF8DBECB403}" dt="2023-01-26T12:04:24.504" v="576" actId="14100"/>
          <ac:picMkLst>
            <pc:docMk/>
            <pc:sldMk cId="1574290416" sldId="846"/>
            <ac:picMk id="5" creationId="{C7A70228-DA5A-ED77-0666-C9CA515AF89E}"/>
          </ac:picMkLst>
        </pc:picChg>
      </pc:sldChg>
      <pc:sldChg chg="addSp delSp modSp new mod">
        <pc:chgData name="MarDom15" userId="de4e1a87-379c-4c82-88ea-0020a968ce60" providerId="ADAL" clId="{10AEC74D-CA95-4998-B963-DFF8DBECB403}" dt="2023-01-26T18:32:13.170" v="1624" actId="14100"/>
        <pc:sldMkLst>
          <pc:docMk/>
          <pc:sldMk cId="4067668969" sldId="847"/>
        </pc:sldMkLst>
        <pc:spChg chg="mod">
          <ac:chgData name="MarDom15" userId="de4e1a87-379c-4c82-88ea-0020a968ce60" providerId="ADAL" clId="{10AEC74D-CA95-4998-B963-DFF8DBECB403}" dt="2023-01-26T12:07:50.013" v="673" actId="20577"/>
          <ac:spMkLst>
            <pc:docMk/>
            <pc:sldMk cId="4067668969" sldId="847"/>
            <ac:spMk id="2" creationId="{37EEFC0A-4411-73A7-762D-03914770B1E3}"/>
          </ac:spMkLst>
        </pc:spChg>
        <pc:spChg chg="del mod">
          <ac:chgData name="MarDom15" userId="de4e1a87-379c-4c82-88ea-0020a968ce60" providerId="ADAL" clId="{10AEC74D-CA95-4998-B963-DFF8DBECB403}" dt="2023-01-26T12:09:50.993" v="674" actId="931"/>
          <ac:spMkLst>
            <pc:docMk/>
            <pc:sldMk cId="4067668969" sldId="847"/>
            <ac:spMk id="3" creationId="{5B891054-6EB4-A898-7223-ADDC78C84B71}"/>
          </ac:spMkLst>
        </pc:spChg>
        <pc:spChg chg="add del mod">
          <ac:chgData name="MarDom15" userId="de4e1a87-379c-4c82-88ea-0020a968ce60" providerId="ADAL" clId="{10AEC74D-CA95-4998-B963-DFF8DBECB403}" dt="2023-01-26T18:31:13.838" v="1616" actId="931"/>
          <ac:spMkLst>
            <pc:docMk/>
            <pc:sldMk cId="4067668969" sldId="847"/>
            <ac:spMk id="9" creationId="{17ED8BEE-8ED3-697C-3000-45AC971CCF24}"/>
          </ac:spMkLst>
        </pc:spChg>
        <pc:graphicFrameChg chg="add del mod modGraphic">
          <ac:chgData name="MarDom15" userId="de4e1a87-379c-4c82-88ea-0020a968ce60" providerId="ADAL" clId="{10AEC74D-CA95-4998-B963-DFF8DBECB403}" dt="2023-01-26T12:17:51.426" v="696"/>
          <ac:graphicFrameMkLst>
            <pc:docMk/>
            <pc:sldMk cId="4067668969" sldId="847"/>
            <ac:graphicFrameMk id="6" creationId="{D695F7EA-F4CD-C541-AAFF-74E29C1D6BF0}"/>
          </ac:graphicFrameMkLst>
        </pc:graphicFrameChg>
        <pc:graphicFrameChg chg="add mod modGraphic">
          <ac:chgData name="MarDom15" userId="de4e1a87-379c-4c82-88ea-0020a968ce60" providerId="ADAL" clId="{10AEC74D-CA95-4998-B963-DFF8DBECB403}" dt="2023-01-26T18:32:13.170" v="1624" actId="14100"/>
          <ac:graphicFrameMkLst>
            <pc:docMk/>
            <pc:sldMk cId="4067668969" sldId="847"/>
            <ac:graphicFrameMk id="7" creationId="{56CEA2A6-C0F2-18EE-4668-56AA83BDD74C}"/>
          </ac:graphicFrameMkLst>
        </pc:graphicFrameChg>
        <pc:picChg chg="add del mod">
          <ac:chgData name="MarDom15" userId="de4e1a87-379c-4c82-88ea-0020a968ce60" providerId="ADAL" clId="{10AEC74D-CA95-4998-B963-DFF8DBECB403}" dt="2023-01-26T18:30:15.411" v="1614" actId="478"/>
          <ac:picMkLst>
            <pc:docMk/>
            <pc:sldMk cId="4067668969" sldId="847"/>
            <ac:picMk id="5" creationId="{D31D4643-5E66-EBC3-CED4-8EBC4EA4B0F9}"/>
          </ac:picMkLst>
        </pc:picChg>
        <pc:picChg chg="add mod">
          <ac:chgData name="MarDom15" userId="de4e1a87-379c-4c82-88ea-0020a968ce60" providerId="ADAL" clId="{10AEC74D-CA95-4998-B963-DFF8DBECB403}" dt="2023-01-26T18:31:39.362" v="1622" actId="14100"/>
          <ac:picMkLst>
            <pc:docMk/>
            <pc:sldMk cId="4067668969" sldId="847"/>
            <ac:picMk id="11" creationId="{09344F9C-B6BA-280E-0E0A-459AFD4D5FF3}"/>
          </ac:picMkLst>
        </pc:picChg>
      </pc:sldChg>
      <pc:sldChg chg="addSp delSp modSp new mod modNotesTx">
        <pc:chgData name="MarDom15" userId="de4e1a87-379c-4c82-88ea-0020a968ce60" providerId="ADAL" clId="{10AEC74D-CA95-4998-B963-DFF8DBECB403}" dt="2023-02-02T08:34:32.019" v="1712" actId="20577"/>
        <pc:sldMkLst>
          <pc:docMk/>
          <pc:sldMk cId="2732705833" sldId="848"/>
        </pc:sldMkLst>
        <pc:spChg chg="mod">
          <ac:chgData name="MarDom15" userId="de4e1a87-379c-4c82-88ea-0020a968ce60" providerId="ADAL" clId="{10AEC74D-CA95-4998-B963-DFF8DBECB403}" dt="2023-01-26T12:25:19.208" v="723"/>
          <ac:spMkLst>
            <pc:docMk/>
            <pc:sldMk cId="2732705833" sldId="848"/>
            <ac:spMk id="2" creationId="{361A7A00-84CE-D343-65E2-362B987318D0}"/>
          </ac:spMkLst>
        </pc:spChg>
        <pc:spChg chg="add del mod">
          <ac:chgData name="MarDom15" userId="de4e1a87-379c-4c82-88ea-0020a968ce60" providerId="ADAL" clId="{10AEC74D-CA95-4998-B963-DFF8DBECB403}" dt="2023-01-26T12:21:40.215" v="709"/>
          <ac:spMkLst>
            <pc:docMk/>
            <pc:sldMk cId="2732705833" sldId="848"/>
            <ac:spMk id="3" creationId="{E202E84B-1B19-A8AE-F966-F767DD835F56}"/>
          </ac:spMkLst>
        </pc:spChg>
        <pc:spChg chg="add del">
          <ac:chgData name="MarDom15" userId="de4e1a87-379c-4c82-88ea-0020a968ce60" providerId="ADAL" clId="{10AEC74D-CA95-4998-B963-DFF8DBECB403}" dt="2023-01-26T12:21:11.303" v="706"/>
          <ac:spMkLst>
            <pc:docMk/>
            <pc:sldMk cId="2732705833" sldId="848"/>
            <ac:spMk id="6" creationId="{E29BC0CF-226F-0DFA-6A3E-E4E0011B4D0E}"/>
          </ac:spMkLst>
        </pc:spChg>
        <pc:spChg chg="add del">
          <ac:chgData name="MarDom15" userId="de4e1a87-379c-4c82-88ea-0020a968ce60" providerId="ADAL" clId="{10AEC74D-CA95-4998-B963-DFF8DBECB403}" dt="2023-01-26T12:21:27.401" v="708"/>
          <ac:spMkLst>
            <pc:docMk/>
            <pc:sldMk cId="2732705833" sldId="848"/>
            <ac:spMk id="9" creationId="{77F9ED2D-547C-5EF3-22CD-6D75B23F4C7B}"/>
          </ac:spMkLst>
        </pc:spChg>
        <pc:spChg chg="add mod">
          <ac:chgData name="MarDom15" userId="de4e1a87-379c-4c82-88ea-0020a968ce60" providerId="ADAL" clId="{10AEC74D-CA95-4998-B963-DFF8DBECB403}" dt="2023-01-26T12:21:43.030" v="710" actId="1076"/>
          <ac:spMkLst>
            <pc:docMk/>
            <pc:sldMk cId="2732705833" sldId="848"/>
            <ac:spMk id="12" creationId="{0E431025-5B17-4293-29C9-1BB0340A8859}"/>
          </ac:spMkLst>
        </pc:spChg>
        <pc:spChg chg="add del mod">
          <ac:chgData name="MarDom15" userId="de4e1a87-379c-4c82-88ea-0020a968ce60" providerId="ADAL" clId="{10AEC74D-CA95-4998-B963-DFF8DBECB403}" dt="2023-01-26T12:26:32.738" v="725"/>
          <ac:spMkLst>
            <pc:docMk/>
            <pc:sldMk cId="2732705833" sldId="848"/>
            <ac:spMk id="15" creationId="{C5B79A46-257D-4A16-DBAF-7697D658D937}"/>
          </ac:spMkLst>
        </pc:spChg>
        <pc:spChg chg="add mod">
          <ac:chgData name="MarDom15" userId="de4e1a87-379c-4c82-88ea-0020a968ce60" providerId="ADAL" clId="{10AEC74D-CA95-4998-B963-DFF8DBECB403}" dt="2023-02-02T08:28:26.765" v="1707" actId="20577"/>
          <ac:spMkLst>
            <pc:docMk/>
            <pc:sldMk cId="2732705833" sldId="848"/>
            <ac:spMk id="18" creationId="{B366BFB9-897B-F728-E888-53E287ECBA38}"/>
          </ac:spMkLst>
        </pc:spChg>
        <pc:graphicFrameChg chg="add del mod">
          <ac:chgData name="MarDom15" userId="de4e1a87-379c-4c82-88ea-0020a968ce60" providerId="ADAL" clId="{10AEC74D-CA95-4998-B963-DFF8DBECB403}" dt="2023-01-26T12:21:11.303" v="706"/>
          <ac:graphicFrameMkLst>
            <pc:docMk/>
            <pc:sldMk cId="2732705833" sldId="848"/>
            <ac:graphicFrameMk id="4" creationId="{59A95CF8-81E2-567D-117E-D72395E7355A}"/>
          </ac:graphicFrameMkLst>
        </pc:graphicFrameChg>
        <pc:graphicFrameChg chg="add del mod">
          <ac:chgData name="MarDom15" userId="de4e1a87-379c-4c82-88ea-0020a968ce60" providerId="ADAL" clId="{10AEC74D-CA95-4998-B963-DFF8DBECB403}" dt="2023-01-26T12:21:11.303" v="706"/>
          <ac:graphicFrameMkLst>
            <pc:docMk/>
            <pc:sldMk cId="2732705833" sldId="848"/>
            <ac:graphicFrameMk id="5" creationId="{CD1ECB6A-2928-97EE-ADE3-CA8202F376CD}"/>
          </ac:graphicFrameMkLst>
        </pc:graphicFrameChg>
        <pc:graphicFrameChg chg="add del mod">
          <ac:chgData name="MarDom15" userId="de4e1a87-379c-4c82-88ea-0020a968ce60" providerId="ADAL" clId="{10AEC74D-CA95-4998-B963-DFF8DBECB403}" dt="2023-01-26T12:21:27.401" v="708"/>
          <ac:graphicFrameMkLst>
            <pc:docMk/>
            <pc:sldMk cId="2732705833" sldId="848"/>
            <ac:graphicFrameMk id="7" creationId="{39FE90B0-0926-D758-DE95-12274F5BCE5B}"/>
          </ac:graphicFrameMkLst>
        </pc:graphicFrameChg>
        <pc:graphicFrameChg chg="add del mod">
          <ac:chgData name="MarDom15" userId="de4e1a87-379c-4c82-88ea-0020a968ce60" providerId="ADAL" clId="{10AEC74D-CA95-4998-B963-DFF8DBECB403}" dt="2023-01-26T12:21:27.401" v="708"/>
          <ac:graphicFrameMkLst>
            <pc:docMk/>
            <pc:sldMk cId="2732705833" sldId="848"/>
            <ac:graphicFrameMk id="8" creationId="{31E1C3F9-D877-7022-7951-CE60C79A49E6}"/>
          </ac:graphicFrameMkLst>
        </pc:graphicFrameChg>
        <pc:graphicFrameChg chg="add mod modGraphic">
          <ac:chgData name="MarDom15" userId="de4e1a87-379c-4c82-88ea-0020a968ce60" providerId="ADAL" clId="{10AEC74D-CA95-4998-B963-DFF8DBECB403}" dt="2023-01-26T12:27:56.845" v="737" actId="14100"/>
          <ac:graphicFrameMkLst>
            <pc:docMk/>
            <pc:sldMk cId="2732705833" sldId="848"/>
            <ac:graphicFrameMk id="10" creationId="{926872F1-3905-769D-0E6A-4EE3324411A3}"/>
          </ac:graphicFrameMkLst>
        </pc:graphicFrameChg>
        <pc:graphicFrameChg chg="add mod">
          <ac:chgData name="MarDom15" userId="de4e1a87-379c-4c82-88ea-0020a968ce60" providerId="ADAL" clId="{10AEC74D-CA95-4998-B963-DFF8DBECB403}" dt="2023-01-26T12:28:01.969" v="738" actId="1076"/>
          <ac:graphicFrameMkLst>
            <pc:docMk/>
            <pc:sldMk cId="2732705833" sldId="848"/>
            <ac:graphicFrameMk id="11" creationId="{5B9D1F07-C55B-4441-AC37-3477B49BFF5C}"/>
          </ac:graphicFrameMkLst>
        </pc:graphicFrameChg>
        <pc:graphicFrameChg chg="add del mod">
          <ac:chgData name="MarDom15" userId="de4e1a87-379c-4c82-88ea-0020a968ce60" providerId="ADAL" clId="{10AEC74D-CA95-4998-B963-DFF8DBECB403}" dt="2023-01-26T12:26:32.738" v="725"/>
          <ac:graphicFrameMkLst>
            <pc:docMk/>
            <pc:sldMk cId="2732705833" sldId="848"/>
            <ac:graphicFrameMk id="13" creationId="{E4A0ACFA-904E-B657-4633-E2EA5FB8727E}"/>
          </ac:graphicFrameMkLst>
        </pc:graphicFrameChg>
        <pc:graphicFrameChg chg="add del mod">
          <ac:chgData name="MarDom15" userId="de4e1a87-379c-4c82-88ea-0020a968ce60" providerId="ADAL" clId="{10AEC74D-CA95-4998-B963-DFF8DBECB403}" dt="2023-01-26T12:26:32.738" v="725"/>
          <ac:graphicFrameMkLst>
            <pc:docMk/>
            <pc:sldMk cId="2732705833" sldId="848"/>
            <ac:graphicFrameMk id="14" creationId="{E9A12F7C-155A-402A-18FB-13323F330CC4}"/>
          </ac:graphicFrameMkLst>
        </pc:graphicFrameChg>
        <pc:graphicFrameChg chg="add mod modGraphic">
          <ac:chgData name="MarDom15" userId="de4e1a87-379c-4c82-88ea-0020a968ce60" providerId="ADAL" clId="{10AEC74D-CA95-4998-B963-DFF8DBECB403}" dt="2023-01-26T12:27:50.390" v="736" actId="14100"/>
          <ac:graphicFrameMkLst>
            <pc:docMk/>
            <pc:sldMk cId="2732705833" sldId="848"/>
            <ac:graphicFrameMk id="16" creationId="{6C7A7F1F-B641-5C0B-A7F2-381827B48369}"/>
          </ac:graphicFrameMkLst>
        </pc:graphicFrameChg>
        <pc:graphicFrameChg chg="add del mod modGraphic">
          <ac:chgData name="MarDom15" userId="de4e1a87-379c-4c82-88ea-0020a968ce60" providerId="ADAL" clId="{10AEC74D-CA95-4998-B963-DFF8DBECB403}" dt="2023-01-26T12:27:21.233" v="733" actId="478"/>
          <ac:graphicFrameMkLst>
            <pc:docMk/>
            <pc:sldMk cId="2732705833" sldId="848"/>
            <ac:graphicFrameMk id="17" creationId="{4FC6EFF4-6FC3-B2FE-E38B-2DAB68010A21}"/>
          </ac:graphicFrameMkLst>
        </pc:graphicFrameChg>
      </pc:sldChg>
      <pc:sldChg chg="addSp delSp modSp new mod">
        <pc:chgData name="MarDom15" userId="de4e1a87-379c-4c82-88ea-0020a968ce60" providerId="ADAL" clId="{10AEC74D-CA95-4998-B963-DFF8DBECB403}" dt="2023-01-26T12:46:30.698" v="984" actId="14100"/>
        <pc:sldMkLst>
          <pc:docMk/>
          <pc:sldMk cId="1902563138" sldId="849"/>
        </pc:sldMkLst>
        <pc:spChg chg="mod">
          <ac:chgData name="MarDom15" userId="de4e1a87-379c-4c82-88ea-0020a968ce60" providerId="ADAL" clId="{10AEC74D-CA95-4998-B963-DFF8DBECB403}" dt="2023-01-26T12:45:09.753" v="981" actId="20577"/>
          <ac:spMkLst>
            <pc:docMk/>
            <pc:sldMk cId="1902563138" sldId="849"/>
            <ac:spMk id="2" creationId="{D1EE1670-865B-75AB-CCDC-F187BC5429ED}"/>
          </ac:spMkLst>
        </pc:spChg>
        <pc:spChg chg="del mod">
          <ac:chgData name="MarDom15" userId="de4e1a87-379c-4c82-88ea-0020a968ce60" providerId="ADAL" clId="{10AEC74D-CA95-4998-B963-DFF8DBECB403}" dt="2023-01-26T12:46:20.187" v="983" actId="931"/>
          <ac:spMkLst>
            <pc:docMk/>
            <pc:sldMk cId="1902563138" sldId="849"/>
            <ac:spMk id="3" creationId="{5F6D6B9E-9A85-38CE-2E46-AF3E6D06437D}"/>
          </ac:spMkLst>
        </pc:spChg>
        <pc:picChg chg="add mod">
          <ac:chgData name="MarDom15" userId="de4e1a87-379c-4c82-88ea-0020a968ce60" providerId="ADAL" clId="{10AEC74D-CA95-4998-B963-DFF8DBECB403}" dt="2023-01-26T12:46:30.698" v="984" actId="14100"/>
          <ac:picMkLst>
            <pc:docMk/>
            <pc:sldMk cId="1902563138" sldId="849"/>
            <ac:picMk id="5" creationId="{BA0FC572-58B0-AA06-AE65-349C902D72EC}"/>
          </ac:picMkLst>
        </pc:picChg>
      </pc:sldChg>
      <pc:sldChg chg="addSp delSp modSp new mod">
        <pc:chgData name="MarDom15" userId="de4e1a87-379c-4c82-88ea-0020a968ce60" providerId="ADAL" clId="{10AEC74D-CA95-4998-B963-DFF8DBECB403}" dt="2023-02-01T20:02:16.258" v="1706" actId="20577"/>
        <pc:sldMkLst>
          <pc:docMk/>
          <pc:sldMk cId="251249721" sldId="850"/>
        </pc:sldMkLst>
        <pc:spChg chg="mod">
          <ac:chgData name="MarDom15" userId="de4e1a87-379c-4c82-88ea-0020a968ce60" providerId="ADAL" clId="{10AEC74D-CA95-4998-B963-DFF8DBECB403}" dt="2023-01-26T12:50:44.722" v="1107" actId="20577"/>
          <ac:spMkLst>
            <pc:docMk/>
            <pc:sldMk cId="251249721" sldId="850"/>
            <ac:spMk id="2" creationId="{144973B3-C958-97C0-6646-288FC84EA6B0}"/>
          </ac:spMkLst>
        </pc:spChg>
        <pc:spChg chg="mod">
          <ac:chgData name="MarDom15" userId="de4e1a87-379c-4c82-88ea-0020a968ce60" providerId="ADAL" clId="{10AEC74D-CA95-4998-B963-DFF8DBECB403}" dt="2023-02-01T20:02:16.258" v="1706" actId="20577"/>
          <ac:spMkLst>
            <pc:docMk/>
            <pc:sldMk cId="251249721" sldId="850"/>
            <ac:spMk id="3" creationId="{EDB03EA7-323A-319C-BB0E-1F26ED9A9457}"/>
          </ac:spMkLst>
        </pc:spChg>
        <pc:picChg chg="add del mod">
          <ac:chgData name="MarDom15" userId="de4e1a87-379c-4c82-88ea-0020a968ce60" providerId="ADAL" clId="{10AEC74D-CA95-4998-B963-DFF8DBECB403}" dt="2023-01-26T13:32:51.961" v="1408" actId="478"/>
          <ac:picMkLst>
            <pc:docMk/>
            <pc:sldMk cId="251249721" sldId="850"/>
            <ac:picMk id="5" creationId="{D379DF1E-1FB6-A922-544A-0B63D124FA2A}"/>
          </ac:picMkLst>
        </pc:picChg>
      </pc:sldChg>
      <pc:sldChg chg="addSp delSp modSp new mod">
        <pc:chgData name="MarDom15" userId="de4e1a87-379c-4c82-88ea-0020a968ce60" providerId="ADAL" clId="{10AEC74D-CA95-4998-B963-DFF8DBECB403}" dt="2023-01-26T13:01:24.971" v="1151" actId="931"/>
        <pc:sldMkLst>
          <pc:docMk/>
          <pc:sldMk cId="3880421250" sldId="851"/>
        </pc:sldMkLst>
        <pc:spChg chg="mod">
          <ac:chgData name="MarDom15" userId="de4e1a87-379c-4c82-88ea-0020a968ce60" providerId="ADAL" clId="{10AEC74D-CA95-4998-B963-DFF8DBECB403}" dt="2023-01-26T12:55:36.433" v="1150" actId="20577"/>
          <ac:spMkLst>
            <pc:docMk/>
            <pc:sldMk cId="3880421250" sldId="851"/>
            <ac:spMk id="2" creationId="{19090A14-8754-745E-B7D3-68A63C64790B}"/>
          </ac:spMkLst>
        </pc:spChg>
        <pc:spChg chg="del">
          <ac:chgData name="MarDom15" userId="de4e1a87-379c-4c82-88ea-0020a968ce60" providerId="ADAL" clId="{10AEC74D-CA95-4998-B963-DFF8DBECB403}" dt="2023-01-26T13:01:24.971" v="1151" actId="931"/>
          <ac:spMkLst>
            <pc:docMk/>
            <pc:sldMk cId="3880421250" sldId="851"/>
            <ac:spMk id="3" creationId="{A7DD1F08-013C-585B-4DE5-4C5641CBFF9C}"/>
          </ac:spMkLst>
        </pc:spChg>
        <pc:picChg chg="add mod">
          <ac:chgData name="MarDom15" userId="de4e1a87-379c-4c82-88ea-0020a968ce60" providerId="ADAL" clId="{10AEC74D-CA95-4998-B963-DFF8DBECB403}" dt="2023-01-26T13:01:24.971" v="1151" actId="931"/>
          <ac:picMkLst>
            <pc:docMk/>
            <pc:sldMk cId="3880421250" sldId="851"/>
            <ac:picMk id="5" creationId="{36B2C61A-77DE-BAE8-F99D-E40CB1E71B22}"/>
          </ac:picMkLst>
        </pc:picChg>
      </pc:sldChg>
      <pc:sldChg chg="addSp delSp modSp new mod">
        <pc:chgData name="MarDom15" userId="de4e1a87-379c-4c82-88ea-0020a968ce60" providerId="ADAL" clId="{10AEC74D-CA95-4998-B963-DFF8DBECB403}" dt="2023-01-26T12:53:06.469" v="1126" actId="14100"/>
        <pc:sldMkLst>
          <pc:docMk/>
          <pc:sldMk cId="2501117167" sldId="852"/>
        </pc:sldMkLst>
        <pc:spChg chg="mod">
          <ac:chgData name="MarDom15" userId="de4e1a87-379c-4c82-88ea-0020a968ce60" providerId="ADAL" clId="{10AEC74D-CA95-4998-B963-DFF8DBECB403}" dt="2023-01-26T12:51:28.738" v="1119" actId="20577"/>
          <ac:spMkLst>
            <pc:docMk/>
            <pc:sldMk cId="2501117167" sldId="852"/>
            <ac:spMk id="2" creationId="{B6DD44D0-3B50-96BA-FE3C-FAFA24D4738B}"/>
          </ac:spMkLst>
        </pc:spChg>
        <pc:spChg chg="del mod">
          <ac:chgData name="MarDom15" userId="de4e1a87-379c-4c82-88ea-0020a968ce60" providerId="ADAL" clId="{10AEC74D-CA95-4998-B963-DFF8DBECB403}" dt="2023-01-26T12:52:45.822" v="1121" actId="931"/>
          <ac:spMkLst>
            <pc:docMk/>
            <pc:sldMk cId="2501117167" sldId="852"/>
            <ac:spMk id="3" creationId="{4B58F942-87B5-BEA8-4D3E-A6F8D39CD3E8}"/>
          </ac:spMkLst>
        </pc:spChg>
        <pc:picChg chg="add mod">
          <ac:chgData name="MarDom15" userId="de4e1a87-379c-4c82-88ea-0020a968ce60" providerId="ADAL" clId="{10AEC74D-CA95-4998-B963-DFF8DBECB403}" dt="2023-01-26T12:53:06.469" v="1126" actId="14100"/>
          <ac:picMkLst>
            <pc:docMk/>
            <pc:sldMk cId="2501117167" sldId="852"/>
            <ac:picMk id="5" creationId="{33999436-E59A-275E-E8D3-B8062499D647}"/>
          </ac:picMkLst>
        </pc:picChg>
      </pc:sldChg>
      <pc:sldChg chg="addSp delSp modSp new mod">
        <pc:chgData name="MarDom15" userId="de4e1a87-379c-4c82-88ea-0020a968ce60" providerId="ADAL" clId="{10AEC74D-CA95-4998-B963-DFF8DBECB403}" dt="2023-01-26T16:22:42.757" v="1521" actId="14100"/>
        <pc:sldMkLst>
          <pc:docMk/>
          <pc:sldMk cId="1614898373" sldId="853"/>
        </pc:sldMkLst>
        <pc:spChg chg="mod">
          <ac:chgData name="MarDom15" userId="de4e1a87-379c-4c82-88ea-0020a968ce60" providerId="ADAL" clId="{10AEC74D-CA95-4998-B963-DFF8DBECB403}" dt="2023-01-26T13:02:57.661" v="1178" actId="20577"/>
          <ac:spMkLst>
            <pc:docMk/>
            <pc:sldMk cId="1614898373" sldId="853"/>
            <ac:spMk id="2" creationId="{AF516B6A-F6D0-C7A3-872A-E6D1547892A9}"/>
          </ac:spMkLst>
        </pc:spChg>
        <pc:spChg chg="del mod">
          <ac:chgData name="MarDom15" userId="de4e1a87-379c-4c82-88ea-0020a968ce60" providerId="ADAL" clId="{10AEC74D-CA95-4998-B963-DFF8DBECB403}" dt="2023-01-26T13:04:35.601" v="1180" actId="931"/>
          <ac:spMkLst>
            <pc:docMk/>
            <pc:sldMk cId="1614898373" sldId="853"/>
            <ac:spMk id="3" creationId="{9F0FF98B-45AA-C6C8-863A-1A60EF321A64}"/>
          </ac:spMkLst>
        </pc:spChg>
        <pc:picChg chg="add mod">
          <ac:chgData name="MarDom15" userId="de4e1a87-379c-4c82-88ea-0020a968ce60" providerId="ADAL" clId="{10AEC74D-CA95-4998-B963-DFF8DBECB403}" dt="2023-01-26T16:22:42.757" v="1521" actId="14100"/>
          <ac:picMkLst>
            <pc:docMk/>
            <pc:sldMk cId="1614898373" sldId="853"/>
            <ac:picMk id="5" creationId="{AEE62C9D-2FC5-FB66-7806-3FCDAD85E9E0}"/>
          </ac:picMkLst>
        </pc:picChg>
      </pc:sldChg>
      <pc:sldChg chg="addSp delSp modSp new mod">
        <pc:chgData name="MarDom15" userId="de4e1a87-379c-4c82-88ea-0020a968ce60" providerId="ADAL" clId="{10AEC74D-CA95-4998-B963-DFF8DBECB403}" dt="2023-02-01T15:24:03.067" v="1675" actId="14100"/>
        <pc:sldMkLst>
          <pc:docMk/>
          <pc:sldMk cId="812901726" sldId="854"/>
        </pc:sldMkLst>
        <pc:spChg chg="mod">
          <ac:chgData name="MarDom15" userId="de4e1a87-379c-4c82-88ea-0020a968ce60" providerId="ADAL" clId="{10AEC74D-CA95-4998-B963-DFF8DBECB403}" dt="2023-01-26T13:05:25.664" v="1195" actId="20577"/>
          <ac:spMkLst>
            <pc:docMk/>
            <pc:sldMk cId="812901726" sldId="854"/>
            <ac:spMk id="2" creationId="{6B68C509-605E-DC7A-7456-031C24B0EF85}"/>
          </ac:spMkLst>
        </pc:spChg>
        <pc:spChg chg="del mod">
          <ac:chgData name="MarDom15" userId="de4e1a87-379c-4c82-88ea-0020a968ce60" providerId="ADAL" clId="{10AEC74D-CA95-4998-B963-DFF8DBECB403}" dt="2023-01-26T13:05:48.870" v="1197" actId="931"/>
          <ac:spMkLst>
            <pc:docMk/>
            <pc:sldMk cId="812901726" sldId="854"/>
            <ac:spMk id="3" creationId="{00399746-E547-AE8B-9155-505F99900AA8}"/>
          </ac:spMkLst>
        </pc:spChg>
        <pc:picChg chg="add mod">
          <ac:chgData name="MarDom15" userId="de4e1a87-379c-4c82-88ea-0020a968ce60" providerId="ADAL" clId="{10AEC74D-CA95-4998-B963-DFF8DBECB403}" dt="2023-02-01T15:24:03.067" v="1675" actId="14100"/>
          <ac:picMkLst>
            <pc:docMk/>
            <pc:sldMk cId="812901726" sldId="854"/>
            <ac:picMk id="5" creationId="{07CF9CCE-5833-D3FB-919A-ADD3945B41A4}"/>
          </ac:picMkLst>
        </pc:picChg>
      </pc:sldChg>
      <pc:sldChg chg="modSp new mod">
        <pc:chgData name="MarDom15" userId="de4e1a87-379c-4c82-88ea-0020a968ce60" providerId="ADAL" clId="{10AEC74D-CA95-4998-B963-DFF8DBECB403}" dt="2023-01-26T13:11:40.973" v="1220" actId="5793"/>
        <pc:sldMkLst>
          <pc:docMk/>
          <pc:sldMk cId="3765724824" sldId="855"/>
        </pc:sldMkLst>
        <pc:spChg chg="mod">
          <ac:chgData name="MarDom15" userId="de4e1a87-379c-4c82-88ea-0020a968ce60" providerId="ADAL" clId="{10AEC74D-CA95-4998-B963-DFF8DBECB403}" dt="2023-01-26T13:11:38.150" v="1219"/>
          <ac:spMkLst>
            <pc:docMk/>
            <pc:sldMk cId="3765724824" sldId="855"/>
            <ac:spMk id="2" creationId="{6A64FA5D-B91C-273E-3F5D-7BBEA664B748}"/>
          </ac:spMkLst>
        </pc:spChg>
        <pc:spChg chg="mod">
          <ac:chgData name="MarDom15" userId="de4e1a87-379c-4c82-88ea-0020a968ce60" providerId="ADAL" clId="{10AEC74D-CA95-4998-B963-DFF8DBECB403}" dt="2023-01-26T13:11:40.973" v="1220" actId="5793"/>
          <ac:spMkLst>
            <pc:docMk/>
            <pc:sldMk cId="3765724824" sldId="855"/>
            <ac:spMk id="3" creationId="{576F33DB-9585-7F29-8967-C3904D8D463B}"/>
          </ac:spMkLst>
        </pc:spChg>
      </pc:sldChg>
      <pc:sldChg chg="modSp new mod">
        <pc:chgData name="MarDom15" userId="de4e1a87-379c-4c82-88ea-0020a968ce60" providerId="ADAL" clId="{10AEC74D-CA95-4998-B963-DFF8DBECB403}" dt="2023-01-26T13:12:21.480" v="1223" actId="5793"/>
        <pc:sldMkLst>
          <pc:docMk/>
          <pc:sldMk cId="3870768205" sldId="856"/>
        </pc:sldMkLst>
        <pc:spChg chg="mod">
          <ac:chgData name="MarDom15" userId="de4e1a87-379c-4c82-88ea-0020a968ce60" providerId="ADAL" clId="{10AEC74D-CA95-4998-B963-DFF8DBECB403}" dt="2023-01-26T13:12:19.310" v="1222"/>
          <ac:spMkLst>
            <pc:docMk/>
            <pc:sldMk cId="3870768205" sldId="856"/>
            <ac:spMk id="2" creationId="{CE69D1BA-A191-0F92-15A1-1D316CF0DBDF}"/>
          </ac:spMkLst>
        </pc:spChg>
        <pc:spChg chg="mod">
          <ac:chgData name="MarDom15" userId="de4e1a87-379c-4c82-88ea-0020a968ce60" providerId="ADAL" clId="{10AEC74D-CA95-4998-B963-DFF8DBECB403}" dt="2023-01-26T13:12:21.480" v="1223" actId="5793"/>
          <ac:spMkLst>
            <pc:docMk/>
            <pc:sldMk cId="3870768205" sldId="856"/>
            <ac:spMk id="3" creationId="{2C6712FD-944E-6272-4E94-CDCA37D61D90}"/>
          </ac:spMkLst>
        </pc:spChg>
      </pc:sldChg>
      <pc:sldChg chg="addSp delSp modSp new mod">
        <pc:chgData name="MarDom15" userId="de4e1a87-379c-4c82-88ea-0020a968ce60" providerId="ADAL" clId="{10AEC74D-CA95-4998-B963-DFF8DBECB403}" dt="2023-01-26T13:13:43.791" v="1230" actId="14100"/>
        <pc:sldMkLst>
          <pc:docMk/>
          <pc:sldMk cId="883982943" sldId="857"/>
        </pc:sldMkLst>
        <pc:spChg chg="mod">
          <ac:chgData name="MarDom15" userId="de4e1a87-379c-4c82-88ea-0020a968ce60" providerId="ADAL" clId="{10AEC74D-CA95-4998-B963-DFF8DBECB403}" dt="2023-01-26T13:12:56.807" v="1225"/>
          <ac:spMkLst>
            <pc:docMk/>
            <pc:sldMk cId="883982943" sldId="857"/>
            <ac:spMk id="2" creationId="{ED5E29F0-6213-1101-0761-4D934D3739A0}"/>
          </ac:spMkLst>
        </pc:spChg>
        <pc:spChg chg="del mod">
          <ac:chgData name="MarDom15" userId="de4e1a87-379c-4c82-88ea-0020a968ce60" providerId="ADAL" clId="{10AEC74D-CA95-4998-B963-DFF8DBECB403}" dt="2023-01-26T13:13:30.629" v="1227" actId="931"/>
          <ac:spMkLst>
            <pc:docMk/>
            <pc:sldMk cId="883982943" sldId="857"/>
            <ac:spMk id="3" creationId="{84BB7FBC-1343-8172-8A7B-B2B9122C8E13}"/>
          </ac:spMkLst>
        </pc:spChg>
        <pc:picChg chg="add mod">
          <ac:chgData name="MarDom15" userId="de4e1a87-379c-4c82-88ea-0020a968ce60" providerId="ADAL" clId="{10AEC74D-CA95-4998-B963-DFF8DBECB403}" dt="2023-01-26T13:13:43.791" v="1230" actId="14100"/>
          <ac:picMkLst>
            <pc:docMk/>
            <pc:sldMk cId="883982943" sldId="857"/>
            <ac:picMk id="5" creationId="{9ABAAAA9-01B9-750B-AFF8-DDBEDB998618}"/>
          </ac:picMkLst>
        </pc:picChg>
      </pc:sldChg>
      <pc:sldChg chg="modSp new mod">
        <pc:chgData name="MarDom15" userId="de4e1a87-379c-4c82-88ea-0020a968ce60" providerId="ADAL" clId="{10AEC74D-CA95-4998-B963-DFF8DBECB403}" dt="2023-01-26T13:16:59.840" v="1233" actId="5793"/>
        <pc:sldMkLst>
          <pc:docMk/>
          <pc:sldMk cId="533784128" sldId="858"/>
        </pc:sldMkLst>
        <pc:spChg chg="mod">
          <ac:chgData name="MarDom15" userId="de4e1a87-379c-4c82-88ea-0020a968ce60" providerId="ADAL" clId="{10AEC74D-CA95-4998-B963-DFF8DBECB403}" dt="2023-01-26T13:16:56.285" v="1232"/>
          <ac:spMkLst>
            <pc:docMk/>
            <pc:sldMk cId="533784128" sldId="858"/>
            <ac:spMk id="2" creationId="{3179EAF8-8AD8-D426-A902-1A8B69D686D3}"/>
          </ac:spMkLst>
        </pc:spChg>
        <pc:spChg chg="mod">
          <ac:chgData name="MarDom15" userId="de4e1a87-379c-4c82-88ea-0020a968ce60" providerId="ADAL" clId="{10AEC74D-CA95-4998-B963-DFF8DBECB403}" dt="2023-01-26T13:16:59.840" v="1233" actId="5793"/>
          <ac:spMkLst>
            <pc:docMk/>
            <pc:sldMk cId="533784128" sldId="858"/>
            <ac:spMk id="3" creationId="{40BFA39E-FFEB-36AC-833C-B0869D1906E7}"/>
          </ac:spMkLst>
        </pc:spChg>
      </pc:sldChg>
      <pc:sldChg chg="modSp new mod">
        <pc:chgData name="MarDom15" userId="de4e1a87-379c-4c82-88ea-0020a968ce60" providerId="ADAL" clId="{10AEC74D-CA95-4998-B963-DFF8DBECB403}" dt="2023-01-26T13:46:02.129" v="1502" actId="207"/>
        <pc:sldMkLst>
          <pc:docMk/>
          <pc:sldMk cId="2961575076" sldId="859"/>
        </pc:sldMkLst>
        <pc:spChg chg="mod">
          <ac:chgData name="MarDom15" userId="de4e1a87-379c-4c82-88ea-0020a968ce60" providerId="ADAL" clId="{10AEC74D-CA95-4998-B963-DFF8DBECB403}" dt="2023-01-26T13:17:39.454" v="1235"/>
          <ac:spMkLst>
            <pc:docMk/>
            <pc:sldMk cId="2961575076" sldId="859"/>
            <ac:spMk id="2" creationId="{D30201C9-9112-C9EE-21BF-7D12418E9278}"/>
          </ac:spMkLst>
        </pc:spChg>
        <pc:spChg chg="mod">
          <ac:chgData name="MarDom15" userId="de4e1a87-379c-4c82-88ea-0020a968ce60" providerId="ADAL" clId="{10AEC74D-CA95-4998-B963-DFF8DBECB403}" dt="2023-01-26T13:46:02.129" v="1502" actId="207"/>
          <ac:spMkLst>
            <pc:docMk/>
            <pc:sldMk cId="2961575076" sldId="859"/>
            <ac:spMk id="3" creationId="{8F3DF63C-8B5E-F01B-C041-FAED4F00C157}"/>
          </ac:spMkLst>
        </pc:spChg>
      </pc:sldChg>
      <pc:sldChg chg="addSp delSp modSp new mod">
        <pc:chgData name="MarDom15" userId="de4e1a87-379c-4c82-88ea-0020a968ce60" providerId="ADAL" clId="{10AEC74D-CA95-4998-B963-DFF8DBECB403}" dt="2023-01-26T13:24:51.198" v="1311" actId="14100"/>
        <pc:sldMkLst>
          <pc:docMk/>
          <pc:sldMk cId="3624542419" sldId="860"/>
        </pc:sldMkLst>
        <pc:spChg chg="mod">
          <ac:chgData name="MarDom15" userId="de4e1a87-379c-4c82-88ea-0020a968ce60" providerId="ADAL" clId="{10AEC74D-CA95-4998-B963-DFF8DBECB403}" dt="2023-01-26T13:24:03.316" v="1304" actId="20577"/>
          <ac:spMkLst>
            <pc:docMk/>
            <pc:sldMk cId="3624542419" sldId="860"/>
            <ac:spMk id="2" creationId="{DDD47136-B3B6-87C0-E4CC-D9A0CE542914}"/>
          </ac:spMkLst>
        </pc:spChg>
        <pc:spChg chg="del">
          <ac:chgData name="MarDom15" userId="de4e1a87-379c-4c82-88ea-0020a968ce60" providerId="ADAL" clId="{10AEC74D-CA95-4998-B963-DFF8DBECB403}" dt="2023-01-26T13:24:28.976" v="1305" actId="931"/>
          <ac:spMkLst>
            <pc:docMk/>
            <pc:sldMk cId="3624542419" sldId="860"/>
            <ac:spMk id="3" creationId="{801E7D97-86B2-8F34-9B31-D1D29CC98B0D}"/>
          </ac:spMkLst>
        </pc:spChg>
        <pc:picChg chg="add mod">
          <ac:chgData name="MarDom15" userId="de4e1a87-379c-4c82-88ea-0020a968ce60" providerId="ADAL" clId="{10AEC74D-CA95-4998-B963-DFF8DBECB403}" dt="2023-01-26T13:24:51.198" v="1311" actId="14100"/>
          <ac:picMkLst>
            <pc:docMk/>
            <pc:sldMk cId="3624542419" sldId="860"/>
            <ac:picMk id="5" creationId="{51F5546E-AB6A-7A40-5DFD-12CE75E08515}"/>
          </ac:picMkLst>
        </pc:picChg>
      </pc:sldChg>
      <pc:sldChg chg="addSp delSp modSp new mod">
        <pc:chgData name="MarDom15" userId="de4e1a87-379c-4c82-88ea-0020a968ce60" providerId="ADAL" clId="{10AEC74D-CA95-4998-B963-DFF8DBECB403}" dt="2023-01-26T13:28:00.872" v="1391" actId="14100"/>
        <pc:sldMkLst>
          <pc:docMk/>
          <pc:sldMk cId="2139359221" sldId="861"/>
        </pc:sldMkLst>
        <pc:spChg chg="mod">
          <ac:chgData name="MarDom15" userId="de4e1a87-379c-4c82-88ea-0020a968ce60" providerId="ADAL" clId="{10AEC74D-CA95-4998-B963-DFF8DBECB403}" dt="2023-01-26T13:26:31.126" v="1384" actId="14100"/>
          <ac:spMkLst>
            <pc:docMk/>
            <pc:sldMk cId="2139359221" sldId="861"/>
            <ac:spMk id="2" creationId="{E7D1BD9B-3431-8A55-B2D3-E488F1775E19}"/>
          </ac:spMkLst>
        </pc:spChg>
        <pc:spChg chg="del mod">
          <ac:chgData name="MarDom15" userId="de4e1a87-379c-4c82-88ea-0020a968ce60" providerId="ADAL" clId="{10AEC74D-CA95-4998-B963-DFF8DBECB403}" dt="2023-01-26T13:25:43.195" v="1378" actId="931"/>
          <ac:spMkLst>
            <pc:docMk/>
            <pc:sldMk cId="2139359221" sldId="861"/>
            <ac:spMk id="3" creationId="{5DF8B596-90D5-FFC6-5BB8-96C6B5898703}"/>
          </ac:spMkLst>
        </pc:spChg>
        <pc:picChg chg="add mod">
          <ac:chgData name="MarDom15" userId="de4e1a87-379c-4c82-88ea-0020a968ce60" providerId="ADAL" clId="{10AEC74D-CA95-4998-B963-DFF8DBECB403}" dt="2023-01-26T13:28:00.872" v="1391" actId="14100"/>
          <ac:picMkLst>
            <pc:docMk/>
            <pc:sldMk cId="2139359221" sldId="861"/>
            <ac:picMk id="5" creationId="{5954049A-2AAD-5F5D-3B84-78C1BCC68340}"/>
          </ac:picMkLst>
        </pc:picChg>
      </pc:sldChg>
      <pc:sldChg chg="addSp delSp modSp new mod">
        <pc:chgData name="MarDom15" userId="de4e1a87-379c-4c82-88ea-0020a968ce60" providerId="ADAL" clId="{10AEC74D-CA95-4998-B963-DFF8DBECB403}" dt="2023-01-26T13:34:41.931" v="1419" actId="14100"/>
        <pc:sldMkLst>
          <pc:docMk/>
          <pc:sldMk cId="2395123279" sldId="862"/>
        </pc:sldMkLst>
        <pc:spChg chg="mod">
          <ac:chgData name="MarDom15" userId="de4e1a87-379c-4c82-88ea-0020a968ce60" providerId="ADAL" clId="{10AEC74D-CA95-4998-B963-DFF8DBECB403}" dt="2023-01-26T13:33:42.622" v="1414" actId="14100"/>
          <ac:spMkLst>
            <pc:docMk/>
            <pc:sldMk cId="2395123279" sldId="862"/>
            <ac:spMk id="2" creationId="{A0B291B3-5F5B-11D4-E5C5-E136D0136D3B}"/>
          </ac:spMkLst>
        </pc:spChg>
        <pc:spChg chg="del mod">
          <ac:chgData name="MarDom15" userId="de4e1a87-379c-4c82-88ea-0020a968ce60" providerId="ADAL" clId="{10AEC74D-CA95-4998-B963-DFF8DBECB403}" dt="2023-01-26T13:34:31.886" v="1416" actId="931"/>
          <ac:spMkLst>
            <pc:docMk/>
            <pc:sldMk cId="2395123279" sldId="862"/>
            <ac:spMk id="3" creationId="{E48A2B46-520A-2A21-1ECF-45C6A52C6B4E}"/>
          </ac:spMkLst>
        </pc:spChg>
        <pc:picChg chg="add mod">
          <ac:chgData name="MarDom15" userId="de4e1a87-379c-4c82-88ea-0020a968ce60" providerId="ADAL" clId="{10AEC74D-CA95-4998-B963-DFF8DBECB403}" dt="2023-01-26T13:34:41.931" v="1419" actId="14100"/>
          <ac:picMkLst>
            <pc:docMk/>
            <pc:sldMk cId="2395123279" sldId="862"/>
            <ac:picMk id="5" creationId="{75F82C50-3107-F647-17AC-21C173FE936B}"/>
          </ac:picMkLst>
        </pc:picChg>
      </pc:sldChg>
      <pc:sldChg chg="new del">
        <pc:chgData name="MarDom15" userId="de4e1a87-379c-4c82-88ea-0020a968ce60" providerId="ADAL" clId="{10AEC74D-CA95-4998-B963-DFF8DBECB403}" dt="2023-01-26T13:33:14.916" v="1412" actId="2696"/>
        <pc:sldMkLst>
          <pc:docMk/>
          <pc:sldMk cId="590928488" sldId="863"/>
        </pc:sldMkLst>
      </pc:sldChg>
      <pc:sldChg chg="modSp new mod">
        <pc:chgData name="MarDom15" userId="de4e1a87-379c-4c82-88ea-0020a968ce60" providerId="ADAL" clId="{10AEC74D-CA95-4998-B963-DFF8DBECB403}" dt="2023-01-26T13:55:07.537" v="1520" actId="20577"/>
        <pc:sldMkLst>
          <pc:docMk/>
          <pc:sldMk cId="1546713634" sldId="864"/>
        </pc:sldMkLst>
        <pc:spChg chg="mod">
          <ac:chgData name="MarDom15" userId="de4e1a87-379c-4c82-88ea-0020a968ce60" providerId="ADAL" clId="{10AEC74D-CA95-4998-B963-DFF8DBECB403}" dt="2023-01-26T13:35:12.244" v="1421" actId="14100"/>
          <ac:spMkLst>
            <pc:docMk/>
            <pc:sldMk cId="1546713634" sldId="864"/>
            <ac:spMk id="2" creationId="{C9E73342-BCDB-24F5-43A1-3E1628A38360}"/>
          </ac:spMkLst>
        </pc:spChg>
        <pc:spChg chg="mod">
          <ac:chgData name="MarDom15" userId="de4e1a87-379c-4c82-88ea-0020a968ce60" providerId="ADAL" clId="{10AEC74D-CA95-4998-B963-DFF8DBECB403}" dt="2023-01-26T13:55:07.537" v="1520" actId="20577"/>
          <ac:spMkLst>
            <pc:docMk/>
            <pc:sldMk cId="1546713634" sldId="864"/>
            <ac:spMk id="3" creationId="{A8C2FCDF-E17F-CB66-260A-40137FA7EA5B}"/>
          </ac:spMkLst>
        </pc:spChg>
      </pc:sldChg>
      <pc:sldChg chg="modSp new mod">
        <pc:chgData name="MarDom15" userId="de4e1a87-379c-4c82-88ea-0020a968ce60" providerId="ADAL" clId="{10AEC74D-CA95-4998-B963-DFF8DBECB403}" dt="2023-01-26T13:47:01.515" v="1507" actId="20577"/>
        <pc:sldMkLst>
          <pc:docMk/>
          <pc:sldMk cId="3901004115" sldId="865"/>
        </pc:sldMkLst>
        <pc:spChg chg="mod">
          <ac:chgData name="MarDom15" userId="de4e1a87-379c-4c82-88ea-0020a968ce60" providerId="ADAL" clId="{10AEC74D-CA95-4998-B963-DFF8DBECB403}" dt="2023-01-26T13:37:52.229" v="1444"/>
          <ac:spMkLst>
            <pc:docMk/>
            <pc:sldMk cId="3901004115" sldId="865"/>
            <ac:spMk id="2" creationId="{82C3BC15-F535-4A02-B2DF-324FA7BD4D4D}"/>
          </ac:spMkLst>
        </pc:spChg>
        <pc:spChg chg="mod">
          <ac:chgData name="MarDom15" userId="de4e1a87-379c-4c82-88ea-0020a968ce60" providerId="ADAL" clId="{10AEC74D-CA95-4998-B963-DFF8DBECB403}" dt="2023-01-26T13:47:01.515" v="1507" actId="20577"/>
          <ac:spMkLst>
            <pc:docMk/>
            <pc:sldMk cId="3901004115" sldId="865"/>
            <ac:spMk id="3" creationId="{1E704C2F-43A5-E110-756F-1CE3EBC09502}"/>
          </ac:spMkLst>
        </pc:spChg>
      </pc:sldChg>
      <pc:sldChg chg="modSp new mod">
        <pc:chgData name="MarDom15" userId="de4e1a87-379c-4c82-88ea-0020a968ce60" providerId="ADAL" clId="{10AEC74D-CA95-4998-B963-DFF8DBECB403}" dt="2023-02-01T15:24:34.676" v="1698" actId="20577"/>
        <pc:sldMkLst>
          <pc:docMk/>
          <pc:sldMk cId="1997213039" sldId="866"/>
        </pc:sldMkLst>
        <pc:spChg chg="mod">
          <ac:chgData name="MarDom15" userId="de4e1a87-379c-4c82-88ea-0020a968ce60" providerId="ADAL" clId="{10AEC74D-CA95-4998-B963-DFF8DBECB403}" dt="2023-02-01T15:24:34.676" v="1698" actId="20577"/>
          <ac:spMkLst>
            <pc:docMk/>
            <pc:sldMk cId="1997213039" sldId="866"/>
            <ac:spMk id="2" creationId="{D9B2F8A5-38CF-2928-BBD3-78CFAFB207ED}"/>
          </ac:spMkLst>
        </pc:spChg>
        <pc:spChg chg="mod">
          <ac:chgData name="MarDom15" userId="de4e1a87-379c-4c82-88ea-0020a968ce60" providerId="ADAL" clId="{10AEC74D-CA95-4998-B963-DFF8DBECB403}" dt="2023-01-26T13:41:09.468" v="1499" actId="20577"/>
          <ac:spMkLst>
            <pc:docMk/>
            <pc:sldMk cId="1997213039" sldId="866"/>
            <ac:spMk id="3" creationId="{657A40D6-3D79-D7C8-0D3D-16DD2D8B8B36}"/>
          </ac:spMkLst>
        </pc:spChg>
      </pc:sldChg>
      <pc:sldChg chg="addSp delSp modSp new mod">
        <pc:chgData name="MarDom15" userId="de4e1a87-379c-4c82-88ea-0020a968ce60" providerId="ADAL" clId="{10AEC74D-CA95-4998-B963-DFF8DBECB403}" dt="2023-01-26T18:38:04.955" v="1638" actId="14100"/>
        <pc:sldMkLst>
          <pc:docMk/>
          <pc:sldMk cId="3226276762" sldId="867"/>
        </pc:sldMkLst>
        <pc:spChg chg="mod">
          <ac:chgData name="MarDom15" userId="de4e1a87-379c-4c82-88ea-0020a968ce60" providerId="ADAL" clId="{10AEC74D-CA95-4998-B963-DFF8DBECB403}" dt="2023-01-26T18:30:07.985" v="1612"/>
          <ac:spMkLst>
            <pc:docMk/>
            <pc:sldMk cId="3226276762" sldId="867"/>
            <ac:spMk id="2" creationId="{1EBBA4F2-35CD-E387-0FB7-F416BDA20DA8}"/>
          </ac:spMkLst>
        </pc:spChg>
        <pc:spChg chg="del mod">
          <ac:chgData name="MarDom15" userId="de4e1a87-379c-4c82-88ea-0020a968ce60" providerId="ADAL" clId="{10AEC74D-CA95-4998-B963-DFF8DBECB403}" dt="2023-01-26T18:33:46.621" v="1625" actId="931"/>
          <ac:spMkLst>
            <pc:docMk/>
            <pc:sldMk cId="3226276762" sldId="867"/>
            <ac:spMk id="3" creationId="{061B3EC2-392F-839C-669D-236593688B80}"/>
          </ac:spMkLst>
        </pc:spChg>
        <pc:spChg chg="add del mod">
          <ac:chgData name="MarDom15" userId="de4e1a87-379c-4c82-88ea-0020a968ce60" providerId="ADAL" clId="{10AEC74D-CA95-4998-B963-DFF8DBECB403}" dt="2023-01-26T18:35:32.523" v="1629" actId="931"/>
          <ac:spMkLst>
            <pc:docMk/>
            <pc:sldMk cId="3226276762" sldId="867"/>
            <ac:spMk id="7" creationId="{8A3F55A8-A698-2A34-532F-33710597D5C4}"/>
          </ac:spMkLst>
        </pc:spChg>
        <pc:picChg chg="add del mod">
          <ac:chgData name="MarDom15" userId="de4e1a87-379c-4c82-88ea-0020a968ce60" providerId="ADAL" clId="{10AEC74D-CA95-4998-B963-DFF8DBECB403}" dt="2023-01-26T18:35:13.622" v="1628" actId="478"/>
          <ac:picMkLst>
            <pc:docMk/>
            <pc:sldMk cId="3226276762" sldId="867"/>
            <ac:picMk id="5" creationId="{B59836B6-B107-95FA-E28C-20D874F470E0}"/>
          </ac:picMkLst>
        </pc:picChg>
        <pc:picChg chg="add mod">
          <ac:chgData name="MarDom15" userId="de4e1a87-379c-4c82-88ea-0020a968ce60" providerId="ADAL" clId="{10AEC74D-CA95-4998-B963-DFF8DBECB403}" dt="2023-01-26T18:38:04.955" v="1638" actId="14100"/>
          <ac:picMkLst>
            <pc:docMk/>
            <pc:sldMk cId="3226276762" sldId="867"/>
            <ac:picMk id="9" creationId="{AE2B2C26-B365-8971-DD1C-B61EFF960BCF}"/>
          </ac:picMkLst>
        </pc:picChg>
        <pc:picChg chg="add del mod">
          <ac:chgData name="MarDom15" userId="de4e1a87-379c-4c82-88ea-0020a968ce60" providerId="ADAL" clId="{10AEC74D-CA95-4998-B963-DFF8DBECB403}" dt="2023-01-26T18:37:58.258" v="1637" actId="478"/>
          <ac:picMkLst>
            <pc:docMk/>
            <pc:sldMk cId="3226276762" sldId="867"/>
            <ac:picMk id="11" creationId="{1A78EE40-085E-0CC1-9945-39DDF036EC4D}"/>
          </ac:picMkLst>
        </pc:picChg>
      </pc:sldChg>
      <pc:sldChg chg="addSp delSp modSp new mod">
        <pc:chgData name="MarDom15" userId="de4e1a87-379c-4c82-88ea-0020a968ce60" providerId="ADAL" clId="{10AEC74D-CA95-4998-B963-DFF8DBECB403}" dt="2023-01-26T18:44:20.920" v="1666" actId="14100"/>
        <pc:sldMkLst>
          <pc:docMk/>
          <pc:sldMk cId="3342918728" sldId="868"/>
        </pc:sldMkLst>
        <pc:spChg chg="mod">
          <ac:chgData name="MarDom15" userId="de4e1a87-379c-4c82-88ea-0020a968ce60" providerId="ADAL" clId="{10AEC74D-CA95-4998-B963-DFF8DBECB403}" dt="2023-01-26T18:38:23.664" v="1640"/>
          <ac:spMkLst>
            <pc:docMk/>
            <pc:sldMk cId="3342918728" sldId="868"/>
            <ac:spMk id="2" creationId="{5BAABFBA-6482-AF20-D09E-C20C36B5BC11}"/>
          </ac:spMkLst>
        </pc:spChg>
        <pc:spChg chg="del mod">
          <ac:chgData name="MarDom15" userId="de4e1a87-379c-4c82-88ea-0020a968ce60" providerId="ADAL" clId="{10AEC74D-CA95-4998-B963-DFF8DBECB403}" dt="2023-01-26T18:38:45.422" v="1642" actId="931"/>
          <ac:spMkLst>
            <pc:docMk/>
            <pc:sldMk cId="3342918728" sldId="868"/>
            <ac:spMk id="3" creationId="{91836692-2915-9DA6-8555-68287EA83DD4}"/>
          </ac:spMkLst>
        </pc:spChg>
        <pc:spChg chg="add del mod">
          <ac:chgData name="MarDom15" userId="de4e1a87-379c-4c82-88ea-0020a968ce60" providerId="ADAL" clId="{10AEC74D-CA95-4998-B963-DFF8DBECB403}" dt="2023-01-26T18:43:51.729" v="1658" actId="478"/>
          <ac:spMkLst>
            <pc:docMk/>
            <pc:sldMk cId="3342918728" sldId="868"/>
            <ac:spMk id="9" creationId="{D765C020-A2C3-5050-EE0E-AFB850DF8EC8}"/>
          </ac:spMkLst>
        </pc:spChg>
        <pc:spChg chg="add del mod">
          <ac:chgData name="MarDom15" userId="de4e1a87-379c-4c82-88ea-0020a968ce60" providerId="ADAL" clId="{10AEC74D-CA95-4998-B963-DFF8DBECB403}" dt="2023-01-26T18:44:06.555" v="1663" actId="22"/>
          <ac:spMkLst>
            <pc:docMk/>
            <pc:sldMk cId="3342918728" sldId="868"/>
            <ac:spMk id="13" creationId="{337661FE-A986-832D-1818-6BB8739E673C}"/>
          </ac:spMkLst>
        </pc:spChg>
        <pc:picChg chg="add del mod">
          <ac:chgData name="MarDom15" userId="de4e1a87-379c-4c82-88ea-0020a968ce60" providerId="ADAL" clId="{10AEC74D-CA95-4998-B963-DFF8DBECB403}" dt="2023-01-26T18:43:58.013" v="1661" actId="478"/>
          <ac:picMkLst>
            <pc:docMk/>
            <pc:sldMk cId="3342918728" sldId="868"/>
            <ac:picMk id="5" creationId="{F72495EE-373E-4669-53D1-3481C91D96EF}"/>
          </ac:picMkLst>
        </pc:picChg>
        <pc:picChg chg="add del mod">
          <ac:chgData name="MarDom15" userId="de4e1a87-379c-4c82-88ea-0020a968ce60" providerId="ADAL" clId="{10AEC74D-CA95-4998-B963-DFF8DBECB403}" dt="2023-01-26T18:43:56.083" v="1659" actId="478"/>
          <ac:picMkLst>
            <pc:docMk/>
            <pc:sldMk cId="3342918728" sldId="868"/>
            <ac:picMk id="7" creationId="{75066A65-AE1B-D775-6E14-C808E81B6051}"/>
          </ac:picMkLst>
        </pc:picChg>
        <pc:picChg chg="add mod ord">
          <ac:chgData name="MarDom15" userId="de4e1a87-379c-4c82-88ea-0020a968ce60" providerId="ADAL" clId="{10AEC74D-CA95-4998-B963-DFF8DBECB403}" dt="2023-01-26T18:44:20.920" v="1666" actId="14100"/>
          <ac:picMkLst>
            <pc:docMk/>
            <pc:sldMk cId="3342918728" sldId="868"/>
            <ac:picMk id="15" creationId="{F2BB1D61-10AA-A28A-FB4E-2C8E57068772}"/>
          </ac:picMkLst>
        </pc:picChg>
      </pc:sldChg>
      <pc:sldChg chg="addSp delSp modSp new mod">
        <pc:chgData name="MarDom15" userId="de4e1a87-379c-4c82-88ea-0020a968ce60" providerId="ADAL" clId="{10AEC74D-CA95-4998-B963-DFF8DBECB403}" dt="2023-01-26T19:09:56.082" v="1674" actId="14100"/>
        <pc:sldMkLst>
          <pc:docMk/>
          <pc:sldMk cId="3621989786" sldId="869"/>
        </pc:sldMkLst>
        <pc:spChg chg="mod">
          <ac:chgData name="MarDom15" userId="de4e1a87-379c-4c82-88ea-0020a968ce60" providerId="ADAL" clId="{10AEC74D-CA95-4998-B963-DFF8DBECB403}" dt="2023-01-26T19:09:32.007" v="1668"/>
          <ac:spMkLst>
            <pc:docMk/>
            <pc:sldMk cId="3621989786" sldId="869"/>
            <ac:spMk id="2" creationId="{F89F5CCE-8ECD-ADC0-73BA-DE5832795C1C}"/>
          </ac:spMkLst>
        </pc:spChg>
        <pc:spChg chg="del mod">
          <ac:chgData name="MarDom15" userId="de4e1a87-379c-4c82-88ea-0020a968ce60" providerId="ADAL" clId="{10AEC74D-CA95-4998-B963-DFF8DBECB403}" dt="2023-01-26T19:09:44.589" v="1670" actId="931"/>
          <ac:spMkLst>
            <pc:docMk/>
            <pc:sldMk cId="3621989786" sldId="869"/>
            <ac:spMk id="3" creationId="{150FEEEC-756C-724F-B269-18F6FED712B3}"/>
          </ac:spMkLst>
        </pc:spChg>
        <pc:picChg chg="add mod">
          <ac:chgData name="MarDom15" userId="de4e1a87-379c-4c82-88ea-0020a968ce60" providerId="ADAL" clId="{10AEC74D-CA95-4998-B963-DFF8DBECB403}" dt="2023-01-26T19:09:56.082" v="1674" actId="14100"/>
          <ac:picMkLst>
            <pc:docMk/>
            <pc:sldMk cId="3621989786" sldId="869"/>
            <ac:picMk id="5" creationId="{200BC3EC-7590-2E9A-5524-228F3D112E6F}"/>
          </ac:picMkLst>
        </pc:picChg>
      </pc:sldChg>
    </pc:docChg>
  </pc:docChgLst>
  <pc:docChgLst>
    <pc:chgData name="MahRaj16" userId="S::mahraj16@student.fh-westkueste.de::8ed647f2-8d03-4cb2-80fe-0a86fe45b99f" providerId="AD" clId="Web-{986BBDE7-A3C1-40CF-9A13-49CA06815322}"/>
    <pc:docChg chg="modSld">
      <pc:chgData name="MahRaj16" userId="S::mahraj16@student.fh-westkueste.de::8ed647f2-8d03-4cb2-80fe-0a86fe45b99f" providerId="AD" clId="Web-{986BBDE7-A3C1-40CF-9A13-49CA06815322}" dt="2023-01-27T13:16:08.373" v="1" actId="20577"/>
      <pc:docMkLst>
        <pc:docMk/>
      </pc:docMkLst>
      <pc:sldChg chg="modSp">
        <pc:chgData name="MahRaj16" userId="S::mahraj16@student.fh-westkueste.de::8ed647f2-8d03-4cb2-80fe-0a86fe45b99f" providerId="AD" clId="Web-{986BBDE7-A3C1-40CF-9A13-49CA06815322}" dt="2023-01-27T13:16:08.373" v="1" actId="20577"/>
        <pc:sldMkLst>
          <pc:docMk/>
          <pc:sldMk cId="3640112884" sldId="834"/>
        </pc:sldMkLst>
        <pc:spChg chg="mod">
          <ac:chgData name="MahRaj16" userId="S::mahraj16@student.fh-westkueste.de::8ed647f2-8d03-4cb2-80fe-0a86fe45b99f" providerId="AD" clId="Web-{986BBDE7-A3C1-40CF-9A13-49CA06815322}" dt="2023-01-27T13:16:08.373" v="1" actId="20577"/>
          <ac:spMkLst>
            <pc:docMk/>
            <pc:sldMk cId="3640112884" sldId="83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7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6" tIns="45859" rIns="91716" bIns="458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7" y="7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6" tIns="45859" rIns="91716" bIns="458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6457958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6" tIns="45859" rIns="91716" bIns="458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7" y="6457958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6" tIns="45859" rIns="91716" bIns="458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47E16F-62B2-4C1A-A3B9-564B77024ECB}" type="slidenum">
              <a:rPr lang="de-DE"/>
              <a:pPr>
                <a:defRPr/>
              </a:pPr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960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7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6" tIns="45859" rIns="91716" bIns="4585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7" y="7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6" tIns="45859" rIns="91716" bIns="4585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7" y="3228983"/>
            <a:ext cx="7278688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6" tIns="45859" rIns="91716" bIns="458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6457958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6" tIns="45859" rIns="91716" bIns="4585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7" y="6457958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6" tIns="45859" rIns="91716" bIns="4585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E50F785-8A76-4638-B61E-8CB4666412C3}" type="slidenum">
              <a:rPr lang="de-DE"/>
              <a:pPr>
                <a:defRPr/>
              </a:pPr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198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50F785-8A76-4638-B61E-8CB4666412C3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12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0" y="1412776"/>
            <a:ext cx="8640960" cy="147002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Titelmaster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9432" y="3140968"/>
            <a:ext cx="8705056" cy="28803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720500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125" y="1124744"/>
            <a:ext cx="8654355" cy="542354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4137323"/>
          </a:xfrm>
          <a:prstGeom prst="rect">
            <a:avLst/>
          </a:prstGeom>
        </p:spPr>
        <p:txBody>
          <a:bodyPr/>
          <a:lstStyle>
            <a:lvl1pPr marL="180000" indent="-180000">
              <a:lnSpc>
                <a:spcPct val="130000"/>
              </a:lnSpc>
              <a:spcBef>
                <a:spcPts val="600"/>
              </a:spcBef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180000">
              <a:lnSpc>
                <a:spcPct val="130000"/>
              </a:lnSpc>
              <a:spcBef>
                <a:spcPts val="60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00000" indent="-180000">
              <a:lnSpc>
                <a:spcPct val="130000"/>
              </a:lnSpc>
              <a:spcBef>
                <a:spcPts val="60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260000" indent="-180000">
              <a:lnSpc>
                <a:spcPct val="130000"/>
              </a:lnSpc>
              <a:spcBef>
                <a:spcPts val="60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620000" indent="-180000">
              <a:lnSpc>
                <a:spcPct val="130000"/>
              </a:lnSpc>
              <a:spcBef>
                <a:spcPts val="60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755243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 txBox="1">
            <a:spLocks noChangeArrowheads="1"/>
          </p:cNvSpPr>
          <p:nvPr userDrawn="1"/>
        </p:nvSpPr>
        <p:spPr>
          <a:xfrm>
            <a:off x="8316788" y="6514753"/>
            <a:ext cx="647700" cy="144463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algn="r">
              <a:defRPr/>
            </a:pPr>
            <a:fld id="{030C6ED3-6ADF-47B6-B159-AC1CDC64F884}" type="slidenum">
              <a:rPr lang="en-GB" sz="1000" b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‹N°›</a:t>
            </a:fld>
            <a:r>
              <a:rPr lang="en-GB" sz="1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/11</a:t>
            </a:r>
          </a:p>
        </p:txBody>
      </p:sp>
      <p:sp>
        <p:nvSpPr>
          <p:cNvPr id="10" name="Text Box 16"/>
          <p:cNvSpPr txBox="1">
            <a:spLocks noChangeArrowheads="1"/>
          </p:cNvSpPr>
          <p:nvPr userDrawn="1"/>
        </p:nvSpPr>
        <p:spPr bwMode="auto">
          <a:xfrm>
            <a:off x="323850" y="6505328"/>
            <a:ext cx="58990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>
              <a:defRPr/>
            </a:pPr>
            <a:r>
              <a:rPr lang="en-GB" sz="1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01.10.2022</a:t>
            </a:r>
          </a:p>
        </p:txBody>
      </p:sp>
      <p:sp>
        <p:nvSpPr>
          <p:cNvPr id="16" name="Line 13"/>
          <p:cNvSpPr>
            <a:spLocks noChangeShapeType="1"/>
          </p:cNvSpPr>
          <p:nvPr userDrawn="1"/>
        </p:nvSpPr>
        <p:spPr bwMode="auto">
          <a:xfrm flipH="1">
            <a:off x="0" y="6453188"/>
            <a:ext cx="8964613" cy="0"/>
          </a:xfrm>
          <a:prstGeom prst="line">
            <a:avLst/>
          </a:prstGeom>
          <a:noFill/>
          <a:ln w="9525">
            <a:solidFill>
              <a:srgbClr val="0065AD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 userDrawn="1"/>
        </p:nvSpPr>
        <p:spPr bwMode="auto">
          <a:xfrm>
            <a:off x="1403647" y="6514753"/>
            <a:ext cx="65887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defRPr/>
            </a:pPr>
            <a:r>
              <a:rPr lang="de-DE" sz="1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Titel</a:t>
            </a:r>
          </a:p>
          <a:p>
            <a:pPr algn="ctr">
              <a:defRPr/>
            </a:pPr>
            <a:r>
              <a:rPr lang="de-DE" sz="10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Kopie und Verbreitung der Folien nur mit schriftlicher Einwilligung von Vorname</a:t>
            </a:r>
            <a:r>
              <a:rPr lang="de-DE" sz="1000" b="0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und Name des Verfassers, </a:t>
            </a:r>
            <a:r>
              <a:rPr lang="de-DE" sz="1000" b="0" dirty="0">
                <a:solidFill>
                  <a:srgbClr val="000000"/>
                </a:solidFill>
              </a:rPr>
              <a:t>©, ®</a:t>
            </a:r>
            <a:endParaRPr lang="de-DE" sz="1000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Grafik 14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12547"/>
            <a:ext cx="1353162" cy="6521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t"/>
          <a:lstStyle/>
          <a:p>
            <a:r>
              <a:rPr lang="de-DE" sz="3200" b="1" dirty="0">
                <a:latin typeface="Calibri"/>
                <a:cs typeface="Calibri"/>
              </a:rPr>
              <a:t>Regelung eines Hubantriebes auf einem Versuchsstand </a:t>
            </a:r>
            <a:r>
              <a:rPr lang="de-DE" sz="3200" b="1" dirty="0" err="1">
                <a:latin typeface="Calibri"/>
                <a:cs typeface="Calibri"/>
              </a:rPr>
              <a:t>Bewegungssteuerungs</a:t>
            </a:r>
            <a:r>
              <a:rPr lang="de-DE" sz="3200" b="1" dirty="0">
                <a:latin typeface="Calibri"/>
                <a:cs typeface="Calibri"/>
              </a:rPr>
              <a:t> - Anwendungen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9432" y="3429000"/>
            <a:ext cx="8705056" cy="2592288"/>
          </a:xfrm>
        </p:spPr>
        <p:txBody>
          <a:bodyPr lIns="91440" tIns="45720" rIns="91440" bIns="45720" anchor="t"/>
          <a:lstStyle/>
          <a:p>
            <a:r>
              <a:rPr lang="de-DE" dirty="0">
                <a:latin typeface="Calibri"/>
                <a:cs typeface="Calibri"/>
              </a:rPr>
              <a:t>Martial </a:t>
            </a:r>
            <a:r>
              <a:rPr lang="de-DE" dirty="0" err="1">
                <a:latin typeface="Calibri"/>
                <a:cs typeface="Calibri"/>
              </a:rPr>
              <a:t>Domche</a:t>
            </a:r>
            <a:r>
              <a:rPr lang="de-DE" dirty="0">
                <a:latin typeface="Calibri"/>
                <a:cs typeface="Calibri"/>
              </a:rPr>
              <a:t> &amp; Mahdi Rajabi</a:t>
            </a:r>
          </a:p>
          <a:p>
            <a:r>
              <a:rPr lang="de-DE" dirty="0"/>
              <a:t>Modul „Fertigungsautomatisierung“</a:t>
            </a:r>
          </a:p>
          <a:p>
            <a:r>
              <a:rPr lang="de-DE" dirty="0"/>
              <a:t>Bei Prof. Dr.-Ing. Reiner Schütt</a:t>
            </a:r>
          </a:p>
          <a:p>
            <a:r>
              <a:rPr lang="de-DE" dirty="0"/>
              <a:t>26.01.2023</a:t>
            </a:r>
          </a:p>
          <a:p>
            <a:r>
              <a:rPr lang="de-DE" dirty="0"/>
              <a:t>Heide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011288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ABFBA-6482-AF20-D09E-C20C36B5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Parametrierung und Bewertung der Drehzahlvorsteuerung </a:t>
            </a:r>
            <a:endParaRPr lang="fr-FR" b="1"/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F2BB1D61-10AA-A28A-FB4E-2C8E57068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7" y="2022678"/>
            <a:ext cx="8352928" cy="4430658"/>
          </a:xfrm>
        </p:spPr>
      </p:pic>
    </p:spTree>
    <p:extLst>
      <p:ext uri="{BB962C8B-B14F-4D97-AF65-F5344CB8AC3E}">
        <p14:creationId xmlns:p14="http://schemas.microsoft.com/office/powerpoint/2010/main" val="33429187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A7A00-84CE-D343-65E2-362B9873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Parametrierung und Bewertung der Drehzahlvorsteuerung </a:t>
            </a:r>
            <a:endParaRPr lang="fr-FR" b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Espace réservé du contenu 9">
                <a:extLst>
                  <a:ext uri="{FF2B5EF4-FFF2-40B4-BE49-F238E27FC236}">
                    <a16:creationId xmlns:a16="http://schemas.microsoft.com/office/drawing/2014/main" id="{926872F1-3905-769D-0E6A-4EE3324411A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93851280"/>
                  </p:ext>
                </p:extLst>
              </p:nvPr>
            </p:nvGraphicFramePr>
            <p:xfrm>
              <a:off x="238124" y="1757057"/>
              <a:ext cx="5341986" cy="195928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316240">
                      <a:extLst>
                        <a:ext uri="{9D8B030D-6E8A-4147-A177-3AD203B41FA5}">
                          <a16:colId xmlns:a16="http://schemas.microsoft.com/office/drawing/2014/main" val="1929851082"/>
                        </a:ext>
                      </a:extLst>
                    </a:gridCol>
                    <a:gridCol w="1316240">
                      <a:extLst>
                        <a:ext uri="{9D8B030D-6E8A-4147-A177-3AD203B41FA5}">
                          <a16:colId xmlns:a16="http://schemas.microsoft.com/office/drawing/2014/main" val="2211275533"/>
                        </a:ext>
                      </a:extLst>
                    </a:gridCol>
                    <a:gridCol w="1354753">
                      <a:extLst>
                        <a:ext uri="{9D8B030D-6E8A-4147-A177-3AD203B41FA5}">
                          <a16:colId xmlns:a16="http://schemas.microsoft.com/office/drawing/2014/main" val="2066039195"/>
                        </a:ext>
                      </a:extLst>
                    </a:gridCol>
                    <a:gridCol w="1354753">
                      <a:extLst>
                        <a:ext uri="{9D8B030D-6E8A-4147-A177-3AD203B41FA5}">
                          <a16:colId xmlns:a16="http://schemas.microsoft.com/office/drawing/2014/main" val="930631127"/>
                        </a:ext>
                      </a:extLst>
                    </a:gridCol>
                  </a:tblGrid>
                  <a:tr h="22715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de-DE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(u/s*mm)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0.016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0.02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0.026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3447496"/>
                      </a:ext>
                    </a:extLst>
                  </a:tr>
                  <a:tr h="202880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de-DE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(s)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0,009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0,009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0,009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72662"/>
                      </a:ext>
                    </a:extLst>
                  </a:tr>
                  <a:tr h="311962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0,008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0007 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7566009"/>
                      </a:ext>
                    </a:extLst>
                  </a:tr>
                  <a:tr h="202880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Ü</m:t>
                                  </m:r>
                                </m:e>
                                <m:sub>
                                  <m:r>
                                    <a:rPr lang="de-DE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(mm/s)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132,46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117,75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114,80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795063"/>
                      </a:ext>
                    </a:extLst>
                  </a:tr>
                  <a:tr h="20288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518,1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4497,49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485,71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0838298"/>
                      </a:ext>
                    </a:extLst>
                  </a:tr>
                  <a:tr h="202880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de-DE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𝒂𝒖𝒔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(s)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40769"/>
                      </a:ext>
                    </a:extLst>
                  </a:tr>
                  <a:tr h="20288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432373"/>
                      </a:ext>
                    </a:extLst>
                  </a:tr>
                  <a:tr h="202880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de-DE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𝒂𝒏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2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(s)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0,057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0,067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0,43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2105579"/>
                      </a:ext>
                    </a:extLst>
                  </a:tr>
                  <a:tr h="20288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0,055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0,057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0,033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2952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Espace réservé du contenu 9">
                <a:extLst>
                  <a:ext uri="{FF2B5EF4-FFF2-40B4-BE49-F238E27FC236}">
                    <a16:creationId xmlns:a16="http://schemas.microsoft.com/office/drawing/2014/main" id="{926872F1-3905-769D-0E6A-4EE3324411A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93851280"/>
                  </p:ext>
                </p:extLst>
              </p:nvPr>
            </p:nvGraphicFramePr>
            <p:xfrm>
              <a:off x="238124" y="1757057"/>
              <a:ext cx="5341986" cy="195928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316240">
                      <a:extLst>
                        <a:ext uri="{9D8B030D-6E8A-4147-A177-3AD203B41FA5}">
                          <a16:colId xmlns:a16="http://schemas.microsoft.com/office/drawing/2014/main" val="1929851082"/>
                        </a:ext>
                      </a:extLst>
                    </a:gridCol>
                    <a:gridCol w="1316240">
                      <a:extLst>
                        <a:ext uri="{9D8B030D-6E8A-4147-A177-3AD203B41FA5}">
                          <a16:colId xmlns:a16="http://schemas.microsoft.com/office/drawing/2014/main" val="2211275533"/>
                        </a:ext>
                      </a:extLst>
                    </a:gridCol>
                    <a:gridCol w="1354753">
                      <a:extLst>
                        <a:ext uri="{9D8B030D-6E8A-4147-A177-3AD203B41FA5}">
                          <a16:colId xmlns:a16="http://schemas.microsoft.com/office/drawing/2014/main" val="2066039195"/>
                        </a:ext>
                      </a:extLst>
                    </a:gridCol>
                    <a:gridCol w="1354753">
                      <a:extLst>
                        <a:ext uri="{9D8B030D-6E8A-4147-A177-3AD203B41FA5}">
                          <a16:colId xmlns:a16="http://schemas.microsoft.com/office/drawing/2014/main" val="930631127"/>
                        </a:ext>
                      </a:extLst>
                    </a:gridCol>
                  </a:tblGrid>
                  <a:tr h="2271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3" t="-21622" r="-306944" b="-8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0.016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0.02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0.026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3447496"/>
                      </a:ext>
                    </a:extLst>
                  </a:tr>
                  <a:tr h="20288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3" t="-52941" r="-306944" b="-24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0,009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0,009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0,009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72662"/>
                      </a:ext>
                    </a:extLst>
                  </a:tr>
                  <a:tr h="311962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0,008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0007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7566009"/>
                      </a:ext>
                    </a:extLst>
                  </a:tr>
                  <a:tr h="20288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3" t="-194030" r="-306944" b="-216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132,46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117,75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114,80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795063"/>
                      </a:ext>
                    </a:extLst>
                  </a:tr>
                  <a:tr h="20288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518,1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4497,49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485,71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0838298"/>
                      </a:ext>
                    </a:extLst>
                  </a:tr>
                  <a:tr h="20288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3" t="-298485" r="-306944" b="-1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40769"/>
                      </a:ext>
                    </a:extLst>
                  </a:tr>
                  <a:tr h="20288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432373"/>
                      </a:ext>
                    </a:extLst>
                  </a:tr>
                  <a:tr h="20288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3" t="-392537" r="-306944" b="-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0,057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0,067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0,43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2105579"/>
                      </a:ext>
                    </a:extLst>
                  </a:tr>
                  <a:tr h="20288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0,055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0,057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0,033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29528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5B9D1F07-C55B-4441-AC37-3477B49BF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71923"/>
              </p:ext>
            </p:extLst>
          </p:nvPr>
        </p:nvGraphicFramePr>
        <p:xfrm>
          <a:off x="5724128" y="1757057"/>
          <a:ext cx="800100" cy="571500"/>
        </p:xfrm>
        <a:graphic>
          <a:graphicData uri="http://schemas.openxmlformats.org/drawingml/2006/table">
            <a:tbl>
              <a:tblPr firstRow="1" firstCol="1" bandRow="1"/>
              <a:tblGrid>
                <a:gridCol w="800100">
                  <a:extLst>
                    <a:ext uri="{9D8B030D-6E8A-4147-A177-3AD203B41FA5}">
                      <a16:colId xmlns:a16="http://schemas.microsoft.com/office/drawing/2014/main" val="7898189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Sollwert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139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839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368333"/>
                  </a:ext>
                </a:extLst>
              </a:tr>
            </a:tbl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0E431025-5B17-4293-29C9-1BB0340A8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0050" y="14462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au 15">
                <a:extLst>
                  <a:ext uri="{FF2B5EF4-FFF2-40B4-BE49-F238E27FC236}">
                    <a16:creationId xmlns:a16="http://schemas.microsoft.com/office/drawing/2014/main" id="{6C7A7F1F-B641-5C0B-A7F2-381827B483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648706"/>
                  </p:ext>
                </p:extLst>
              </p:nvPr>
            </p:nvGraphicFramePr>
            <p:xfrm>
              <a:off x="238124" y="4077072"/>
              <a:ext cx="5341985" cy="208506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68397">
                      <a:extLst>
                        <a:ext uri="{9D8B030D-6E8A-4147-A177-3AD203B41FA5}">
                          <a16:colId xmlns:a16="http://schemas.microsoft.com/office/drawing/2014/main" val="3237411880"/>
                        </a:ext>
                      </a:extLst>
                    </a:gridCol>
                    <a:gridCol w="1068397">
                      <a:extLst>
                        <a:ext uri="{9D8B030D-6E8A-4147-A177-3AD203B41FA5}">
                          <a16:colId xmlns:a16="http://schemas.microsoft.com/office/drawing/2014/main" val="4065585875"/>
                        </a:ext>
                      </a:extLst>
                    </a:gridCol>
                    <a:gridCol w="1068397">
                      <a:extLst>
                        <a:ext uri="{9D8B030D-6E8A-4147-A177-3AD203B41FA5}">
                          <a16:colId xmlns:a16="http://schemas.microsoft.com/office/drawing/2014/main" val="2321251746"/>
                        </a:ext>
                      </a:extLst>
                    </a:gridCol>
                    <a:gridCol w="1068397">
                      <a:extLst>
                        <a:ext uri="{9D8B030D-6E8A-4147-A177-3AD203B41FA5}">
                          <a16:colId xmlns:a16="http://schemas.microsoft.com/office/drawing/2014/main" val="1669245993"/>
                        </a:ext>
                      </a:extLst>
                    </a:gridCol>
                    <a:gridCol w="1068397">
                      <a:extLst>
                        <a:ext uri="{9D8B030D-6E8A-4147-A177-3AD203B41FA5}">
                          <a16:colId xmlns:a16="http://schemas.microsoft.com/office/drawing/2014/main" val="2070350771"/>
                        </a:ext>
                      </a:extLst>
                    </a:gridCol>
                  </a:tblGrid>
                  <a:tr h="32121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de-DE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</m:oMath>
                          </a14:m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4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43305360"/>
                      </a:ext>
                    </a:extLst>
                  </a:tr>
                  <a:tr h="212518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de-DE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</m:oMath>
                          </a14:m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0,007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0,009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58969"/>
                      </a:ext>
                    </a:extLst>
                  </a:tr>
                  <a:tr h="212518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0,008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0,007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6509626"/>
                      </a:ext>
                    </a:extLst>
                  </a:tr>
                  <a:tr h="212518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Ü</m:t>
                                  </m:r>
                                </m:e>
                                <m:sub>
                                  <m:r>
                                    <a:rPr lang="de-DE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(mm/s)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138,35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134,46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114,80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117,75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9855417"/>
                      </a:ext>
                    </a:extLst>
                  </a:tr>
                  <a:tr h="212518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518,04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512,0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485,7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459,25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930438"/>
                      </a:ext>
                    </a:extLst>
                  </a:tr>
                  <a:tr h="212518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de-DE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𝒂𝒖𝒔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(s)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0,011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0,013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0,015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0,018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3807417"/>
                      </a:ext>
                    </a:extLst>
                  </a:tr>
                  <a:tr h="212518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0,013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9895628"/>
                      </a:ext>
                    </a:extLst>
                  </a:tr>
                  <a:tr h="276218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de-DE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𝒂𝒏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(s)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0,025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0,047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0,053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0,060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6253371"/>
                      </a:ext>
                    </a:extLst>
                  </a:tr>
                  <a:tr h="212518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0,035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0,057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0,067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0,081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65631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au 15">
                <a:extLst>
                  <a:ext uri="{FF2B5EF4-FFF2-40B4-BE49-F238E27FC236}">
                    <a16:creationId xmlns:a16="http://schemas.microsoft.com/office/drawing/2014/main" id="{6C7A7F1F-B641-5C0B-A7F2-381827B483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648706"/>
                  </p:ext>
                </p:extLst>
              </p:nvPr>
            </p:nvGraphicFramePr>
            <p:xfrm>
              <a:off x="238124" y="4077072"/>
              <a:ext cx="5341985" cy="208506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68397">
                      <a:extLst>
                        <a:ext uri="{9D8B030D-6E8A-4147-A177-3AD203B41FA5}">
                          <a16:colId xmlns:a16="http://schemas.microsoft.com/office/drawing/2014/main" val="3237411880"/>
                        </a:ext>
                      </a:extLst>
                    </a:gridCol>
                    <a:gridCol w="1068397">
                      <a:extLst>
                        <a:ext uri="{9D8B030D-6E8A-4147-A177-3AD203B41FA5}">
                          <a16:colId xmlns:a16="http://schemas.microsoft.com/office/drawing/2014/main" val="4065585875"/>
                        </a:ext>
                      </a:extLst>
                    </a:gridCol>
                    <a:gridCol w="1068397">
                      <a:extLst>
                        <a:ext uri="{9D8B030D-6E8A-4147-A177-3AD203B41FA5}">
                          <a16:colId xmlns:a16="http://schemas.microsoft.com/office/drawing/2014/main" val="2321251746"/>
                        </a:ext>
                      </a:extLst>
                    </a:gridCol>
                    <a:gridCol w="1068397">
                      <a:extLst>
                        <a:ext uri="{9D8B030D-6E8A-4147-A177-3AD203B41FA5}">
                          <a16:colId xmlns:a16="http://schemas.microsoft.com/office/drawing/2014/main" val="1669245993"/>
                        </a:ext>
                      </a:extLst>
                    </a:gridCol>
                    <a:gridCol w="1068397">
                      <a:extLst>
                        <a:ext uri="{9D8B030D-6E8A-4147-A177-3AD203B41FA5}">
                          <a16:colId xmlns:a16="http://schemas.microsoft.com/office/drawing/2014/main" val="2070350771"/>
                        </a:ext>
                      </a:extLst>
                    </a:gridCol>
                  </a:tblGrid>
                  <a:tr h="3212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1" t="-13208" r="-402286" b="-566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4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43305360"/>
                      </a:ext>
                    </a:extLst>
                  </a:tr>
                  <a:tr h="21251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1" t="-85714" r="-402286" b="-3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0,007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0,009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58969"/>
                      </a:ext>
                    </a:extLst>
                  </a:tr>
                  <a:tr h="212518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0,008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0,007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6509626"/>
                      </a:ext>
                    </a:extLst>
                  </a:tr>
                  <a:tr h="21251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1" t="-185714" r="-402286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138,35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134,46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114,80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117,75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9855417"/>
                      </a:ext>
                    </a:extLst>
                  </a:tr>
                  <a:tr h="212518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518,04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512,0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485,7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459,25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930438"/>
                      </a:ext>
                    </a:extLst>
                  </a:tr>
                  <a:tr h="21251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1" t="-285714" r="-402286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0,011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0,013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0,015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0,018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3807417"/>
                      </a:ext>
                    </a:extLst>
                  </a:tr>
                  <a:tr h="212518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0,013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0,015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9895628"/>
                      </a:ext>
                    </a:extLst>
                  </a:tr>
                  <a:tr h="27621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1" t="-337500" r="-402286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0,025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0,047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0,053 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0,060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6253371"/>
                      </a:ext>
                    </a:extLst>
                  </a:tr>
                  <a:tr h="212518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0,035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0,057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0,067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0,081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65631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ectangle 5">
            <a:extLst>
              <a:ext uri="{FF2B5EF4-FFF2-40B4-BE49-F238E27FC236}">
                <a16:creationId xmlns:a16="http://schemas.microsoft.com/office/drawing/2014/main" id="{B366BFB9-897B-F728-E888-53E287ECB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884" y="2773177"/>
            <a:ext cx="3168352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Mit</a:t>
            </a:r>
            <a:r>
              <a:rPr kumimoji="0" lang="en-US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T_N = 8s </a:t>
            </a:r>
            <a:br>
              <a:rPr kumimoji="0" lang="en-US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</a:t>
            </a:r>
            <a:r>
              <a:rPr kumimoji="0" lang="en-US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haben</a:t>
            </a:r>
            <a:r>
              <a:rPr kumimoji="0" lang="en-US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K_p</a:t>
            </a:r>
            <a:r>
              <a:rPr kumimoji="0" lang="en-US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0,026, </a:t>
            </a:r>
            <a:r>
              <a:rPr kumimoji="0" lang="en-US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weil</a:t>
            </a:r>
            <a:r>
              <a:rPr kumimoji="0" lang="en-US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 </a:t>
            </a:r>
            <a:r>
              <a:rPr kumimoji="0" lang="en-US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zu</a:t>
            </a:r>
            <a:r>
              <a:rPr kumimoji="0" lang="en-US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wenige</a:t>
            </a:r>
            <a:r>
              <a:rPr kumimoji="0" lang="en-US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schwiegungen</a:t>
            </a:r>
            <a:r>
              <a:rPr kumimoji="0" lang="en-US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gibts</a:t>
            </a:r>
            <a:r>
              <a:rPr kumimoji="0" lang="en-US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b="1" dirty="0">
                <a:latin typeface="Arial" panose="020B0604020202020204" pitchFamily="34" charset="0"/>
              </a:rPr>
              <a:t>Mit </a:t>
            </a:r>
            <a:r>
              <a:rPr lang="fr-FR" altLang="fr-FR" sz="1200" b="1" dirty="0" err="1">
                <a:latin typeface="Arial" panose="020B0604020202020204" pitchFamily="34" charset="0"/>
              </a:rPr>
              <a:t>K_p</a:t>
            </a:r>
            <a:r>
              <a:rPr lang="fr-FR" altLang="fr-FR" sz="1200" b="1" dirty="0">
                <a:latin typeface="Arial" panose="020B0604020202020204" pitchFamily="34" charset="0"/>
              </a:rPr>
              <a:t> = 0,026  </a:t>
            </a:r>
            <a:br>
              <a:rPr lang="fr-FR" altLang="fr-FR" sz="1200" b="1" dirty="0">
                <a:latin typeface="Arial" panose="020B0604020202020204" pitchFamily="34" charset="0"/>
              </a:rPr>
            </a:br>
            <a:r>
              <a:rPr lang="fr-FR" altLang="fr-FR" sz="1200" b="1" dirty="0" err="1">
                <a:latin typeface="Arial" panose="020B0604020202020204" pitchFamily="34" charset="0"/>
              </a:rPr>
              <a:t>wir</a:t>
            </a:r>
            <a:r>
              <a:rPr lang="fr-FR" altLang="fr-FR" sz="1200" b="1" dirty="0">
                <a:latin typeface="Arial" panose="020B0604020202020204" pitchFamily="34" charset="0"/>
              </a:rPr>
              <a:t> </a:t>
            </a:r>
            <a:r>
              <a:rPr lang="fr-FR" altLang="fr-FR" sz="1200" b="1" dirty="0" err="1">
                <a:latin typeface="Arial" panose="020B0604020202020204" pitchFamily="34" charset="0"/>
              </a:rPr>
              <a:t>haben</a:t>
            </a:r>
            <a:r>
              <a:rPr lang="fr-FR" altLang="fr-FR" sz="1200" b="1" dirty="0">
                <a:latin typeface="Arial" panose="020B0604020202020204" pitchFamily="34" charset="0"/>
              </a:rPr>
              <a:t> T_N = 4 </a:t>
            </a:r>
            <a:r>
              <a:rPr lang="fr-FR" altLang="fr-FR" sz="1200" b="1" dirty="0" err="1">
                <a:latin typeface="Arial" panose="020B0604020202020204" pitchFamily="34" charset="0"/>
              </a:rPr>
              <a:t>gewählt</a:t>
            </a:r>
            <a:r>
              <a:rPr lang="fr-FR" altLang="fr-FR" sz="1200" b="1" dirty="0">
                <a:latin typeface="Arial" panose="020B0604020202020204" pitchFamily="34" charset="0"/>
              </a:rPr>
              <a:t>, </a:t>
            </a:r>
            <a:r>
              <a:rPr lang="fr-FR" altLang="fr-FR" sz="1200" b="1" dirty="0" err="1">
                <a:latin typeface="Arial" panose="020B0604020202020204" pitchFamily="34" charset="0"/>
              </a:rPr>
              <a:t>weil</a:t>
            </a:r>
            <a:r>
              <a:rPr lang="fr-FR" altLang="fr-FR" sz="1200" b="1" dirty="0">
                <a:latin typeface="Arial" panose="020B0604020202020204" pitchFamily="34" charset="0"/>
              </a:rPr>
              <a:t> es </a:t>
            </a:r>
            <a:r>
              <a:rPr lang="fr-FR" altLang="fr-FR" sz="1200" b="1" dirty="0" err="1">
                <a:latin typeface="Arial" panose="020B0604020202020204" pitchFamily="34" charset="0"/>
              </a:rPr>
              <a:t>schnelle</a:t>
            </a:r>
            <a:r>
              <a:rPr lang="fr-FR" altLang="fr-FR" sz="1200" b="1" dirty="0">
                <a:latin typeface="Arial" panose="020B0604020202020204" pitchFamily="34" charset="0"/>
              </a:rPr>
              <a:t> </a:t>
            </a:r>
            <a:r>
              <a:rPr lang="fr-FR" altLang="fr-FR" sz="1200" b="1" dirty="0" err="1">
                <a:latin typeface="Arial" panose="020B0604020202020204" pitchFamily="34" charset="0"/>
              </a:rPr>
              <a:t>ist</a:t>
            </a:r>
            <a:endParaRPr lang="fr-FR" altLang="fr-FR" sz="1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70583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E1670-865B-75AB-CCDC-F187BC54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Aufbau der Drehzahlvorsteuerung mit einem Trapez Profil</a:t>
            </a:r>
            <a:endParaRPr lang="fr-FR" b="1">
              <a:latin typeface="Calibri"/>
              <a:cs typeface="Calibri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0FC572-58B0-AA06-AE65-349C902D7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3" y="1773238"/>
            <a:ext cx="7779799" cy="4137025"/>
          </a:xfrm>
        </p:spPr>
      </p:pic>
    </p:spTree>
    <p:extLst>
      <p:ext uri="{BB962C8B-B14F-4D97-AF65-F5344CB8AC3E}">
        <p14:creationId xmlns:p14="http://schemas.microsoft.com/office/powerpoint/2010/main" val="190256313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47136-B3B6-87C0-E4CC-D9A0CE54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Aufbau ein Trapez Profil</a:t>
            </a:r>
            <a:endParaRPr lang="fr-FR" b="1" dirty="0">
              <a:latin typeface="Calibri"/>
              <a:cs typeface="Calibri"/>
            </a:endParaRP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1F5546E-AB6A-7A40-5DFD-12CE75E08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67098"/>
            <a:ext cx="8208911" cy="4354190"/>
          </a:xfrm>
        </p:spPr>
      </p:pic>
    </p:spTree>
    <p:extLst>
      <p:ext uri="{BB962C8B-B14F-4D97-AF65-F5344CB8AC3E}">
        <p14:creationId xmlns:p14="http://schemas.microsoft.com/office/powerpoint/2010/main" val="362454241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973B3-C958-97C0-6646-288FC84E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124744"/>
            <a:ext cx="8654355" cy="864096"/>
          </a:xfrm>
        </p:spPr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Parametrierung und Bewertung der Drehzahlvorsteuerung mit Trapez Profil mit </a:t>
            </a:r>
            <a:r>
              <a:rPr lang="de-DE" b="1" dirty="0" err="1">
                <a:latin typeface="Calibri"/>
                <a:cs typeface="Calibri"/>
              </a:rPr>
              <a:t>t_c</a:t>
            </a:r>
            <a:r>
              <a:rPr lang="de-DE" b="1" dirty="0">
                <a:latin typeface="Calibri"/>
                <a:cs typeface="Calibri"/>
              </a:rPr>
              <a:t> # 0</a:t>
            </a:r>
            <a:endParaRPr lang="fr-FR" b="1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DB03EA7-323A-319C-BB0E-1F26ED9A9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988840"/>
                <a:ext cx="8424936" cy="3921299"/>
              </a:xfrm>
            </p:spPr>
            <p:txBody>
              <a:bodyPr/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Trapez Profil Parameter 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sub>
                    </m:sSub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Zeit für </a:t>
                </a:r>
                <a:r>
                  <a:rPr lang="de-DE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r>
                  <a:rPr lang="de-DE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escheleunigung</a:t>
                </a: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P</a:t>
                </a: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hase</a:t>
                </a:r>
                <a:r>
                  <a:rPr lang="de-DE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sub>
                    </m:sSub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de-DE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𝒎𝒂𝒙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de-DE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𝒎𝒂𝒙</m:t>
                            </m:r>
                          </m:sub>
                        </m:sSub>
                      </m:den>
                    </m:f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             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zeit für eine ganze </a:t>
                </a:r>
                <a:r>
                  <a:rPr lang="de-DE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P</a:t>
                </a: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hase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</a:t>
                </a: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fr-FR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de-DE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de-DE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𝒎𝒂𝒙</m:t>
                                </m:r>
                              </m:sub>
                            </m:sSub>
                          </m:den>
                        </m:f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fr-FR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de-DE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𝒎𝒂𝒙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de-DE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𝒎𝒂𝒙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𝒄</m:t>
                        </m:r>
                      </m:sub>
                    </m:sSub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Zeit für die konstante Phase          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𝒄</m:t>
                        </m:r>
                      </m:sub>
                    </m:sSub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de-DE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fr-FR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de-DE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sub>
                        </m:sSub>
                      </m:e>
                    </m:d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DB03EA7-323A-319C-BB0E-1F26ED9A9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988840"/>
                <a:ext cx="8424936" cy="3921299"/>
              </a:xfrm>
              <a:blipFill>
                <a:blip r:embed="rId2"/>
                <a:stretch>
                  <a:fillRect l="-434" t="-7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497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291B3-5F5B-11D4-E5C5-E136D013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124744"/>
            <a:ext cx="8654355" cy="792088"/>
          </a:xfrm>
        </p:spPr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Parametrierung und Bewertung der Drehzahlvorsteuerung mit Trapez Profil mit </a:t>
            </a:r>
            <a:r>
              <a:rPr lang="de-DE" b="1" dirty="0" err="1">
                <a:latin typeface="Calibri"/>
                <a:cs typeface="Calibri"/>
              </a:rPr>
              <a:t>t_c</a:t>
            </a:r>
            <a:r>
              <a:rPr lang="de-DE" b="1" dirty="0">
                <a:latin typeface="Calibri"/>
                <a:cs typeface="Calibri"/>
              </a:rPr>
              <a:t> # 0</a:t>
            </a:r>
            <a:endParaRPr lang="fr-FR" b="1">
              <a:latin typeface="Calibri"/>
              <a:cs typeface="Calibri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5F82C50-3107-F647-17AC-21C173FE9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916832"/>
            <a:ext cx="8425631" cy="4248472"/>
          </a:xfrm>
        </p:spPr>
      </p:pic>
    </p:spTree>
    <p:extLst>
      <p:ext uri="{BB962C8B-B14F-4D97-AF65-F5344CB8AC3E}">
        <p14:creationId xmlns:p14="http://schemas.microsoft.com/office/powerpoint/2010/main" val="23951232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73342-BCDB-24F5-43A1-3E1628A3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124744"/>
            <a:ext cx="8654355" cy="792088"/>
          </a:xfrm>
        </p:spPr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Parametrierung und Bewertung der Drehzahlvorsteuerung mit Trapez Profil mit </a:t>
            </a:r>
            <a:r>
              <a:rPr lang="de-DE" b="1" dirty="0" err="1">
                <a:latin typeface="Calibri"/>
                <a:cs typeface="Calibri"/>
              </a:rPr>
              <a:t>t_c</a:t>
            </a:r>
            <a:r>
              <a:rPr lang="de-DE" b="1" dirty="0">
                <a:latin typeface="Calibri"/>
                <a:cs typeface="Calibri"/>
              </a:rPr>
              <a:t> = 0</a:t>
            </a:r>
            <a:endParaRPr lang="fr-FR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8C2FCDF-E17F-CB66-260A-40137FA7E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916832"/>
                <a:ext cx="8640960" cy="3993307"/>
              </a:xfrm>
            </p:spPr>
            <p:txBody>
              <a:bodyPr/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Dreieck Profil Parameter 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Zeit für eine ganze </a:t>
                </a:r>
                <a:r>
                  <a:rPr lang="de-DE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P</a:t>
                </a: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hase  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ad>
                          <m:radPr>
                            <m:degHide m:val="on"/>
                            <m:ctrlPr>
                              <a:rPr lang="fr-FR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fr-FR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fr-FR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𝒎𝒂𝒙</m:t>
                                </m:r>
                              </m:sub>
                            </m:sSub>
                          </m:e>
                        </m:rad>
                      </m:e>
                    </m:d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-</a:t>
                </a:r>
                <a14:m>
                  <m:oMath xmlns:m="http://schemas.openxmlformats.org/officeDocument/2006/math"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de-DE" sz="1800" b="1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Zeit für die </a:t>
                </a:r>
                <a:r>
                  <a:rPr lang="de-DE" b="1" dirty="0" err="1"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B</a:t>
                </a:r>
                <a:r>
                  <a:rPr lang="de-DE" sz="1800" b="1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escheleunigung</a:t>
                </a:r>
                <a:r>
                  <a:rPr lang="de-DE" sz="1800" b="1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</a:t>
                </a:r>
                <a:r>
                  <a:rPr lang="de-DE" b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P</a:t>
                </a:r>
                <a:r>
                  <a:rPr lang="de-DE" sz="1800" b="1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hase 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b="1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𝒂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1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-</a:t>
                </a:r>
                <a14:m>
                  <m:oMath xmlns:m="http://schemas.openxmlformats.org/officeDocument/2006/math"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= 0 Zeit für konstante Phase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8C2FCDF-E17F-CB66-260A-40137FA7E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916832"/>
                <a:ext cx="8640960" cy="3993307"/>
              </a:xfrm>
              <a:blipFill>
                <a:blip r:embed="rId2"/>
                <a:stretch>
                  <a:fillRect l="-423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71363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D44D0-3B50-96BA-FE3C-FAFA24D4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124744"/>
            <a:ext cx="8654355" cy="792088"/>
          </a:xfrm>
        </p:spPr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Parametrierung und Bewertung der Drehzahlvorsteuerung mit Trapez Profil mit </a:t>
            </a:r>
            <a:r>
              <a:rPr lang="de-DE" b="1" dirty="0" err="1">
                <a:latin typeface="Calibri"/>
                <a:cs typeface="Calibri"/>
              </a:rPr>
              <a:t>t_c</a:t>
            </a:r>
            <a:r>
              <a:rPr lang="de-DE" b="1" dirty="0">
                <a:latin typeface="Calibri"/>
                <a:cs typeface="Calibri"/>
              </a:rPr>
              <a:t> = 0</a:t>
            </a:r>
            <a:endParaRPr lang="fr-FR" b="1">
              <a:latin typeface="Calibri"/>
              <a:cs typeface="Calibri"/>
            </a:endParaRPr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33999436-E59A-275E-E8D3-B8062499D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112"/>
            <a:ext cx="8568951" cy="4249191"/>
          </a:xfrm>
        </p:spPr>
      </p:pic>
    </p:spTree>
    <p:extLst>
      <p:ext uri="{BB962C8B-B14F-4D97-AF65-F5344CB8AC3E}">
        <p14:creationId xmlns:p14="http://schemas.microsoft.com/office/powerpoint/2010/main" val="250111716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90A14-8754-745E-B7D3-68A63C64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Aufbau der Drehzahlvorsteuerung mit einem Sin²Profil</a:t>
            </a:r>
            <a:endParaRPr lang="fr-FR" b="1">
              <a:latin typeface="Calibri"/>
              <a:cs typeface="Calibri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6B2C61A-77DE-BAE8-F99D-E40CB1E71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3" y="1773238"/>
            <a:ext cx="7782733" cy="4137025"/>
          </a:xfrm>
        </p:spPr>
      </p:pic>
    </p:spTree>
    <p:extLst>
      <p:ext uri="{BB962C8B-B14F-4D97-AF65-F5344CB8AC3E}">
        <p14:creationId xmlns:p14="http://schemas.microsoft.com/office/powerpoint/2010/main" val="388042125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1BD9B-3431-8A55-B2D3-E488F17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17" y="764704"/>
            <a:ext cx="8654355" cy="432048"/>
          </a:xfrm>
        </p:spPr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Aufbau ein Sin²Profil</a:t>
            </a:r>
            <a:r>
              <a:rPr lang="de-DE" dirty="0">
                <a:latin typeface="Calibri"/>
                <a:cs typeface="Calibri"/>
              </a:rPr>
              <a:t> 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954049A-2AAD-5F5D-3B84-78C1BCC68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196752"/>
            <a:ext cx="7992887" cy="5112568"/>
          </a:xfrm>
        </p:spPr>
      </p:pic>
    </p:spTree>
    <p:extLst>
      <p:ext uri="{BB962C8B-B14F-4D97-AF65-F5344CB8AC3E}">
        <p14:creationId xmlns:p14="http://schemas.microsoft.com/office/powerpoint/2010/main" val="213935922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179705" indent="-179705">
              <a:buFont typeface="Arial"/>
              <a:buChar char="•"/>
            </a:pPr>
            <a:r>
              <a:rPr lang="de-DE" b="1" dirty="0">
                <a:latin typeface="Calibri"/>
                <a:cs typeface="Calibri"/>
              </a:rPr>
              <a:t>Hubantriebes werden in vielen Bereichen eingesetzt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/>
                <a:cs typeface="Calibri"/>
              </a:rPr>
              <a:t>Sicherheit bewahren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/>
                <a:cs typeface="Calibri"/>
              </a:rPr>
              <a:t>Gebäudebau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/>
                <a:cs typeface="Calibri"/>
              </a:rPr>
              <a:t>Flugzeugreparaturen</a:t>
            </a:r>
          </a:p>
          <a:p>
            <a:pPr marL="179705" indent="-179705">
              <a:buFont typeface="Arial"/>
              <a:buChar char="•"/>
            </a:pPr>
            <a:r>
              <a:rPr lang="de-DE" b="1" dirty="0" err="1">
                <a:latin typeface="Calibri"/>
                <a:cs typeface="Calibri"/>
              </a:rPr>
              <a:t>ServoMotor</a:t>
            </a:r>
            <a:r>
              <a:rPr lang="de-DE" dirty="0">
                <a:latin typeface="Calibri"/>
                <a:cs typeface="Calibri"/>
              </a:rPr>
              <a:t> 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>
                <a:latin typeface="Calibri"/>
                <a:cs typeface="Calibri"/>
              </a:rPr>
              <a:t> Beschleunigung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/>
                <a:cs typeface="Calibri"/>
              </a:rPr>
              <a:t> den Winkel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>
                <a:latin typeface="Calibri"/>
                <a:cs typeface="Calibri"/>
              </a:rPr>
              <a:t> die Geschwindigkeit                                                          </a:t>
            </a:r>
          </a:p>
          <a:p>
            <a:pPr marL="0" indent="0">
              <a:buNone/>
            </a:pPr>
            <a:r>
              <a:rPr lang="de-DE" dirty="0">
                <a:latin typeface="Calibri"/>
                <a:cs typeface="Calibri"/>
              </a:rPr>
              <a:t>•</a:t>
            </a:r>
            <a:r>
              <a:rPr lang="de-DE" b="1" dirty="0">
                <a:latin typeface="Calibri"/>
                <a:cs typeface="Calibri"/>
              </a:rPr>
              <a:t>Umlenkrollen bringen Zugkraft auf Wickelgut</a:t>
            </a:r>
          </a:p>
          <a:p>
            <a:pPr marL="179705" indent="-179705">
              <a:buFont typeface="Arial"/>
              <a:buChar char="•"/>
            </a:pPr>
            <a:endParaRPr lang="de-DE" dirty="0">
              <a:latin typeface="Calibri"/>
              <a:cs typeface="Calibri"/>
            </a:endParaRPr>
          </a:p>
          <a:p>
            <a:pPr marL="179705" indent="-179705">
              <a:buFont typeface="Arial"/>
              <a:buChar char="•"/>
            </a:pPr>
            <a:endParaRPr lang="de-DE" dirty="0"/>
          </a:p>
        </p:txBody>
      </p:sp>
      <p:pic>
        <p:nvPicPr>
          <p:cNvPr id="4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E4AAC7C6-6988-1329-2D5D-594E2A77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68" y="3252627"/>
            <a:ext cx="2272301" cy="20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8338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3BC15-F535-4A02-B2DF-324FA7BD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Aufbau ein Sin²Profil 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E704C2F-43A5-E110-756F-1CE3EBC09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Sin²Profil Parameter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𝒄𝒔</m:t>
                        </m:r>
                      </m:sub>
                    </m:sSub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#</m:t>
                    </m:r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𝒂𝒔</m:t>
                        </m:r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Die Zeit von </a:t>
                </a:r>
                <a:r>
                  <a:rPr lang="de-DE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Bescheleunigung</a:t>
                </a: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Phase                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𝒂𝒔</m:t>
                        </m:r>
                      </m:sub>
                    </m:sSub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r>
                                  <a:rPr lang="de-DE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de-DE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𝟏𝟒</m:t>
                                </m:r>
                              </m:num>
                              <m:den>
                                <m:r>
                                  <a:rPr lang="de-DE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∗(</m:t>
                        </m:r>
                        <m:f>
                          <m:fPr>
                            <m:ctrlPr>
                              <a:rPr lang="fr-FR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de-DE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𝒎𝒂𝒙𝒔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de-DE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𝒎𝒂𝒙𝒔</m:t>
                                </m:r>
                              </m:sub>
                            </m:sSub>
                          </m:den>
                        </m:f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                                     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  -</a:t>
                </a:r>
                <a14:m>
                  <m:oMath xmlns:m="http://schemas.openxmlformats.org/officeDocument/2006/math"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de-DE" sz="1800" b="1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 Die ganze zeit für eine komplette </a:t>
                </a:r>
                <a:r>
                  <a:rPr lang="de-DE" b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P</a:t>
                </a:r>
                <a:r>
                  <a:rPr lang="de-DE" sz="1800" b="1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hase 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b="1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1800" b="1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fr-FR" sz="1800" b="1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sz="1800" b="1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800" b="1" i="1"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sz="1800" b="1" i="1"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800" b="1" i="1"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𝒎𝒂𝒙𝒔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fr-FR" sz="1800" b="1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sz="1800" b="1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𝟏𝟒</m:t>
                                    </m:r>
                                  </m:num>
                                  <m:den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fr-FR" sz="1800" b="1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800" b="1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800" b="1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𝒎𝒂𝒙𝒔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800" b="1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𝒎𝒂𝒙𝒔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  <m:d>
                      <m:d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</a:t>
                </a: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-</a:t>
                </a:r>
                <a14:m>
                  <m:oMath xmlns:m="http://schemas.openxmlformats.org/officeDocument/2006/math"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𝒄𝒔</m:t>
                        </m:r>
                      </m:sub>
                    </m:sSub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Zeit für die Konstante Phase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𝒄𝒔</m:t>
                        </m:r>
                      </m:sub>
                    </m:sSub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𝟐</m:t>
                    </m:r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𝒂𝒔</m:t>
                        </m:r>
                      </m:sub>
                    </m:sSub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                                                   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E704C2F-43A5-E110-756F-1CE3EBC09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3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00411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16B6A-F6D0-C7A3-872A-E6D15478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124744"/>
            <a:ext cx="8654355" cy="792088"/>
          </a:xfrm>
        </p:spPr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Parametrierung und Bewertung der Drehzahlvorsteuerung mit Sin²Profil mit </a:t>
            </a:r>
            <a:r>
              <a:rPr lang="de-DE" b="1" dirty="0" err="1">
                <a:latin typeface="Calibri"/>
                <a:cs typeface="Calibri"/>
              </a:rPr>
              <a:t>t_c</a:t>
            </a:r>
            <a:r>
              <a:rPr lang="de-DE" b="1" dirty="0">
                <a:latin typeface="Calibri"/>
                <a:cs typeface="Calibri"/>
              </a:rPr>
              <a:t> # 0</a:t>
            </a:r>
            <a:endParaRPr lang="fr-FR" b="1">
              <a:latin typeface="Calibri"/>
              <a:cs typeface="Calibri"/>
            </a:endParaRPr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AEE62C9D-2FC5-FB66-7806-3FCDAD85E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988840"/>
            <a:ext cx="8654355" cy="4176166"/>
          </a:xfrm>
        </p:spPr>
      </p:pic>
    </p:spTree>
    <p:extLst>
      <p:ext uri="{BB962C8B-B14F-4D97-AF65-F5344CB8AC3E}">
        <p14:creationId xmlns:p14="http://schemas.microsoft.com/office/powerpoint/2010/main" val="161489837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2F8A5-38CF-2928-BBD3-78CFAFB2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124744"/>
            <a:ext cx="8654355" cy="720080"/>
          </a:xfrm>
        </p:spPr>
        <p:txBody>
          <a:bodyPr lIns="91440" tIns="45720" rIns="91440" bIns="45720" anchor="t"/>
          <a:lstStyle/>
          <a:p>
            <a:r>
              <a: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Parametrierung und Bewertung der Drehzahlvorsteuerung mit </a:t>
            </a:r>
            <a:r>
              <a:rPr lang="de-DE" b="1" dirty="0">
                <a:solidFill>
                  <a:srgbClr val="000000"/>
                </a:solidFill>
                <a:latin typeface="Calibri"/>
                <a:cs typeface="Calibri"/>
              </a:rPr>
              <a:t>Sin²Profil</a:t>
            </a:r>
            <a:r>
              <a: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mit </a:t>
            </a:r>
            <a:r>
              <a:rPr kumimoji="0" lang="de-DE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t_c</a:t>
            </a:r>
            <a:r>
              <a: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= 0</a:t>
            </a:r>
            <a:endParaRPr lang="fr-FR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57A40D6-3D79-D7C8-0D3D-16DD2D8B8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916832"/>
                <a:ext cx="8640960" cy="3993307"/>
              </a:xfrm>
            </p:spPr>
            <p:txBody>
              <a:bodyPr/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Berechnung für Sin²Profil Parameter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𝒄𝒔</m:t>
                        </m:r>
                      </m:sub>
                    </m:sSub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𝒂𝒔</m:t>
                        </m:r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𝑫𝒊𝒆</m:t>
                        </m:r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𝒁𝒆𝒊𝒕</m:t>
                        </m:r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𝒇</m:t>
                        </m:r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ü</m:t>
                        </m:r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𝒃𝒆𝒔𝒄𝒉𝒆𝒍𝒆𝒖𝒏𝒊𝒈𝒖𝒏𝒈</m:t>
                        </m:r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𝑷𝒉𝒂𝒔𝒆</m:t>
                        </m:r>
                      </m:sub>
                    </m:sSub>
                  </m:oMath>
                </a14:m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b="1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𝒂𝒔</m:t>
                        </m:r>
                      </m:sub>
                    </m:sSub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1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1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de-DE" sz="1800" b="1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de-DE" sz="1800" b="1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de-DE" sz="1800" b="1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lvl="0" indent="0" algn="just">
                  <a:lnSpc>
                    <a:spcPct val="107000"/>
                  </a:lnSpc>
                  <a:buNone/>
                </a:pPr>
                <a:r>
                  <a:rPr lang="fr-FR" sz="18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-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de-DE" sz="1800" b="1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Die Zeit für eine ganze Phase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7200" indent="0" algn="just">
                  <a:lnSpc>
                    <a:spcPct val="107000"/>
                  </a:lnSpc>
                  <a:buNone/>
                </a:pP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𝟏𝟒</m:t>
                    </m:r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de-DE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𝒎𝒂𝒙𝒔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de-DE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𝒎𝒂𝒙𝒔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lv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de-DE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𝒄𝒔</m:t>
                        </m:r>
                      </m:sub>
                    </m:sSub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𝒊𝒏</m:t>
                    </m:r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𝒅𝒊𝒆𝒔𝒆𝒔</m:t>
                    </m:r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DE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𝑭𝒂𝒍𝒍</m:t>
                    </m:r>
                  </m:oMath>
                </a14:m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57A40D6-3D79-D7C8-0D3D-16DD2D8B8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916832"/>
                <a:ext cx="8640960" cy="3993307"/>
              </a:xfrm>
              <a:blipFill>
                <a:blip r:embed="rId2"/>
                <a:stretch>
                  <a:fillRect l="-423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21303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8C509-605E-DC7A-7456-031C24B0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124744"/>
            <a:ext cx="8654355" cy="720080"/>
          </a:xfrm>
        </p:spPr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Parametrierung und Bewertung der Drehzahlvorsteuerung mit Trapez Profil mit </a:t>
            </a:r>
            <a:r>
              <a:rPr lang="de-DE" b="1" dirty="0" err="1">
                <a:latin typeface="Calibri"/>
                <a:cs typeface="Calibri"/>
              </a:rPr>
              <a:t>t_c</a:t>
            </a:r>
            <a:r>
              <a:rPr lang="de-DE" b="1" dirty="0">
                <a:latin typeface="Calibri"/>
                <a:cs typeface="Calibri"/>
              </a:rPr>
              <a:t> = 0</a:t>
            </a:r>
            <a:endParaRPr lang="fr-FR" b="1">
              <a:latin typeface="Calibri"/>
              <a:cs typeface="Calibri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7CF9CCE-5833-D3FB-919A-ADD3945B4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988840"/>
            <a:ext cx="8654355" cy="4320182"/>
          </a:xfrm>
        </p:spPr>
      </p:pic>
    </p:spTree>
    <p:extLst>
      <p:ext uri="{BB962C8B-B14F-4D97-AF65-F5344CB8AC3E}">
        <p14:creationId xmlns:p14="http://schemas.microsoft.com/office/powerpoint/2010/main" val="81290172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4FA5D-B91C-273E-3F5D-7BBEA664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Vorgabe und Umsetzung unterschiedlicher Positionierprofile</a:t>
            </a:r>
            <a:endParaRPr lang="fr-FR" b="1" dirty="0">
              <a:latin typeface="Calibri"/>
              <a:cs typeface="Calib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6F33DB-9585-7F29-8967-C3904D8D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179705" indent="-179705">
              <a:buFont typeface="Arial"/>
              <a:buChar char="•"/>
            </a:pPr>
            <a:r>
              <a:rPr lang="fr-FR" dirty="0">
                <a:latin typeface="Calibri"/>
                <a:cs typeface="Calibri"/>
              </a:rPr>
              <a:t>Manuelle </a:t>
            </a:r>
            <a:r>
              <a:rPr lang="fr-FR" dirty="0" err="1">
                <a:latin typeface="Calibri"/>
                <a:cs typeface="Calibri"/>
              </a:rPr>
              <a:t>und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automatische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Positionierung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ist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möglich</a:t>
            </a:r>
            <a:endParaRPr lang="fr-FR" dirty="0">
              <a:latin typeface="Calibri"/>
              <a:cs typeface="Calibri"/>
            </a:endParaRPr>
          </a:p>
          <a:p>
            <a:pPr marL="179705" indent="-179705">
              <a:buFont typeface="Arial"/>
              <a:buChar char="•"/>
            </a:pPr>
            <a:r>
              <a:rPr lang="fr-FR" dirty="0" err="1">
                <a:latin typeface="Calibri"/>
                <a:cs typeface="Calibri"/>
              </a:rPr>
              <a:t>Unsere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Referenzposition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liegt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auf</a:t>
            </a:r>
            <a:r>
              <a:rPr lang="fr-FR" dirty="0">
                <a:latin typeface="Calibri"/>
                <a:cs typeface="Calibri"/>
              </a:rPr>
              <a:t> der </a:t>
            </a:r>
            <a:r>
              <a:rPr lang="fr-FR" dirty="0" err="1">
                <a:latin typeface="Calibri"/>
                <a:cs typeface="Calibri"/>
              </a:rPr>
              <a:t>Höhe</a:t>
            </a:r>
            <a:r>
              <a:rPr lang="fr-FR" dirty="0">
                <a:latin typeface="Calibri"/>
                <a:cs typeface="Calibri"/>
              </a:rPr>
              <a:t> von 1470</a:t>
            </a:r>
          </a:p>
          <a:p>
            <a:pPr marL="179705" indent="-179705">
              <a:buFont typeface="Arial"/>
              <a:buChar char="•"/>
            </a:pPr>
            <a:r>
              <a:rPr lang="fr-FR" dirty="0">
                <a:latin typeface="Calibri"/>
                <a:cs typeface="Calibri"/>
              </a:rPr>
              <a:t>User </a:t>
            </a:r>
            <a:r>
              <a:rPr lang="fr-FR" dirty="0" err="1">
                <a:latin typeface="Calibri"/>
                <a:cs typeface="Calibri"/>
              </a:rPr>
              <a:t>SollWert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ist</a:t>
            </a:r>
            <a:r>
              <a:rPr lang="fr-FR" dirty="0">
                <a:latin typeface="Calibri"/>
                <a:cs typeface="Calibri"/>
              </a:rPr>
              <a:t> der </a:t>
            </a:r>
            <a:r>
              <a:rPr lang="fr-FR" dirty="0" err="1">
                <a:latin typeface="Calibri"/>
                <a:cs typeface="Calibri"/>
              </a:rPr>
              <a:t>Ort</a:t>
            </a:r>
            <a:r>
              <a:rPr lang="fr-FR" dirty="0">
                <a:latin typeface="Calibri"/>
                <a:cs typeface="Calibri"/>
              </a:rPr>
              <a:t> des </a:t>
            </a:r>
            <a:r>
              <a:rPr lang="fr-FR" dirty="0" err="1">
                <a:latin typeface="Calibri"/>
                <a:cs typeface="Calibri"/>
              </a:rPr>
              <a:t>gewünschten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Höhenwertes</a:t>
            </a:r>
            <a:r>
              <a:rPr lang="fr-FR" dirty="0">
                <a:latin typeface="Calibri"/>
                <a:cs typeface="Calibri"/>
              </a:rPr>
              <a:t> </a:t>
            </a:r>
          </a:p>
          <a:p>
            <a:pPr marL="179705" indent="-179705">
              <a:buFont typeface="Arial"/>
              <a:buChar char="•"/>
            </a:pPr>
            <a:r>
              <a:rPr lang="fr-FR" dirty="0" err="1">
                <a:latin typeface="Calibri"/>
                <a:cs typeface="Calibri"/>
              </a:rPr>
              <a:t>Verwenden</a:t>
            </a:r>
            <a:r>
              <a:rPr lang="fr-FR" dirty="0">
                <a:latin typeface="Calibri"/>
                <a:cs typeface="Calibri"/>
              </a:rPr>
              <a:t> von </a:t>
            </a:r>
            <a:r>
              <a:rPr lang="fr-FR" dirty="0" err="1">
                <a:latin typeface="Calibri"/>
                <a:cs typeface="Calibri"/>
              </a:rPr>
              <a:t>Sensoren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zum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Synchronisieren</a:t>
            </a:r>
          </a:p>
          <a:p>
            <a:pPr marL="179705" indent="-179705">
              <a:buFont typeface="Arial"/>
              <a:buChar char="•"/>
            </a:pPr>
            <a:endParaRPr lang="fr-FR" dirty="0"/>
          </a:p>
          <a:p>
            <a:pPr marL="179705" indent="-179705">
              <a:buFont typeface="Arial"/>
              <a:buChar char="•"/>
            </a:pPr>
            <a:endParaRPr lang="fr-FR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ADC77D8-5C85-A5D9-231C-2B227221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580" y="3836445"/>
            <a:ext cx="4900772" cy="202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2482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E29F0-6213-1101-0761-4D934D37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Schaffung einer geeigneten Bedienoberfläche unter TwinCat3</a:t>
            </a:r>
            <a:br>
              <a:rPr lang="de-DE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ABAAAA9-01B9-750B-AFF8-DDBEDB998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67098"/>
            <a:ext cx="7992887" cy="4243165"/>
          </a:xfrm>
        </p:spPr>
      </p:pic>
    </p:spTree>
    <p:extLst>
      <p:ext uri="{BB962C8B-B14F-4D97-AF65-F5344CB8AC3E}">
        <p14:creationId xmlns:p14="http://schemas.microsoft.com/office/powerpoint/2010/main" val="88398294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8EB1-F794-3F3B-6CD3-61B024DD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1" dirty="0" err="1">
                <a:latin typeface="Calibri"/>
                <a:cs typeface="Calibri"/>
              </a:rPr>
              <a:t>Ergebnis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1AE80-7023-0772-B928-B4FB701E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179705" indent="-179705"/>
            <a:r>
              <a:rPr lang="en-US" b="1" dirty="0">
                <a:latin typeface="Calibri"/>
                <a:cs typeface="Calibri"/>
              </a:rPr>
              <a:t>Die </a:t>
            </a:r>
            <a:r>
              <a:rPr lang="en-US" b="1" dirty="0" err="1">
                <a:latin typeface="Calibri"/>
                <a:cs typeface="Calibri"/>
              </a:rPr>
              <a:t>Verwendung</a:t>
            </a:r>
            <a:r>
              <a:rPr lang="en-US" b="1" dirty="0">
                <a:latin typeface="Calibri"/>
                <a:cs typeface="Calibri"/>
              </a:rPr>
              <a:t> von SPS und </a:t>
            </a:r>
            <a:r>
              <a:rPr lang="en-US" b="1" dirty="0" err="1">
                <a:latin typeface="Calibri"/>
                <a:cs typeface="Calibri"/>
              </a:rPr>
              <a:t>Servomotoren</a:t>
            </a:r>
            <a:r>
              <a:rPr lang="en-US" b="1" dirty="0">
                <a:latin typeface="Calibri"/>
                <a:cs typeface="Calibri"/>
              </a:rPr>
              <a:t> in der Industrie </a:t>
            </a:r>
            <a:r>
              <a:rPr lang="en-US" b="1" dirty="0" err="1">
                <a:latin typeface="Calibri"/>
                <a:cs typeface="Calibri"/>
              </a:rPr>
              <a:t>ist</a:t>
            </a:r>
            <a:r>
              <a:rPr lang="en-US" b="1" dirty="0">
                <a:latin typeface="Calibri"/>
                <a:cs typeface="Calibri"/>
              </a:rPr>
              <a:t> auf die </a:t>
            </a:r>
            <a:r>
              <a:rPr lang="en-US" b="1" dirty="0" err="1">
                <a:latin typeface="Calibri"/>
                <a:cs typeface="Calibri"/>
              </a:rPr>
              <a:t>folgenden</a:t>
            </a:r>
            <a:r>
              <a:rPr lang="en-US" b="1" dirty="0">
                <a:latin typeface="Calibri"/>
                <a:cs typeface="Calibri"/>
              </a:rPr>
              <a:t> Faktoren </a:t>
            </a:r>
            <a:r>
              <a:rPr lang="en-US" b="1" dirty="0" err="1">
                <a:latin typeface="Calibri"/>
                <a:cs typeface="Calibri"/>
              </a:rPr>
              <a:t>zurückzuführen</a:t>
            </a:r>
            <a:r>
              <a:rPr lang="en-US" dirty="0">
                <a:latin typeface="Calibri"/>
                <a:cs typeface="Calibri"/>
              </a:rPr>
              <a:t>: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>
                <a:latin typeface="Calibri"/>
                <a:cs typeface="Calibri"/>
              </a:rPr>
              <a:t>Prozessflexibilität</a:t>
            </a:r>
            <a:r>
              <a:rPr lang="en-US" dirty="0">
                <a:latin typeface="Calibri"/>
                <a:cs typeface="Calibri"/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 err="1">
                <a:latin typeface="Calibri"/>
                <a:cs typeface="Calibri"/>
              </a:rPr>
              <a:t>Leistung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verbessern</a:t>
            </a:r>
            <a:endParaRPr lang="en-US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Calibri"/>
                <a:cs typeface="Calibri"/>
              </a:rPr>
              <a:t>Effizienz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erhöhen</a:t>
            </a:r>
            <a:r>
              <a:rPr lang="en-US" dirty="0">
                <a:latin typeface="Calibri"/>
                <a:cs typeface="Calibri"/>
              </a:rPr>
              <a:t> </a:t>
            </a:r>
            <a:endParaRPr lang="en-US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Calibri"/>
                <a:cs typeface="Calibri"/>
              </a:rPr>
              <a:t>Erhöhte</a:t>
            </a:r>
            <a:r>
              <a:rPr lang="en-US" dirty="0">
                <a:latin typeface="Calibri"/>
                <a:cs typeface="Calibri"/>
              </a:rPr>
              <a:t> Sicherheit</a:t>
            </a:r>
          </a:p>
          <a:p>
            <a:pPr marL="342900" indent="-342900">
              <a:buAutoNum type="arabicPeriod"/>
            </a:pPr>
            <a:r>
              <a:rPr lang="en-US" dirty="0" err="1">
                <a:latin typeface="Calibri"/>
                <a:cs typeface="Calibri"/>
              </a:rPr>
              <a:t>Einkommen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steigern</a:t>
            </a:r>
            <a:endParaRPr lang="en-US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alibri"/>
                <a:cs typeface="Calibri"/>
              </a:rPr>
              <a:t>Kosten </a:t>
            </a:r>
            <a:r>
              <a:rPr lang="en-US" dirty="0" err="1">
                <a:latin typeface="Calibri"/>
                <a:cs typeface="Calibri"/>
              </a:rPr>
              <a:t>sparen</a:t>
            </a:r>
            <a:endParaRPr lang="en-US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Calibri"/>
                <a:cs typeface="Calibri"/>
              </a:rPr>
              <a:t>Erhöhen</a:t>
            </a:r>
            <a:r>
              <a:rPr lang="en-US" dirty="0">
                <a:latin typeface="Calibri"/>
                <a:cs typeface="Calibri"/>
              </a:rPr>
              <a:t> Sie die </a:t>
            </a:r>
            <a:r>
              <a:rPr lang="en-US" dirty="0" err="1">
                <a:latin typeface="Calibri"/>
                <a:cs typeface="Calibri"/>
              </a:rPr>
              <a:t>Produktion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11372E-03DD-021B-46DC-1DBFE0D70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064" y="2937117"/>
            <a:ext cx="3299716" cy="251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187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9EAF8-8AD8-D426-A902-1A8B69D6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Zusammenfassung &amp; Ausblick</a:t>
            </a:r>
            <a:endParaRPr lang="fr-FR" b="1">
              <a:latin typeface="Calibri"/>
              <a:cs typeface="Calib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BFA39E-FFEB-36AC-833C-B0869D19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342900" indent="-342900">
              <a:buAutoNum type="arabicPeriod"/>
            </a:pPr>
            <a:r>
              <a:rPr lang="fr-FR" dirty="0" err="1">
                <a:latin typeface="Calibri"/>
                <a:cs typeface="Calibri"/>
              </a:rPr>
              <a:t>Geschwindigkeit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und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Stabilität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bei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Trapez</a:t>
            </a:r>
            <a:r>
              <a:rPr lang="fr-FR" dirty="0">
                <a:latin typeface="Calibri"/>
                <a:cs typeface="Calibri"/>
              </a:rPr>
              <a:t>- </a:t>
            </a:r>
            <a:r>
              <a:rPr lang="fr-FR" dirty="0" err="1">
                <a:latin typeface="Calibri"/>
                <a:cs typeface="Calibri"/>
              </a:rPr>
              <a:t>und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Sinuswellen-Drehzahlregelung</a:t>
            </a:r>
            <a:endParaRPr lang="fr-FR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fr-FR" dirty="0" err="1">
                <a:latin typeface="Calibri"/>
                <a:cs typeface="Calibri"/>
              </a:rPr>
              <a:t>Einer</a:t>
            </a:r>
            <a:r>
              <a:rPr lang="fr-FR" dirty="0">
                <a:latin typeface="Calibri"/>
                <a:cs typeface="Calibri"/>
              </a:rPr>
              <a:t> der </a:t>
            </a:r>
            <a:r>
              <a:rPr lang="fr-FR" dirty="0" err="1">
                <a:latin typeface="Calibri"/>
                <a:cs typeface="Calibri"/>
              </a:rPr>
              <a:t>Nachteile</a:t>
            </a:r>
            <a:r>
              <a:rPr lang="fr-FR" dirty="0">
                <a:latin typeface="Calibri"/>
                <a:cs typeface="Calibri"/>
              </a:rPr>
              <a:t> des </a:t>
            </a:r>
            <a:r>
              <a:rPr lang="fr-FR" dirty="0" err="1">
                <a:latin typeface="Calibri"/>
                <a:cs typeface="Calibri"/>
              </a:rPr>
              <a:t>Trapezprofils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sind</a:t>
            </a:r>
            <a:r>
              <a:rPr lang="fr-FR" dirty="0">
                <a:latin typeface="Calibri"/>
                <a:cs typeface="Calibri"/>
              </a:rPr>
              <a:t> die </a:t>
            </a:r>
            <a:r>
              <a:rPr lang="fr-FR" dirty="0" err="1">
                <a:latin typeface="Calibri"/>
                <a:cs typeface="Calibri"/>
              </a:rPr>
              <a:t>plötzlichen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Stöße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bei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Geschwindigkeitsänderungen</a:t>
            </a:r>
          </a:p>
          <a:p>
            <a:pPr marL="342900" indent="-342900">
              <a:buAutoNum type="arabicPeriod"/>
            </a:pPr>
            <a:r>
              <a:rPr lang="fr-FR" dirty="0" err="1">
                <a:latin typeface="Calibri"/>
                <a:cs typeface="Calibri"/>
              </a:rPr>
              <a:t>diese</a:t>
            </a:r>
            <a:r>
              <a:rPr lang="fr-FR" dirty="0">
                <a:latin typeface="Calibri"/>
                <a:cs typeface="Calibri"/>
              </a:rPr>
              <a:t> Profile </a:t>
            </a:r>
            <a:r>
              <a:rPr lang="fr-FR" dirty="0" err="1">
                <a:latin typeface="Calibri"/>
                <a:cs typeface="Calibri"/>
              </a:rPr>
              <a:t>nicht</a:t>
            </a:r>
            <a:r>
              <a:rPr lang="fr-FR" dirty="0">
                <a:latin typeface="Calibri"/>
                <a:cs typeface="Calibri"/>
              </a:rPr>
              <a:t> die </a:t>
            </a:r>
            <a:r>
              <a:rPr lang="fr-FR" dirty="0" err="1">
                <a:latin typeface="Calibri"/>
                <a:cs typeface="Calibri"/>
              </a:rPr>
              <a:t>dynamischen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Eigenschaften</a:t>
            </a:r>
            <a:r>
              <a:rPr lang="fr-FR" dirty="0">
                <a:latin typeface="Calibri"/>
                <a:cs typeface="Calibri"/>
              </a:rPr>
              <a:t> des </a:t>
            </a:r>
            <a:r>
              <a:rPr lang="fr-FR" dirty="0" err="1">
                <a:latin typeface="Calibri"/>
                <a:cs typeface="Calibri"/>
              </a:rPr>
              <a:t>Hebezeugs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wie</a:t>
            </a:r>
            <a:r>
              <a:rPr lang="fr-FR" dirty="0">
                <a:latin typeface="Calibri"/>
                <a:cs typeface="Calibri"/>
              </a:rPr>
              <a:t> Masse, </a:t>
            </a:r>
            <a:r>
              <a:rPr lang="fr-FR" dirty="0" err="1">
                <a:latin typeface="Calibri"/>
                <a:cs typeface="Calibri"/>
              </a:rPr>
              <a:t>Trägheit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und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Bewegungswiderstand</a:t>
            </a:r>
            <a:r>
              <a:rPr lang="fr-FR" dirty="0">
                <a:latin typeface="Calibri"/>
                <a:cs typeface="Calibri"/>
              </a:rPr>
              <a:t>, </a:t>
            </a:r>
            <a:r>
              <a:rPr lang="fr-FR" dirty="0" err="1">
                <a:latin typeface="Calibri"/>
                <a:cs typeface="Calibri"/>
              </a:rPr>
              <a:t>waszu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Geschwindigkeitsfehlern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und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Bewegungsabweichungen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führen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kann</a:t>
            </a:r>
          </a:p>
          <a:p>
            <a:pPr marL="342900" indent="-342900">
              <a:buAutoNum type="arabicPeriod"/>
            </a:pPr>
            <a:r>
              <a:rPr lang="fr-FR" dirty="0">
                <a:latin typeface="Calibri"/>
                <a:cs typeface="Calibri"/>
              </a:rPr>
              <a:t>Das sinus Profil </a:t>
            </a:r>
            <a:r>
              <a:rPr lang="fr-FR" dirty="0" err="1">
                <a:latin typeface="Calibri"/>
                <a:cs typeface="Calibri"/>
              </a:rPr>
              <a:t>simuliert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eine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sanftere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Beschleunigung</a:t>
            </a:r>
            <a:r>
              <a:rPr lang="fr-FR" dirty="0">
                <a:latin typeface="Calibri"/>
                <a:cs typeface="Calibri"/>
              </a:rPr>
              <a:t>, die </a:t>
            </a:r>
            <a:r>
              <a:rPr lang="fr-FR" dirty="0" err="1">
                <a:latin typeface="Calibri"/>
                <a:cs typeface="Calibri"/>
              </a:rPr>
              <a:t>Stöße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und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Schäden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verhindern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err="1">
                <a:latin typeface="Calibri"/>
                <a:cs typeface="Calibri"/>
              </a:rPr>
              <a:t>kann</a:t>
            </a:r>
          </a:p>
        </p:txBody>
      </p:sp>
    </p:spTree>
    <p:extLst>
      <p:ext uri="{BB962C8B-B14F-4D97-AF65-F5344CB8AC3E}">
        <p14:creationId xmlns:p14="http://schemas.microsoft.com/office/powerpoint/2010/main" val="53378412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201C9-9112-C9EE-21BF-7D12418E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Quellen</a:t>
            </a:r>
            <a:endParaRPr lang="fr-FR" b="1">
              <a:latin typeface="Calibri"/>
              <a:cs typeface="Calib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3DF63C-8B5E-F01B-C041-FAED4F00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"Control Systems Engineering" de N. N. Biswas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de-DE" sz="1800" dirty="0">
                <a:latin typeface="Calibri (Textkörper)"/>
              </a:rPr>
              <a:t>Schütt, R. J., 2021. Vorlesung Fertigungsautomation - 5 Antriebslösungen. Heide: </a:t>
            </a:r>
            <a:r>
              <a:rPr lang="de-DE" sz="1800" dirty="0" err="1">
                <a:latin typeface="Calibri (Textkörper)"/>
              </a:rPr>
              <a:t>s.n</a:t>
            </a:r>
            <a:r>
              <a:rPr lang="de-DE" sz="1800" dirty="0">
                <a:latin typeface="Calibri (Textkörper)"/>
              </a:rPr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15750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Ziel des Projekts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Regelung eines Hubantriebes auf einem Versuchsstand </a:t>
            </a:r>
            <a:r>
              <a:rPr lang="de-DE" dirty="0" err="1"/>
              <a:t>Bewegungssteuerungs</a:t>
            </a:r>
            <a:r>
              <a:rPr lang="de-DE" dirty="0"/>
              <a:t> Anwendungen</a:t>
            </a:r>
          </a:p>
          <a:p>
            <a:r>
              <a:rPr lang="de-DE" dirty="0"/>
              <a:t>Teilziele:</a:t>
            </a:r>
          </a:p>
          <a:p>
            <a:pPr lvl="1"/>
            <a:r>
              <a:rPr lang="de-DE" dirty="0"/>
              <a:t>Inbetriebnahme des Seilzugsensors</a:t>
            </a:r>
          </a:p>
          <a:p>
            <a:pPr lvl="1"/>
            <a:r>
              <a:rPr lang="de-DE" dirty="0"/>
              <a:t>Aufbau, Parametrierung und Bewertung der integrierten Drehzahlregelung</a:t>
            </a:r>
          </a:p>
          <a:p>
            <a:pPr lvl="1"/>
            <a:r>
              <a:rPr lang="de-DE" dirty="0"/>
              <a:t>Aufbau, Bewertung und Parametrierung der Drehzahlvorsteuerung mit einem Trapez Profil</a:t>
            </a:r>
          </a:p>
          <a:p>
            <a:pPr lvl="1"/>
            <a:r>
              <a:rPr lang="de-DE" dirty="0"/>
              <a:t>Aufbau, Bewertung und Parametrierung der Drehzahlvorsteuerung mit einem Sin²Profil</a:t>
            </a:r>
          </a:p>
          <a:p>
            <a:pPr lvl="1"/>
            <a:r>
              <a:rPr lang="de-DE" dirty="0"/>
              <a:t>Vorgabe und Umsetzung unterschiedlicher Positionierprofile </a:t>
            </a:r>
          </a:p>
          <a:p>
            <a:pPr lvl="1"/>
            <a:r>
              <a:rPr lang="de-DE" dirty="0"/>
              <a:t>Untersuchung einer umgesetzten Regelung mit variablen Lasten</a:t>
            </a:r>
          </a:p>
          <a:p>
            <a:pPr lvl="1"/>
            <a:r>
              <a:rPr lang="de-DE" dirty="0"/>
              <a:t>Schaffung einer geeigneten Bedienoberfläche unter TwinCat3</a:t>
            </a:r>
          </a:p>
        </p:txBody>
      </p:sp>
    </p:spTree>
    <p:extLst>
      <p:ext uri="{BB962C8B-B14F-4D97-AF65-F5344CB8AC3E}">
        <p14:creationId xmlns:p14="http://schemas.microsoft.com/office/powerpoint/2010/main" val="33898308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5B656-337D-D713-38B2-62C1B949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Der Versuchsstand</a:t>
            </a:r>
            <a:endParaRPr lang="fr-FR" b="1">
              <a:latin typeface="Calibri"/>
              <a:cs typeface="Calibri"/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231D149-8AF0-33A9-90F4-940E8AD23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1" y="1773238"/>
            <a:ext cx="8207007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07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Inbetriebnahme des Seilzugsensors</a:t>
            </a:r>
            <a:br>
              <a:rPr lang="de-DE" b="1" dirty="0"/>
            </a:br>
            <a:endParaRPr lang="de-D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F03CCD9-EA33-5B2D-1561-944DB4459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1844824"/>
            <a:ext cx="8208912" cy="172819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C2EABAD-1633-FECE-FFAB-6661A4D18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524" y="4221088"/>
            <a:ext cx="8208912" cy="122413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24317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51C83-1DD7-C3ED-2367-1DA1960C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Aufbau der Drehzahlvorsteuerung</a:t>
            </a:r>
            <a:endParaRPr lang="fr-FR" b="1">
              <a:latin typeface="Calibri"/>
              <a:cs typeface="Calibri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A70228-DA5A-ED77-0666-C9CA515AF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3" y="1773239"/>
            <a:ext cx="7720669" cy="4104034"/>
          </a:xfrm>
        </p:spPr>
      </p:pic>
    </p:spTree>
    <p:extLst>
      <p:ext uri="{BB962C8B-B14F-4D97-AF65-F5344CB8AC3E}">
        <p14:creationId xmlns:p14="http://schemas.microsoft.com/office/powerpoint/2010/main" val="157429041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EFC0A-4411-73A7-762D-03914770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Parametrierung und Bewertung der Drehzahlvorsteuerung </a:t>
            </a:r>
            <a:endParaRPr lang="fr-FR" b="1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6CEA2A6-C0F2-18EE-4668-56AA83BD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64914"/>
              </p:ext>
            </p:extLst>
          </p:nvPr>
        </p:nvGraphicFramePr>
        <p:xfrm>
          <a:off x="467544" y="1667098"/>
          <a:ext cx="7776863" cy="1368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7624">
                  <a:extLst>
                    <a:ext uri="{9D8B030D-6E8A-4147-A177-3AD203B41FA5}">
                      <a16:colId xmlns:a16="http://schemas.microsoft.com/office/drawing/2014/main" val="1289240851"/>
                    </a:ext>
                  </a:extLst>
                </a:gridCol>
                <a:gridCol w="1930807">
                  <a:extLst>
                    <a:ext uri="{9D8B030D-6E8A-4147-A177-3AD203B41FA5}">
                      <a16:colId xmlns:a16="http://schemas.microsoft.com/office/drawing/2014/main" val="262613045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868742506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239231887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S (mm)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1250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2000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875426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t (s)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509246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V (mm/s)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250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400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4718885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852826"/>
                  </a:ext>
                </a:extLst>
              </a:tr>
            </a:tbl>
          </a:graphicData>
        </a:graphic>
      </p:graphicFrame>
      <p:pic>
        <p:nvPicPr>
          <p:cNvPr id="11" name="Espace réservé du contenu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344F9C-B6BA-280E-0E0A-459AFD4D5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140968"/>
            <a:ext cx="7776863" cy="3096344"/>
          </a:xfrm>
        </p:spPr>
      </p:pic>
    </p:spTree>
    <p:extLst>
      <p:ext uri="{BB962C8B-B14F-4D97-AF65-F5344CB8AC3E}">
        <p14:creationId xmlns:p14="http://schemas.microsoft.com/office/powerpoint/2010/main" val="406766896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BA4F2-35CD-E387-0FB7-F416BDA2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de-DE" b="1" dirty="0">
                <a:latin typeface="Calibri"/>
                <a:cs typeface="Calibri"/>
              </a:rPr>
              <a:t>Parametrierung und Bewertung der Drehzahlvorsteuerung </a:t>
            </a:r>
            <a:endParaRPr lang="fr-FR" b="1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AE2B2C26-B365-8971-DD1C-B61EFF960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57" y="1773238"/>
            <a:ext cx="7511286" cy="3960017"/>
          </a:xfrm>
        </p:spPr>
      </p:pic>
    </p:spTree>
    <p:extLst>
      <p:ext uri="{BB962C8B-B14F-4D97-AF65-F5344CB8AC3E}">
        <p14:creationId xmlns:p14="http://schemas.microsoft.com/office/powerpoint/2010/main" val="32262767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9F5CCE-8ECD-ADC0-73BA-DE583279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Parametrierung und Bewertung der Drehzahlvorsteuerung </a:t>
            </a:r>
            <a:endParaRPr lang="fr-FR" dirty="0"/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200BC3EC-7590-2E9A-5524-228F3D112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772816"/>
            <a:ext cx="8642350" cy="4536503"/>
          </a:xfrm>
        </p:spPr>
      </p:pic>
    </p:spTree>
    <p:extLst>
      <p:ext uri="{BB962C8B-B14F-4D97-AF65-F5344CB8AC3E}">
        <p14:creationId xmlns:p14="http://schemas.microsoft.com/office/powerpoint/2010/main" val="362198978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Vorlesungsfolien">
  <a:themeElements>
    <a:clrScheme name="Schulbesuch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chulbesuch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chulbesuch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hulbesuch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besuch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besuch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besuch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besuch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besuch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5870000666DF346848D934BEA1C10C1" ma:contentTypeVersion="8" ma:contentTypeDescription="Ein neues Dokument erstellen." ma:contentTypeScope="" ma:versionID="d26e2cec0b6ba1f3d5af646d2e518131">
  <xsd:schema xmlns:xsd="http://www.w3.org/2001/XMLSchema" xmlns:xs="http://www.w3.org/2001/XMLSchema" xmlns:p="http://schemas.microsoft.com/office/2006/metadata/properties" xmlns:ns2="08c73bd1-6350-4af2-bc79-9a878aef962e" xmlns:ns3="0eef6684-21f5-4bce-b75d-45da6062d88d" targetNamespace="http://schemas.microsoft.com/office/2006/metadata/properties" ma:root="true" ma:fieldsID="6aeea0471e6286473e6d17237102d895" ns2:_="" ns3:_="">
    <xsd:import namespace="08c73bd1-6350-4af2-bc79-9a878aef962e"/>
    <xsd:import namespace="0eef6684-21f5-4bce-b75d-45da6062d8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c73bd1-6350-4af2-bc79-9a878aef9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b5cfeb37-8d56-40a8-ad4f-ebc6e61a55f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ef6684-21f5-4bce-b75d-45da6062d88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d7a63d6-6945-4bd3-a01b-9d63743a7840}" ma:internalName="TaxCatchAll" ma:showField="CatchAllData" ma:web="0eef6684-21f5-4bce-b75d-45da6062d8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8c73bd1-6350-4af2-bc79-9a878aef962e">
      <Terms xmlns="http://schemas.microsoft.com/office/infopath/2007/PartnerControls"/>
    </lcf76f155ced4ddcb4097134ff3c332f>
    <TaxCatchAll xmlns="0eef6684-21f5-4bce-b75d-45da6062d88d" xsi:nil="true"/>
  </documentManagement>
</p:properties>
</file>

<file path=customXml/itemProps1.xml><?xml version="1.0" encoding="utf-8"?>
<ds:datastoreItem xmlns:ds="http://schemas.openxmlformats.org/officeDocument/2006/customXml" ds:itemID="{88D5D433-25ED-4A2D-8C80-A66DC8EF44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3460D0-8F3D-4BE9-A446-B2CB54B596DF}">
  <ds:schemaRefs>
    <ds:schemaRef ds:uri="08c73bd1-6350-4af2-bc79-9a878aef962e"/>
    <ds:schemaRef ds:uri="0eef6684-21f5-4bce-b75d-45da6062d8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FD97B05-1199-40FD-8E5F-8B7F4BD82C0F}">
  <ds:schemaRefs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08c73bd1-6350-4af2-bc79-9a878aef962e"/>
    <ds:schemaRef ds:uri="http://schemas.openxmlformats.org/package/2006/metadata/core-properties"/>
    <ds:schemaRef ds:uri="0eef6684-21f5-4bce-b75d-45da6062d88d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</TotalTime>
  <Words>804</Words>
  <Application>Microsoft Office PowerPoint</Application>
  <PresentationFormat>Affichage à l'écran (4:3)</PresentationFormat>
  <Paragraphs>201</Paragraphs>
  <Slides>28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(Textkörper)</vt:lpstr>
      <vt:lpstr>Cambria Math</vt:lpstr>
      <vt:lpstr>Times New Roman</vt:lpstr>
      <vt:lpstr>Vorlesungsfolien</vt:lpstr>
      <vt:lpstr>Regelung eines Hubantriebes auf einem Versuchsstand Bewegungssteuerungs - Anwendungen</vt:lpstr>
      <vt:lpstr>Einleitung</vt:lpstr>
      <vt:lpstr>Ziel des Projekts</vt:lpstr>
      <vt:lpstr>Der Versuchsstand</vt:lpstr>
      <vt:lpstr>Inbetriebnahme des Seilzugsensors </vt:lpstr>
      <vt:lpstr>Aufbau der Drehzahlvorsteuerung</vt:lpstr>
      <vt:lpstr>Parametrierung und Bewertung der Drehzahlvorsteuerung </vt:lpstr>
      <vt:lpstr>Parametrierung und Bewertung der Drehzahlvorsteuerung </vt:lpstr>
      <vt:lpstr>Parametrierung und Bewertung der Drehzahlvorsteuerung </vt:lpstr>
      <vt:lpstr>Parametrierung und Bewertung der Drehzahlvorsteuerung </vt:lpstr>
      <vt:lpstr>Parametrierung und Bewertung der Drehzahlvorsteuerung </vt:lpstr>
      <vt:lpstr>Aufbau der Drehzahlvorsteuerung mit einem Trapez Profil</vt:lpstr>
      <vt:lpstr>Aufbau ein Trapez Profil</vt:lpstr>
      <vt:lpstr>Parametrierung und Bewertung der Drehzahlvorsteuerung mit Trapez Profil mit t_c # 0</vt:lpstr>
      <vt:lpstr>Parametrierung und Bewertung der Drehzahlvorsteuerung mit Trapez Profil mit t_c # 0</vt:lpstr>
      <vt:lpstr>Parametrierung und Bewertung der Drehzahlvorsteuerung mit Trapez Profil mit t_c = 0</vt:lpstr>
      <vt:lpstr>Parametrierung und Bewertung der Drehzahlvorsteuerung mit Trapez Profil mit t_c = 0</vt:lpstr>
      <vt:lpstr>Aufbau der Drehzahlvorsteuerung mit einem Sin²Profil</vt:lpstr>
      <vt:lpstr>Aufbau ein Sin²Profil </vt:lpstr>
      <vt:lpstr>Aufbau ein Sin²Profil </vt:lpstr>
      <vt:lpstr>Parametrierung und Bewertung der Drehzahlvorsteuerung mit Sin²Profil mit t_c # 0</vt:lpstr>
      <vt:lpstr>Parametrierung und Bewertung der Drehzahlvorsteuerung mit Sin²Profil mit t_c = 0</vt:lpstr>
      <vt:lpstr>Parametrierung und Bewertung der Drehzahlvorsteuerung mit Trapez Profil mit t_c = 0</vt:lpstr>
      <vt:lpstr>Vorgabe und Umsetzung unterschiedlicher Positionierprofile</vt:lpstr>
      <vt:lpstr>Schaffung einer geeigneten Bedienoberfläche unter TwinCat3 </vt:lpstr>
      <vt:lpstr>Ergebnis</vt:lpstr>
      <vt:lpstr>Zusammenfassung &amp; Ausblick</vt:lpstr>
      <vt:lpstr>Quellen</vt:lpstr>
    </vt:vector>
  </TitlesOfParts>
  <Company>FH Westküste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Prof. Dr.-Ing. Reiner Schütt</dc:creator>
  <cp:lastModifiedBy>MarDom15</cp:lastModifiedBy>
  <cp:revision>1223</cp:revision>
  <cp:lastPrinted>2018-09-05T11:51:11Z</cp:lastPrinted>
  <dcterms:created xsi:type="dcterms:W3CDTF">2004-02-25T09:15:52Z</dcterms:created>
  <dcterms:modified xsi:type="dcterms:W3CDTF">2023-02-02T08:34:41Z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0x010100C5870000666DF346848D934BEA1C10C1</vt:lpwstr>
  </property>
  <property fmtid="{D5CDD505-2E9C-101B-9397-08002B2CF9AE}" pid="3" name="MediaServiceImageTags">
    <vt:lpwstr/>
  </property>
</Properties>
</file>