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dde55c63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dde55c63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Solomon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220f89e6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220f89e6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dde55c6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dde55c6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Solomon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220f89e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220f89e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Solomon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20f89e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220f89e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19882bbd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19882bbd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220f89e64_9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220f89e64_9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220f89e64_9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220f89e64_9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19882bbd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019882bbd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220f89e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220f89e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16bfb0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16bfb0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220f89e6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220f89e6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19882bb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19882bb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220f89e6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220f89e6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220f89e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220f89e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220f89e6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220f89e6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dde55c6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dde55c6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dde55c6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dde55c6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rduo2022.github.io/Diabetes_visualisation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hronicdata.cdc.gov/Chronic-Disease-Indicators/U-S-Chronic-Disease-Indicators-CDI-/g4ie-h72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294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DIABETES VISUALISATIONS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Group 1: Brianna, Solomon, Marisa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25" y="3559675"/>
            <a:ext cx="7470225" cy="2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40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 landing page, with link </a:t>
            </a:r>
            <a:r>
              <a:rPr lang="en" sz="1700">
                <a:solidFill>
                  <a:schemeClr val="dk1"/>
                </a:solidFill>
              </a:rPr>
              <a:t>referring: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👍</a:t>
            </a:r>
            <a:r>
              <a:rPr lang="en" sz="1700">
                <a:solidFill>
                  <a:schemeClr val="dk1"/>
                </a:solidFill>
              </a:rPr>
              <a:t>a dashboard page with multiple charts</a:t>
            </a:r>
            <a:r>
              <a:rPr lang="en" sz="1700">
                <a:solidFill>
                  <a:schemeClr val="dk1"/>
                </a:solidFill>
              </a:rPr>
              <a:t> with dropdown that all reference the same data.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👍Leaflet and bootstrap to build maps.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75" y="445025"/>
            <a:ext cx="475502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&amp; Folium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43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Created maps and visuals using Folium and Pandas in Python.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Automatically creates visuals and interactiveness.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Can do back end and front end 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Exported to .html file.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175" y="55550"/>
            <a:ext cx="4307275" cy="227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500" y="2486050"/>
            <a:ext cx="4220101" cy="25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Deployed into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https://marduo2022.github.io/Diabetes_visualisations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(can share screen during class and click this link to demonstrate front-end).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time… or for Future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650" y="1979850"/>
            <a:ext cx="3515875" cy="19688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203100" y="1432800"/>
            <a:ext cx="4368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a timelapse Map showing Data points for different years.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Extract more datasets to </a:t>
            </a:r>
            <a:r>
              <a:rPr lang="en" sz="1700"/>
              <a:t>compare</a:t>
            </a:r>
            <a:r>
              <a:rPr lang="en" sz="1700"/>
              <a:t> with the </a:t>
            </a:r>
            <a:r>
              <a:rPr lang="en" sz="1700"/>
              <a:t>Diabetes</a:t>
            </a:r>
            <a:r>
              <a:rPr lang="en" sz="1700"/>
              <a:t> Dataset and create more analysis.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a more visually appealing landing page with backgrounds and visuals.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Create a plot showing the </a:t>
            </a:r>
            <a:r>
              <a:rPr lang="en" sz="1700"/>
              <a:t>Diabetes</a:t>
            </a:r>
            <a:r>
              <a:rPr lang="en" sz="1700"/>
              <a:t> Data with the number of restaurants in each state.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had more time…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111950" y="1823575"/>
            <a:ext cx="3515875" cy="196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6475249" cy="34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152475"/>
            <a:ext cx="40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Diabetes is </a:t>
            </a:r>
            <a:r>
              <a:rPr lang="en" sz="2100">
                <a:solidFill>
                  <a:schemeClr val="dk1"/>
                </a:solidFill>
              </a:rPr>
              <a:t>the </a:t>
            </a:r>
            <a:r>
              <a:rPr lang="en" sz="2100">
                <a:solidFill>
                  <a:schemeClr val="dk1"/>
                </a:solidFill>
              </a:rPr>
              <a:t>among the top 10 causes of death.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Diabetes prevalence trends are varied across different states.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No obvious association with fast food distribution was observed.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5535" r="0" t="0"/>
          <a:stretch/>
        </p:blipFill>
        <p:spPr>
          <a:xfrm>
            <a:off x="4301660" y="0"/>
            <a:ext cx="72883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152475"/>
            <a:ext cx="33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2100">
                <a:solidFill>
                  <a:schemeClr val="lt2"/>
                </a:solidFill>
              </a:rPr>
              <a:t>Diabetes is the among the top 10 causes of death.</a:t>
            </a:r>
            <a:endParaRPr sz="2100">
              <a:solidFill>
                <a:schemeClr val="lt2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Diabetes prevalence trends are varied across different states.</a:t>
            </a:r>
            <a:endParaRPr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2100">
                <a:solidFill>
                  <a:schemeClr val="lt2"/>
                </a:solidFill>
              </a:rPr>
              <a:t>No obvious association with fast food distribution was observed.</a:t>
            </a:r>
            <a:endParaRPr sz="2100">
              <a:solidFill>
                <a:schemeClr val="lt2"/>
              </a:solidFill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11660" r="0" t="0"/>
          <a:stretch/>
        </p:blipFill>
        <p:spPr>
          <a:xfrm>
            <a:off x="3689600" y="1095075"/>
            <a:ext cx="5568700" cy="3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33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Diabetes is the among the top 10 causes of death.</a:t>
            </a:r>
            <a:endParaRPr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Diabetes prevalence trends are varied across different states.</a:t>
            </a:r>
            <a:endParaRPr sz="2100"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0">
                <a:solidFill>
                  <a:schemeClr val="dk1"/>
                </a:solidFill>
              </a:rPr>
              <a:t>No obvious association with fast food distribution was observed.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11660" r="0" t="0"/>
          <a:stretch/>
        </p:blipFill>
        <p:spPr>
          <a:xfrm>
            <a:off x="3689600" y="1095075"/>
            <a:ext cx="5568700" cy="3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encounters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Importing csv into Javascript (to make charts) was surprisingly hard (compared to pandas).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ChatGPT was useful - helped with productivity.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51" y="2138600"/>
            <a:ext cx="69554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2" y="476700"/>
            <a:ext cx="8832301" cy="419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61038"/>
            <a:ext cx="6021300" cy="3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125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AutoNum type="arabicPeriod"/>
            </a:pPr>
            <a:r>
              <a:rPr b="1" lang="en" sz="2150">
                <a:solidFill>
                  <a:schemeClr val="dk1"/>
                </a:solidFill>
                <a:highlight>
                  <a:schemeClr val="lt1"/>
                </a:highlight>
              </a:rPr>
              <a:t>Visualise diabetes among other top causes of death in the US.</a:t>
            </a:r>
            <a:endParaRPr b="1" sz="2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5125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AutoNum type="arabicPeriod"/>
            </a:pPr>
            <a:r>
              <a:rPr b="1" lang="en" sz="2150">
                <a:solidFill>
                  <a:schemeClr val="dk1"/>
                </a:solidFill>
                <a:highlight>
                  <a:schemeClr val="lt1"/>
                </a:highlight>
              </a:rPr>
              <a:t>Visualise diabetes prevalence over the years 2014-2019 across different states in the US.</a:t>
            </a:r>
            <a:endParaRPr b="1" sz="2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5125" lvl="0" marL="45720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AutoNum type="arabicPeriod"/>
            </a:pPr>
            <a:r>
              <a:rPr b="1" lang="en" sz="2150">
                <a:solidFill>
                  <a:schemeClr val="dk1"/>
                </a:solidFill>
                <a:highlight>
                  <a:schemeClr val="lt1"/>
                </a:highlight>
              </a:rPr>
              <a:t>Visualise how a potentially associated factor with diabetes, namely fast food restaurant, is distributed across the US.</a:t>
            </a:r>
            <a:endParaRPr b="1" sz="2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800" y="1227601"/>
            <a:ext cx="2983200" cy="29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87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 u="sng">
                <a:solidFill>
                  <a:schemeClr val="dk1"/>
                </a:solidFill>
                <a:highlight>
                  <a:schemeClr val="lt1"/>
                </a:highlight>
              </a:rPr>
              <a:t>Data sources</a:t>
            </a:r>
            <a:r>
              <a:rPr b="1" lang="en" sz="175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from the Centers for Disease Control and Prevention (CDC) and kaggle to create interactive maps and charts that allow for easy comparison and analysis of diabetes impact.</a:t>
            </a:r>
            <a:endParaRPr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56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82">
                <a:solidFill>
                  <a:schemeClr val="dk1"/>
                </a:solidFill>
              </a:rPr>
              <a:t>US Chronic Disease Indicators - </a:t>
            </a:r>
            <a:r>
              <a:rPr lang="en" sz="1482" u="sng">
                <a:solidFill>
                  <a:schemeClr val="dk1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https://chronicdata.cdc.gov/Chronic-Disease-Indicators/U-S-Chronic-Disease-Indicators-CDI-/g4ie-h725</a:t>
            </a:r>
            <a:endParaRPr sz="1482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5669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82">
                <a:solidFill>
                  <a:schemeClr val="dk1"/>
                </a:solidFill>
                <a:highlight>
                  <a:schemeClr val="lt1"/>
                </a:highlight>
              </a:rPr>
              <a:t>Death causes csv downloaded - </a:t>
            </a:r>
            <a:r>
              <a:rPr lang="en" sz="1482" u="sng">
                <a:solidFill>
                  <a:schemeClr val="dk1"/>
                </a:solidFill>
                <a:highlight>
                  <a:schemeClr val="lt1"/>
                </a:highlight>
              </a:rPr>
              <a:t>Monthly_Counts_of_Deaths_by_Select_Causes__2014-2019.csv</a:t>
            </a:r>
            <a:endParaRPr sz="1482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5669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82">
                <a:solidFill>
                  <a:schemeClr val="dk1"/>
                </a:solidFill>
                <a:highlight>
                  <a:schemeClr val="lt1"/>
                </a:highlight>
              </a:rPr>
              <a:t>Obesity prevalence maps -</a:t>
            </a:r>
            <a:r>
              <a:rPr lang="en" sz="1482" u="sng">
                <a:solidFill>
                  <a:schemeClr val="dk1"/>
                </a:solidFill>
                <a:highlight>
                  <a:schemeClr val="lt1"/>
                </a:highlight>
              </a:rPr>
              <a:t> https://www.cdc.gov/obesity/data/prevalence-maps.html</a:t>
            </a:r>
            <a:endParaRPr sz="1482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5669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82">
                <a:solidFill>
                  <a:schemeClr val="dk1"/>
                </a:solidFill>
                <a:highlight>
                  <a:schemeClr val="lt1"/>
                </a:highlight>
              </a:rPr>
              <a:t>Fast food restaurants distribution -  </a:t>
            </a:r>
            <a:r>
              <a:rPr lang="en" sz="1482" u="sng">
                <a:solidFill>
                  <a:schemeClr val="dk1"/>
                </a:solidFill>
                <a:highlight>
                  <a:schemeClr val="lt1"/>
                </a:highlight>
              </a:rPr>
              <a:t>https://www.kaggle.com/datasets/khushishahh/fast-food-restaurants-across-us</a:t>
            </a:r>
            <a:endParaRPr sz="1482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t/>
            </a:r>
            <a:endParaRPr b="1" sz="17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en" sz="1750">
                <a:solidFill>
                  <a:schemeClr val="dk1"/>
                </a:solidFill>
                <a:highlight>
                  <a:schemeClr val="lt1"/>
                </a:highlight>
              </a:rPr>
              <a:t>Charts.js</a:t>
            </a:r>
            <a:r>
              <a:rPr lang="en" sz="1750">
                <a:solidFill>
                  <a:schemeClr val="dk1"/>
                </a:solidFill>
                <a:highlight>
                  <a:schemeClr val="lt1"/>
                </a:highlight>
              </a:rPr>
              <a:t> javascript library is used to generate the bar chart showing yearly death counts for top causes of death in the US.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92025" y="1426800"/>
            <a:ext cx="3446400" cy="26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Loaded into PostgreSQL.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Retrieved and cleaned using Jupyter Notebook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700" y="934125"/>
            <a:ext cx="5418699" cy="32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4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 Chronic Disease Indicators</a:t>
            </a:r>
            <a:endParaRPr b="1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65925" y="1181125"/>
            <a:ext cx="3940800" cy="34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for wide variety of topics,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just Diabetes.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b="1" lang="en"/>
              <a:t>too much information!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725" y="1020775"/>
            <a:ext cx="4546426" cy="343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979275"/>
            <a:ext cx="6596949" cy="37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0" name="Google Shape;120;p18"/>
          <p:cNvSpPr txBox="1"/>
          <p:nvPr/>
        </p:nvSpPr>
        <p:spPr>
          <a:xfrm>
            <a:off x="209075" y="132675"/>
            <a:ext cx="666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US Chronic Disease Indicators: </a:t>
            </a:r>
            <a:r>
              <a:rPr b="1" lang="en" sz="2000"/>
              <a:t>Accessing</a:t>
            </a:r>
            <a:r>
              <a:rPr b="1" lang="en" sz="2000"/>
              <a:t> the data</a:t>
            </a:r>
            <a:endParaRPr b="1" sz="2000"/>
          </a:p>
        </p:txBody>
      </p:sp>
      <p:sp>
        <p:nvSpPr>
          <p:cNvPr id="121" name="Google Shape;121;p18"/>
          <p:cNvSpPr txBox="1"/>
          <p:nvPr/>
        </p:nvSpPr>
        <p:spPr>
          <a:xfrm>
            <a:off x="7048575" y="336200"/>
            <a:ext cx="1899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Massive </a:t>
            </a:r>
            <a:r>
              <a:rPr b="1" lang="en" sz="1600"/>
              <a:t>dataset (over 1 million rows).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API available from CDC to access the dataset.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took some trial and error to familiarize with the dataset and set ideal parameters for the API request.</a:t>
            </a:r>
            <a:endParaRPr b="1"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 b="0" l="0" r="71027" t="30458"/>
          <a:stretch/>
        </p:blipFill>
        <p:spPr>
          <a:xfrm>
            <a:off x="6806025" y="3944075"/>
            <a:ext cx="1689824" cy="1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700" y="1304750"/>
            <a:ext cx="7319101" cy="343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19"/>
          <p:cNvSpPr txBox="1"/>
          <p:nvPr/>
        </p:nvSpPr>
        <p:spPr>
          <a:xfrm>
            <a:off x="271450" y="185900"/>
            <a:ext cx="594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Deciding on a dataset . . . with the help of Pandas</a:t>
            </a:r>
            <a:endParaRPr b="1" sz="2000"/>
          </a:p>
        </p:txBody>
      </p:sp>
      <p:sp>
        <p:nvSpPr>
          <p:cNvPr id="129" name="Google Shape;129;p19"/>
          <p:cNvSpPr txBox="1"/>
          <p:nvPr/>
        </p:nvSpPr>
        <p:spPr>
          <a:xfrm>
            <a:off x="135000" y="1304750"/>
            <a:ext cx="153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sort of information is available?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there </a:t>
            </a:r>
            <a:r>
              <a:rPr b="1" lang="en"/>
              <a:t>enough</a:t>
            </a:r>
            <a:r>
              <a:rPr b="1" lang="en"/>
              <a:t> data to create a suitable dataset?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04200" y="14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Cleaning &amp; selecting</a:t>
            </a:r>
            <a:endParaRPr b="1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75" y="826525"/>
            <a:ext cx="3405030" cy="3942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20"/>
          <p:cNvSpPr txBox="1"/>
          <p:nvPr/>
        </p:nvSpPr>
        <p:spPr>
          <a:xfrm>
            <a:off x="4765900" y="619900"/>
            <a:ext cx="3515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There was less data available for 2020 so we limited the dataset to 2014-2019.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We also limited the data to one data type rather than four. Age-adjusted Prevalence was selected.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b="1" lang="en" sz="2420"/>
              <a:t>Output: 330 rows of data, divided by state/territory and year. </a:t>
            </a:r>
            <a:endParaRPr b="1" sz="2420"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2008" t="0"/>
          <a:stretch/>
        </p:blipFill>
        <p:spPr>
          <a:xfrm>
            <a:off x="1909700" y="1421625"/>
            <a:ext cx="7143251" cy="3271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p21"/>
          <p:cNvSpPr txBox="1"/>
          <p:nvPr/>
        </p:nvSpPr>
        <p:spPr>
          <a:xfrm>
            <a:off x="178825" y="1134025"/>
            <a:ext cx="16260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Saved to csv and json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D3 and Javascript used to read JSON file and structure data for plotting.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Data plotted using Charts.js. Event handlers update charts during user interaction.</a:t>
            </a:r>
            <a:endParaRPr b="1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