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59789-93E6-41EB-8C5E-70E4287ED9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BB595F-0E4B-40E6-9294-CFC7E835BA38}">
      <dgm:prSet/>
      <dgm:spPr/>
      <dgm:t>
        <a:bodyPr/>
        <a:lstStyle/>
        <a:p>
          <a:r>
            <a:rPr lang="en-AU"/>
            <a:t>Our struggles: Had to enter credit card details (and got charged 79 cents) for API requests.</a:t>
          </a:r>
          <a:endParaRPr lang="en-US"/>
        </a:p>
      </dgm:t>
    </dgm:pt>
    <dgm:pt modelId="{EE48ADB5-9CAC-4697-9729-8792574A7B3B}" type="parTrans" cxnId="{00696BBC-DA58-471D-8014-06D8E29DB935}">
      <dgm:prSet/>
      <dgm:spPr/>
      <dgm:t>
        <a:bodyPr/>
        <a:lstStyle/>
        <a:p>
          <a:endParaRPr lang="en-US"/>
        </a:p>
      </dgm:t>
    </dgm:pt>
    <dgm:pt modelId="{927EBBC2-7221-4CCF-9845-10BAA3F9B2D5}" type="sibTrans" cxnId="{00696BBC-DA58-471D-8014-06D8E29DB935}">
      <dgm:prSet/>
      <dgm:spPr/>
      <dgm:t>
        <a:bodyPr/>
        <a:lstStyle/>
        <a:p>
          <a:endParaRPr lang="en-US"/>
        </a:p>
      </dgm:t>
    </dgm:pt>
    <dgm:pt modelId="{1C290642-0333-44F9-B0DA-15FB0DF90926}">
      <dgm:prSet/>
      <dgm:spPr/>
      <dgm:t>
        <a:bodyPr/>
        <a:lstStyle/>
        <a:p>
          <a:r>
            <a:rPr lang="en-AU"/>
            <a:t>Haven’t got time to make meal plans for the entire week and put into DataFrame.</a:t>
          </a:r>
          <a:endParaRPr lang="en-US"/>
        </a:p>
      </dgm:t>
    </dgm:pt>
    <dgm:pt modelId="{6AC85D59-7F27-4F91-9D54-7A5F4DF4507C}" type="parTrans" cxnId="{EEAB16EA-3C3A-4672-AEF4-52B80BAC1B66}">
      <dgm:prSet/>
      <dgm:spPr/>
      <dgm:t>
        <a:bodyPr/>
        <a:lstStyle/>
        <a:p>
          <a:endParaRPr lang="en-US"/>
        </a:p>
      </dgm:t>
    </dgm:pt>
    <dgm:pt modelId="{7A5B6254-2059-4243-9CDB-20A17AB69F29}" type="sibTrans" cxnId="{EEAB16EA-3C3A-4672-AEF4-52B80BAC1B66}">
      <dgm:prSet/>
      <dgm:spPr/>
      <dgm:t>
        <a:bodyPr/>
        <a:lstStyle/>
        <a:p>
          <a:endParaRPr lang="en-US"/>
        </a:p>
      </dgm:t>
    </dgm:pt>
    <dgm:pt modelId="{A4A21955-C541-4108-ACC5-AB3B667AF51A}" type="pres">
      <dgm:prSet presAssocID="{BAE59789-93E6-41EB-8C5E-70E4287ED9B5}" presName="linear" presStyleCnt="0">
        <dgm:presLayoutVars>
          <dgm:animLvl val="lvl"/>
          <dgm:resizeHandles val="exact"/>
        </dgm:presLayoutVars>
      </dgm:prSet>
      <dgm:spPr/>
    </dgm:pt>
    <dgm:pt modelId="{27DF2658-FCCD-4BEE-A8A5-864882006464}" type="pres">
      <dgm:prSet presAssocID="{2FBB595F-0E4B-40E6-9294-CFC7E835BA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6171B0-0A75-46A9-A2E9-93A9A7CB1C77}" type="pres">
      <dgm:prSet presAssocID="{927EBBC2-7221-4CCF-9845-10BAA3F9B2D5}" presName="spacer" presStyleCnt="0"/>
      <dgm:spPr/>
    </dgm:pt>
    <dgm:pt modelId="{C322F63F-DCE7-4749-A8B6-8B7AEF9D1943}" type="pres">
      <dgm:prSet presAssocID="{1C290642-0333-44F9-B0DA-15FB0DF9092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28E99B-AC32-4D8A-979D-A41ACCFD40E8}" type="presOf" srcId="{BAE59789-93E6-41EB-8C5E-70E4287ED9B5}" destId="{A4A21955-C541-4108-ACC5-AB3B667AF51A}" srcOrd="0" destOrd="0" presId="urn:microsoft.com/office/officeart/2005/8/layout/vList2"/>
    <dgm:cxn modelId="{92A8D6A4-B7B0-4FC2-9225-23DE21B5DAA3}" type="presOf" srcId="{1C290642-0333-44F9-B0DA-15FB0DF90926}" destId="{C322F63F-DCE7-4749-A8B6-8B7AEF9D1943}" srcOrd="0" destOrd="0" presId="urn:microsoft.com/office/officeart/2005/8/layout/vList2"/>
    <dgm:cxn modelId="{00696BBC-DA58-471D-8014-06D8E29DB935}" srcId="{BAE59789-93E6-41EB-8C5E-70E4287ED9B5}" destId="{2FBB595F-0E4B-40E6-9294-CFC7E835BA38}" srcOrd="0" destOrd="0" parTransId="{EE48ADB5-9CAC-4697-9729-8792574A7B3B}" sibTransId="{927EBBC2-7221-4CCF-9845-10BAA3F9B2D5}"/>
    <dgm:cxn modelId="{35A56BDD-E5D0-46F2-A7CA-2056FB2E8704}" type="presOf" srcId="{2FBB595F-0E4B-40E6-9294-CFC7E835BA38}" destId="{27DF2658-FCCD-4BEE-A8A5-864882006464}" srcOrd="0" destOrd="0" presId="urn:microsoft.com/office/officeart/2005/8/layout/vList2"/>
    <dgm:cxn modelId="{EEAB16EA-3C3A-4672-AEF4-52B80BAC1B66}" srcId="{BAE59789-93E6-41EB-8C5E-70E4287ED9B5}" destId="{1C290642-0333-44F9-B0DA-15FB0DF90926}" srcOrd="1" destOrd="0" parTransId="{6AC85D59-7F27-4F91-9D54-7A5F4DF4507C}" sibTransId="{7A5B6254-2059-4243-9CDB-20A17AB69F29}"/>
    <dgm:cxn modelId="{6C4A8D1B-4E1B-4C15-9AA3-94315365D0E9}" type="presParOf" srcId="{A4A21955-C541-4108-ACC5-AB3B667AF51A}" destId="{27DF2658-FCCD-4BEE-A8A5-864882006464}" srcOrd="0" destOrd="0" presId="urn:microsoft.com/office/officeart/2005/8/layout/vList2"/>
    <dgm:cxn modelId="{31F5FE14-27B2-400F-AD81-2F3BCD05B1D9}" type="presParOf" srcId="{A4A21955-C541-4108-ACC5-AB3B667AF51A}" destId="{056171B0-0A75-46A9-A2E9-93A9A7CB1C77}" srcOrd="1" destOrd="0" presId="urn:microsoft.com/office/officeart/2005/8/layout/vList2"/>
    <dgm:cxn modelId="{EFF27DDA-6A3F-4FC8-B19A-2E6EEBA86EDA}" type="presParOf" srcId="{A4A21955-C541-4108-ACC5-AB3B667AF51A}" destId="{C322F63F-DCE7-4749-A8B6-8B7AEF9D19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F2658-FCCD-4BEE-A8A5-864882006464}">
      <dsp:nvSpPr>
        <dsp:cNvPr id="0" name=""/>
        <dsp:cNvSpPr/>
      </dsp:nvSpPr>
      <dsp:spPr>
        <a:xfrm>
          <a:off x="0" y="46849"/>
          <a:ext cx="6171948" cy="2646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Our struggles: Had to enter credit card details (and got charged 79 cents) for API requests.</a:t>
          </a:r>
          <a:endParaRPr lang="en-US" sz="3900" kern="1200"/>
        </a:p>
      </dsp:txBody>
      <dsp:txXfrm>
        <a:off x="129193" y="176042"/>
        <a:ext cx="5913562" cy="2388154"/>
      </dsp:txXfrm>
    </dsp:sp>
    <dsp:sp modelId="{C322F63F-DCE7-4749-A8B6-8B7AEF9D1943}">
      <dsp:nvSpPr>
        <dsp:cNvPr id="0" name=""/>
        <dsp:cNvSpPr/>
      </dsp:nvSpPr>
      <dsp:spPr>
        <a:xfrm>
          <a:off x="0" y="2805710"/>
          <a:ext cx="6171948" cy="2646540"/>
        </a:xfrm>
        <a:prstGeom prst="roundRect">
          <a:avLst/>
        </a:prstGeom>
        <a:solidFill>
          <a:schemeClr val="accent2">
            <a:hueOff val="1499644"/>
            <a:satOff val="-630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/>
            <a:t>Haven’t got time to make meal plans for the entire week and put into DataFrame.</a:t>
          </a:r>
          <a:endParaRPr lang="en-US" sz="3900" kern="1200"/>
        </a:p>
      </dsp:txBody>
      <dsp:txXfrm>
        <a:off x="129193" y="2934903"/>
        <a:ext cx="5913562" cy="238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7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9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9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2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802A4-F457-E4C3-CA91-305A124A0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AU" sz="4000" dirty="0"/>
              <a:t>Project 1 group 5</a:t>
            </a:r>
            <a:br>
              <a:rPr lang="en-AU" sz="4000" dirty="0"/>
            </a:br>
            <a:br>
              <a:rPr lang="en-AU" dirty="0"/>
            </a:br>
            <a:r>
              <a:rPr lang="en-AU" dirty="0"/>
              <a:t>Hungry group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CFE8B-E624-2990-4AF7-D86031E83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AU" dirty="0" err="1"/>
              <a:t>Zalak</a:t>
            </a:r>
            <a:r>
              <a:rPr lang="en-AU" dirty="0"/>
              <a:t> Shah</a:t>
            </a:r>
          </a:p>
          <a:p>
            <a:pPr algn="ctr"/>
            <a:r>
              <a:rPr lang="en-AU" dirty="0"/>
              <a:t>Sandra Reyes</a:t>
            </a:r>
          </a:p>
          <a:p>
            <a:pPr algn="ctr"/>
            <a:r>
              <a:rPr lang="en-AU" dirty="0"/>
              <a:t>Marisa Duong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ditional Food Around the World: 50 Famous Dishes You Have To Try —  Travlinmad Slow Travel Blog">
            <a:extLst>
              <a:ext uri="{FF2B5EF4-FFF2-40B4-BE49-F238E27FC236}">
                <a16:creationId xmlns:a16="http://schemas.microsoft.com/office/drawing/2014/main" id="{D43BD046-AB4A-6A3C-9A2F-95FA21FB6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26400" y="1326399"/>
            <a:ext cx="6859044" cy="420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6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215483-AD0C-4E00-BF87-04C4DA6AC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8BE93-5C84-06F2-C19D-5096246B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2669"/>
            <a:ext cx="10848975" cy="743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Special diets for our guests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9F470-C7B7-4B96-90CD-6D53EA02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AE044EF-053A-B9A7-E5BE-49C606D9A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1343" b="2"/>
          <a:stretch/>
        </p:blipFill>
        <p:spPr>
          <a:xfrm>
            <a:off x="5601441" y="1706941"/>
            <a:ext cx="6107959" cy="420010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A5FEA4D-9140-EF64-B56A-804E6D178B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2" b="2"/>
          <a:stretch/>
        </p:blipFill>
        <p:spPr>
          <a:xfrm>
            <a:off x="482600" y="1824808"/>
            <a:ext cx="6084042" cy="42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BE93-5C84-06F2-C19D-5096246B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2669"/>
            <a:ext cx="10848975" cy="743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Special diets for our guests</a:t>
            </a: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1C1B838D-81C6-6BAD-1E77-6A6F71FA8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55" y="1904583"/>
            <a:ext cx="5455444" cy="3636963"/>
          </a:xfr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4E67B7B-B976-F264-6BBA-954A8BC5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164604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9ACB-99A7-F973-A25B-4E40B416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40E4-A6DB-80DB-9AEC-6E6BCB90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8800"/>
            <a:ext cx="10691265" cy="4100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i="1" dirty="0">
                <a:latin typeface="Calibri" panose="020F0502020204030204" pitchFamily="34" charset="0"/>
                <a:cs typeface="Calibri" panose="020F0502020204030204" pitchFamily="34" charset="0"/>
              </a:rPr>
              <a:t>Main: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Purpose achieved: we can input time/ingredients/diets and get our recipes info.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Most popular cuisine is Italian (based on the number of recipes available in this database)</a:t>
            </a:r>
          </a:p>
          <a:p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b="1" i="1" dirty="0">
                <a:latin typeface="Calibri" panose="020F0502020204030204" pitchFamily="34" charset="0"/>
                <a:cs typeface="Calibri" panose="020F0502020204030204" pitchFamily="34" charset="0"/>
              </a:rPr>
              <a:t>Side comments: 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There are many Italian recipes available for time-poor hungry vegetarian people with old onion/tomato/carrot in their fridge.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Hard to be a vegetarian/vegan Vietnamese.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Life is not as hard for vegetarian Indians.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5 favorite international recipes">
            <a:extLst>
              <a:ext uri="{FF2B5EF4-FFF2-40B4-BE49-F238E27FC236}">
                <a16:creationId xmlns:a16="http://schemas.microsoft.com/office/drawing/2014/main" id="{65695D5C-3211-CC84-0156-99001FB9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09" y="774174"/>
            <a:ext cx="2287056" cy="12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7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BB55A-5970-1B71-69C1-1D03137B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AU" dirty="0"/>
              <a:t>Appendix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72F4D2-2031-E68B-23CA-5E5F611F5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318564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33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7D4E-9586-4621-BEA6-E0B3A8A5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400"/>
              <a:t>Imagine going home after work, tired and hungry…</a:t>
            </a:r>
          </a:p>
        </p:txBody>
      </p:sp>
      <p:pic>
        <p:nvPicPr>
          <p:cNvPr id="2052" name="Picture 4" descr="food | Definition &amp; Nutrition | Britannica">
            <a:extLst>
              <a:ext uri="{FF2B5EF4-FFF2-40B4-BE49-F238E27FC236}">
                <a16:creationId xmlns:a16="http://schemas.microsoft.com/office/drawing/2014/main" id="{FBD5518D-711F-0E48-3AD2-49D03240D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8" r="20420" b="2"/>
          <a:stretch/>
        </p:blipFill>
        <p:spPr bwMode="auto">
          <a:xfrm>
            <a:off x="20" y="-17929"/>
            <a:ext cx="4876780" cy="6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09C4-CFCB-F08B-87F4-4AFA807A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1700" dirty="0"/>
              <a:t>And you only want to spend 30 minutes to cook.</a:t>
            </a:r>
          </a:p>
          <a:p>
            <a:pPr>
              <a:lnSpc>
                <a:spcPct val="110000"/>
              </a:lnSpc>
            </a:pPr>
            <a:r>
              <a:rPr lang="en-AU" sz="1700" dirty="0"/>
              <a:t>Your family/housemates or some guests you’re hosting feel like some fancy international food.</a:t>
            </a:r>
          </a:p>
          <a:p>
            <a:pPr>
              <a:lnSpc>
                <a:spcPct val="110000"/>
              </a:lnSpc>
            </a:pPr>
            <a:r>
              <a:rPr lang="en-AU" sz="1700" dirty="0"/>
              <a:t>You have tomato, onions and carrots that are about to be rotten so need to be used…</a:t>
            </a:r>
          </a:p>
          <a:p>
            <a:pPr>
              <a:lnSpc>
                <a:spcPct val="110000"/>
              </a:lnSpc>
            </a:pPr>
            <a:endParaRPr lang="en-AU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AU" sz="1700" dirty="0"/>
              <a:t>How can you become the master chef of your household?</a:t>
            </a:r>
          </a:p>
          <a:p>
            <a:pPr marL="0" indent="0">
              <a:lnSpc>
                <a:spcPct val="110000"/>
              </a:lnSpc>
              <a:buNone/>
            </a:pPr>
            <a:endParaRPr lang="en-AU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AU" sz="2400" b="1" dirty="0">
                <a:sym typeface="Wingdings" panose="05000000000000000000" pitchFamily="2" charset="2"/>
              </a:rPr>
              <a:t> Check out our Project </a:t>
            </a:r>
            <a:endParaRPr lang="en-AU" sz="2400" b="1" dirty="0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0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724A-7638-378C-5C32-D7A555A2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effectLst/>
                <a:latin typeface="Slack-Lato"/>
              </a:rPr>
              <a:t>What's for Dinner?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F4FD-3880-9826-A467-D8DF49AB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19901"/>
            <a:ext cx="10691265" cy="36360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u="sng" dirty="0">
                <a:effectLst/>
                <a:latin typeface="Slack-Lato"/>
              </a:rPr>
              <a:t>Aim of project</a:t>
            </a:r>
            <a:r>
              <a:rPr lang="en-US" sz="2800" b="0" i="0" dirty="0">
                <a:effectLst/>
                <a:latin typeface="Slack-Lato"/>
              </a:rPr>
              <a:t>: Easily search recipes by entering: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Slack-Lato"/>
              </a:rPr>
              <a:t>Preferred </a:t>
            </a:r>
            <a:r>
              <a:rPr lang="en-US" sz="2800" b="1" dirty="0">
                <a:latin typeface="Slack-Lato"/>
              </a:rPr>
              <a:t>cuisine</a:t>
            </a:r>
          </a:p>
          <a:p>
            <a:pPr algn="l">
              <a:buFontTx/>
              <a:buChar char="-"/>
            </a:pPr>
            <a:r>
              <a:rPr lang="en-US" sz="2800" b="1" dirty="0">
                <a:latin typeface="Slack-Lato"/>
              </a:rPr>
              <a:t>Time</a:t>
            </a:r>
            <a:r>
              <a:rPr lang="en-US" sz="2800" dirty="0">
                <a:latin typeface="Slack-Lato"/>
              </a:rPr>
              <a:t> available to cook</a:t>
            </a:r>
          </a:p>
          <a:p>
            <a:pPr algn="l">
              <a:buFontTx/>
              <a:buChar char="-"/>
            </a:pPr>
            <a:r>
              <a:rPr lang="en-US" sz="2800" b="1" i="0" dirty="0">
                <a:effectLst/>
                <a:latin typeface="Slack-Lato"/>
              </a:rPr>
              <a:t>Ingredients</a:t>
            </a:r>
            <a:r>
              <a:rPr lang="en-US" sz="2800" b="0" i="0" dirty="0">
                <a:effectLst/>
                <a:latin typeface="Slack-Lato"/>
              </a:rPr>
              <a:t> available in the fridge</a:t>
            </a:r>
          </a:p>
          <a:p>
            <a:pPr algn="l">
              <a:buFontTx/>
              <a:buChar char="-"/>
            </a:pPr>
            <a:r>
              <a:rPr lang="en-US" sz="2800" b="1" i="0" dirty="0">
                <a:effectLst/>
                <a:latin typeface="Slack-Lato"/>
              </a:rPr>
              <a:t>Dietary requirements </a:t>
            </a:r>
            <a:r>
              <a:rPr lang="en-US" sz="2800" i="0" dirty="0">
                <a:effectLst/>
                <a:latin typeface="Slack-Lato"/>
              </a:rPr>
              <a:t>(vegetarian, vegan)</a:t>
            </a:r>
            <a:endParaRPr lang="en-US" sz="2800" b="1" i="0" dirty="0"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45135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5D9B-ACD7-FF3D-5290-CDC043A5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CC4C4-F1EE-B73B-690F-22C475649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743942"/>
            <a:ext cx="10591800" cy="5260658"/>
          </a:xfrm>
        </p:spPr>
      </p:pic>
    </p:spTree>
    <p:extLst>
      <p:ext uri="{BB962C8B-B14F-4D97-AF65-F5344CB8AC3E}">
        <p14:creationId xmlns:p14="http://schemas.microsoft.com/office/powerpoint/2010/main" val="295706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10CE3D-43E9-D98F-42EF-265987599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672" y="3792371"/>
            <a:ext cx="12192000" cy="2117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65054-F3AB-2208-92BB-1EE0C533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limitation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A7B50-8838-6959-6481-F5F4F704B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635" y="1614737"/>
            <a:ext cx="8326012" cy="2543530"/>
          </a:xfrm>
        </p:spPr>
      </p:pic>
      <p:pic>
        <p:nvPicPr>
          <p:cNvPr id="1026" name="Picture 2" descr="time-poor | boo to a goose">
            <a:extLst>
              <a:ext uri="{FF2B5EF4-FFF2-40B4-BE49-F238E27FC236}">
                <a16:creationId xmlns:a16="http://schemas.microsoft.com/office/drawing/2014/main" id="{BE2D792D-98AB-C765-76F8-900CF7A3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38" y="1381125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B4D0-0FBD-B061-4DE1-1336D5EF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C195-2D2E-F1BA-17D0-0790175D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C4712-D38F-C387-55FF-BAF5D3F8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0"/>
            <a:ext cx="1031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E539-6F3C-5D2A-F6C9-5108C9F7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22" y="743676"/>
            <a:ext cx="10691265" cy="1371030"/>
          </a:xfrm>
        </p:spPr>
        <p:txBody>
          <a:bodyPr/>
          <a:lstStyle/>
          <a:p>
            <a:r>
              <a:rPr lang="en-AU" dirty="0"/>
              <a:t>How many recipes are available for different cuisines?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2F78510-168C-BC69-D60A-2558B117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48" y="2203254"/>
            <a:ext cx="5455444" cy="3636963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94A73D-BB08-5EF0-744C-FB398C404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0" y="2193165"/>
            <a:ext cx="5485714" cy="365714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E136614-7253-ACA4-FF4A-B1EEC184F992}"/>
              </a:ext>
            </a:extLst>
          </p:cNvPr>
          <p:cNvSpPr/>
          <p:nvPr/>
        </p:nvSpPr>
        <p:spPr>
          <a:xfrm>
            <a:off x="4438185" y="2281713"/>
            <a:ext cx="1014761" cy="4953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8F3DC1-4E40-84E7-1BD8-C2D0570039A4}"/>
              </a:ext>
            </a:extLst>
          </p:cNvPr>
          <p:cNvSpPr/>
          <p:nvPr/>
        </p:nvSpPr>
        <p:spPr>
          <a:xfrm>
            <a:off x="10267326" y="2281713"/>
            <a:ext cx="1014761" cy="4953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8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A08C-1FFA-C393-1E39-FE683C4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in the fridge?</a:t>
            </a:r>
          </a:p>
        </p:txBody>
      </p:sp>
      <p:pic>
        <p:nvPicPr>
          <p:cNvPr id="3074" name="Picture 2" descr="Image result for tomatos">
            <a:extLst>
              <a:ext uri="{FF2B5EF4-FFF2-40B4-BE49-F238E27FC236}">
                <a16:creationId xmlns:a16="http://schemas.microsoft.com/office/drawing/2014/main" id="{4C5E6979-C53A-ACC8-BF6C-E7D97DDCB5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138" y="3746799"/>
            <a:ext cx="23431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onion">
            <a:extLst>
              <a:ext uri="{FF2B5EF4-FFF2-40B4-BE49-F238E27FC236}">
                <a16:creationId xmlns:a16="http://schemas.microsoft.com/office/drawing/2014/main" id="{CAE94183-9D54-5F75-DFBE-3AF80672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211" y="143793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BFDEF-A668-0CC4-3B2E-EC68FA7CFD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84" b="-12145"/>
          <a:stretch/>
        </p:blipFill>
        <p:spPr>
          <a:xfrm>
            <a:off x="477378" y="3156394"/>
            <a:ext cx="9009083" cy="541834"/>
          </a:xfrm>
          <a:prstGeom prst="rect">
            <a:avLst/>
          </a:prstGeom>
        </p:spPr>
      </p:pic>
      <p:pic>
        <p:nvPicPr>
          <p:cNvPr id="3078" name="Picture 6" descr="Image result for carrot">
            <a:extLst>
              <a:ext uri="{FF2B5EF4-FFF2-40B4-BE49-F238E27FC236}">
                <a16:creationId xmlns:a16="http://schemas.microsoft.com/office/drawing/2014/main" id="{132DB4DF-F0C3-84B7-B92C-CB0E57BE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36" y="2264247"/>
            <a:ext cx="1430464" cy="143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5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E539-6F3C-5D2A-F6C9-5108C9F7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22" y="743676"/>
            <a:ext cx="10691265" cy="1371030"/>
          </a:xfrm>
        </p:spPr>
        <p:txBody>
          <a:bodyPr/>
          <a:lstStyle/>
          <a:p>
            <a:r>
              <a:rPr lang="en-AU" dirty="0"/>
              <a:t>How many recipes are available for different cuisines?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CE8DB08-4AC1-C7F3-B6F5-1E2359323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1"/>
          <a:stretch/>
        </p:blipFill>
        <p:spPr>
          <a:xfrm>
            <a:off x="3047375" y="2578100"/>
            <a:ext cx="5995026" cy="3556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FB7D9E-10B3-E596-E454-99801CF2E3C0}"/>
              </a:ext>
            </a:extLst>
          </p:cNvPr>
          <p:cNvSpPr txBox="1"/>
          <p:nvPr/>
        </p:nvSpPr>
        <p:spPr>
          <a:xfrm>
            <a:off x="2163487" y="2161737"/>
            <a:ext cx="911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cs typeface="Calibri" panose="020F0502020204030204" pitchFamily="34" charset="0"/>
              </a:rPr>
              <a:t>Number of recipes across different cuisines that include tomato, onion and carrot</a:t>
            </a:r>
          </a:p>
        </p:txBody>
      </p:sp>
    </p:spTree>
    <p:extLst>
      <p:ext uri="{BB962C8B-B14F-4D97-AF65-F5344CB8AC3E}">
        <p14:creationId xmlns:p14="http://schemas.microsoft.com/office/powerpoint/2010/main" val="289935130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Slack-Lato</vt:lpstr>
      <vt:lpstr>Univers Condensed</vt:lpstr>
      <vt:lpstr>ChronicleVTI</vt:lpstr>
      <vt:lpstr>Project 1 group 5  Hungry group </vt:lpstr>
      <vt:lpstr>Imagine going home after work, tired and hungry…</vt:lpstr>
      <vt:lpstr>What's for Dinner?</vt:lpstr>
      <vt:lpstr>Database</vt:lpstr>
      <vt:lpstr>Time limitation</vt:lpstr>
      <vt:lpstr>PowerPoint Presentation</vt:lpstr>
      <vt:lpstr>How many recipes are available for different cuisines?</vt:lpstr>
      <vt:lpstr>What’s in the fridge?</vt:lpstr>
      <vt:lpstr>How many recipes are available for different cuisines?</vt:lpstr>
      <vt:lpstr>Special diets for our guests</vt:lpstr>
      <vt:lpstr>Special diets for our guests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group 5  Hungry group </dc:title>
  <dc:creator>Marisa Duong</dc:creator>
  <cp:lastModifiedBy>Marisa Duong</cp:lastModifiedBy>
  <cp:revision>18</cp:revision>
  <dcterms:created xsi:type="dcterms:W3CDTF">2022-11-10T11:40:00Z</dcterms:created>
  <dcterms:modified xsi:type="dcterms:W3CDTF">2022-11-10T13:44:09Z</dcterms:modified>
</cp:coreProperties>
</file>