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FAADC"/>
    <a:srgbClr val="FFC000"/>
    <a:srgbClr val="ED7D31"/>
    <a:srgbClr val="DAE3F3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0" d="100"/>
          <a:sy n="170" d="100"/>
        </p:scale>
        <p:origin x="-1195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F00D-A123-4AF0-BD82-EAFB469A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D7BF8-31E3-447A-BC1E-36CA7B32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C620-F55B-4B42-A9DA-CA159467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D7F6-CD75-4E69-BE24-EFF5A36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E16F-6A2D-4578-8611-417A78EF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33F8-9C71-4803-BAB3-9F2680EE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65693-1BFE-4519-97BF-9C2CE762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A396-787B-4182-BDB0-4358786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F4B5-A378-4424-BACE-9E7401DD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C647-8C35-4AB8-94B7-AD16500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4FBBE-0751-4694-B386-D06E5A1E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F4200-3455-47C5-998B-EF84E077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7BD3-7B19-41A3-A06D-11829254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8A0A-9CB1-41E5-8518-470FFEF4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AC44-DBCF-4523-8F07-DB08D1FD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DF8-AC4D-42A6-861D-A6D4B976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50DF-B37A-442E-925A-EE6DA26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E68B-8903-4BAC-91F2-51F30D3F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14B5-F582-402E-BEF6-EE93268A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6B23-16A8-40A1-BD19-0CB9FEF0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949F-F2B9-4427-A4EA-0517D3D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0C3-B324-442B-A7E6-6B375046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C622-FA6F-4E70-8DB7-AC9F61D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0BD8-C7EB-492B-97F6-D93BCF3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ECAC-BD7B-49DA-BA33-2F6322AA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A14A-F985-4009-9ABD-39A43DF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53BC-07A0-4C97-939D-C9B0958F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6354-A8C7-4CDA-BBDE-1B3EE95E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3D55B-6C2C-4323-92F2-6205D2A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F314-ADB8-46AA-AE1B-B3A6BC03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5173-7F77-4D74-AC0D-9BD46050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9AB7-B70B-40DF-8623-D5367A79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7343-AD96-42CA-AEA5-B4031923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B45E-5572-47A9-9EB3-B09FD1B5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06DE0-96EC-4C2A-8CE8-D4FC12C8A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10295-2CA9-40EB-9286-39B9CE6A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22522-AF21-47C7-9723-32F605C4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84A53-B79D-4CE4-B64F-875BAD18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A65F-BCE7-4075-A252-7F895BC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E33D-F8D2-4BF9-B1A2-4D755738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A20C4-E757-47DE-909E-F9D13742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FB116-2107-4099-92FE-3E5D214C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104C2-DBA1-49ED-90BA-A2ABCD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D3AA8-DABF-42D8-96EA-0E307A7B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BA0F-56D2-4E8D-B26D-20BD8E6D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9759-A54F-45F0-9F25-73912E05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895D-C69F-4414-B02F-B0A375EE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C7B2-768B-40F7-A3C4-077C924D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2E3C1-F430-48A1-8161-A98EDF5B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654-C3E1-42E0-9C81-CFED536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6214-DB5B-4289-BFFC-AE652A86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33D05-12BE-48C7-8C74-976FE949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3D84-B3E7-4269-8BC9-3C6697A7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E9CA-1E91-43DE-941D-5450DD88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BF96B-AF93-4479-BD96-4CBAD6EE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9D780-9522-445F-AB56-E44E3CB3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94CD1-7571-4440-9AD5-6FF1D33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03EB7-4EE2-4456-9304-403A777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980F6-3C17-4B44-8F4B-19B6860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00E5-102F-4E8E-A7A5-F6B48C78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EC61-1661-4A2C-94A6-285DD4EF0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AAF8-4204-4EEA-A01B-E6B161CEFF67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DF6D-2AC9-4C07-8841-898587BE2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3706-D51B-4874-8B5A-6B955C0E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6489-F8A9-4538-AB43-669216EA7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4A878AB-1CD1-4229-AC2B-25394755BF57}"/>
              </a:ext>
            </a:extLst>
          </p:cNvPr>
          <p:cNvGrpSpPr/>
          <p:nvPr/>
        </p:nvGrpSpPr>
        <p:grpSpPr>
          <a:xfrm>
            <a:off x="3349759" y="2367727"/>
            <a:ext cx="2359030" cy="1491189"/>
            <a:chOff x="3349759" y="2367727"/>
            <a:chExt cx="2359030" cy="149118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081007-FC7A-4FFF-98EE-97C6A9F6F7E4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3644738" y="2801788"/>
              <a:ext cx="765497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E1A3B9-91E6-4B27-9FB4-4DED837F4804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3644738" y="3271925"/>
              <a:ext cx="391403" cy="567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47771D5-76C0-4839-BAE0-7323F54BD4FE}"/>
                </a:ext>
              </a:extLst>
            </p:cNvPr>
            <p:cNvCxnSpPr>
              <a:cxnSpLocks/>
              <a:endCxn id="88" idx="4"/>
            </p:cNvCxnSpPr>
            <p:nvPr/>
          </p:nvCxnSpPr>
          <p:spPr>
            <a:xfrm flipV="1">
              <a:off x="4092685" y="3336059"/>
              <a:ext cx="1917" cy="338191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7D6A62-C68E-4881-96CD-44357D48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937868" y="2550459"/>
              <a:ext cx="0" cy="1123791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2147C5-1641-491C-AC2A-4EBE0D821D46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3776920" y="3533502"/>
              <a:ext cx="1782635" cy="1993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A3997A-D0F7-488D-AC5A-ED19C118316B}"/>
                </a:ext>
              </a:extLst>
            </p:cNvPr>
            <p:cNvSpPr txBox="1"/>
            <p:nvPr/>
          </p:nvSpPr>
          <p:spPr>
            <a:xfrm>
              <a:off x="3582824" y="2367727"/>
              <a:ext cx="133119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 = </a:t>
              </a:r>
              <a:r>
                <a:rPr lang="en-US" sz="1200" dirty="0" err="1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 ≤ x)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37F9A4-1757-4BF3-BF06-413924BB384F}"/>
                </a:ext>
              </a:extLst>
            </p:cNvPr>
            <p:cNvSpPr txBox="1"/>
            <p:nvPr/>
          </p:nvSpPr>
          <p:spPr>
            <a:xfrm>
              <a:off x="5537643" y="3449615"/>
              <a:ext cx="17114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B1C9A61-AD1A-430C-BF84-797940410507}"/>
                </a:ext>
              </a:extLst>
            </p:cNvPr>
            <p:cNvGrpSpPr/>
            <p:nvPr/>
          </p:nvGrpSpPr>
          <p:grpSpPr>
            <a:xfrm>
              <a:off x="4036141" y="3215693"/>
              <a:ext cx="491011" cy="120366"/>
              <a:chOff x="4085157" y="3384325"/>
              <a:chExt cx="384000" cy="94133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1B33D83-8CE3-4DB4-A497-C2B56995E221}"/>
                  </a:ext>
                </a:extLst>
              </p:cNvPr>
              <p:cNvCxnSpPr>
                <a:cxnSpLocks/>
                <a:stCxn id="89" idx="2"/>
                <a:endCxn id="88" idx="6"/>
              </p:cNvCxnSpPr>
              <p:nvPr/>
            </p:nvCxnSpPr>
            <p:spPr>
              <a:xfrm flipH="1">
                <a:off x="4176597" y="3430045"/>
                <a:ext cx="201120" cy="2693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F4061CB-8BF8-4147-893D-61D65025E0A7}"/>
                  </a:ext>
                </a:extLst>
              </p:cNvPr>
              <p:cNvSpPr/>
              <p:nvPr/>
            </p:nvSpPr>
            <p:spPr>
              <a:xfrm>
                <a:off x="4085157" y="3387018"/>
                <a:ext cx="91440" cy="91440"/>
              </a:xfrm>
              <a:prstGeom prst="ellips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E5D93D0-325F-419F-A7C6-3AA342A7EBD9}"/>
                  </a:ext>
                </a:extLst>
              </p:cNvPr>
              <p:cNvSpPr/>
              <p:nvPr/>
            </p:nvSpPr>
            <p:spPr>
              <a:xfrm>
                <a:off x="4377717" y="3384325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F5F04F-AB56-4F55-B3F6-6D64552F38FD}"/>
                </a:ext>
              </a:extLst>
            </p:cNvPr>
            <p:cNvGrpSpPr/>
            <p:nvPr/>
          </p:nvGrpSpPr>
          <p:grpSpPr>
            <a:xfrm>
              <a:off x="4410235" y="2743327"/>
              <a:ext cx="562242" cy="116922"/>
              <a:chOff x="4214265" y="3385813"/>
              <a:chExt cx="439706" cy="9144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BFF68BF-892B-4CBF-B6AC-B15E8AC5C163}"/>
                  </a:ext>
                </a:extLst>
              </p:cNvPr>
              <p:cNvCxnSpPr>
                <a:cxnSpLocks/>
                <a:stCxn id="86" idx="2"/>
                <a:endCxn id="85" idx="6"/>
              </p:cNvCxnSpPr>
              <p:nvPr/>
            </p:nvCxnSpPr>
            <p:spPr>
              <a:xfrm flipH="1">
                <a:off x="4305705" y="3431533"/>
                <a:ext cx="25682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C4F4A8-52BC-4CFD-A1A3-DC5FD569ED63}"/>
                  </a:ext>
                </a:extLst>
              </p:cNvPr>
              <p:cNvSpPr/>
              <p:nvPr/>
            </p:nvSpPr>
            <p:spPr>
              <a:xfrm>
                <a:off x="4214265" y="3385813"/>
                <a:ext cx="91440" cy="91440"/>
              </a:xfrm>
              <a:prstGeom prst="ellips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BB00D2D-EC46-49CD-B39C-57256F4BA132}"/>
                  </a:ext>
                </a:extLst>
              </p:cNvPr>
              <p:cNvSpPr/>
              <p:nvPr/>
            </p:nvSpPr>
            <p:spPr>
              <a:xfrm>
                <a:off x="4562531" y="3385813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7B2216A-EACB-41E6-AB1E-65D72DBBF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780" y="2860249"/>
              <a:ext cx="5" cy="355444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84F243-888C-4EAA-879B-DED31FFDDDD2}"/>
                </a:ext>
              </a:extLst>
            </p:cNvPr>
            <p:cNvSpPr txBox="1"/>
            <p:nvPr/>
          </p:nvSpPr>
          <p:spPr>
            <a:xfrm>
              <a:off x="3708305" y="2942480"/>
              <a:ext cx="2476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C31123-5855-4789-9DC2-6F72BB503C25}"/>
                </a:ext>
              </a:extLst>
            </p:cNvPr>
            <p:cNvSpPr txBox="1"/>
            <p:nvPr/>
          </p:nvSpPr>
          <p:spPr>
            <a:xfrm>
              <a:off x="3651456" y="3441169"/>
              <a:ext cx="1254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600EB1-DB52-4DC2-9A49-8C0B1B27F554}"/>
                </a:ext>
              </a:extLst>
            </p:cNvPr>
            <p:cNvSpPr/>
            <p:nvPr/>
          </p:nvSpPr>
          <p:spPr>
            <a:xfrm>
              <a:off x="3883738" y="2739736"/>
              <a:ext cx="116922" cy="1169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BC6BE2-8BED-48FC-BA89-038B6206BF3E}"/>
                </a:ext>
              </a:extLst>
            </p:cNvPr>
            <p:cNvSpPr/>
            <p:nvPr/>
          </p:nvSpPr>
          <p:spPr>
            <a:xfrm>
              <a:off x="3879407" y="3220153"/>
              <a:ext cx="116922" cy="1169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EF3BB-DFAA-435E-AF7C-618424280806}"/>
                </a:ext>
              </a:extLst>
            </p:cNvPr>
            <p:cNvSpPr txBox="1"/>
            <p:nvPr/>
          </p:nvSpPr>
          <p:spPr>
            <a:xfrm>
              <a:off x="3366461" y="2701631"/>
              <a:ext cx="3104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41A051-D89B-47F0-9FBF-E1EE0894E413}"/>
                </a:ext>
              </a:extLst>
            </p:cNvPr>
            <p:cNvSpPr txBox="1"/>
            <p:nvPr/>
          </p:nvSpPr>
          <p:spPr>
            <a:xfrm>
              <a:off x="3349759" y="3172004"/>
              <a:ext cx="3104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CEB607-D648-403B-B30E-13BC7D566E11}"/>
                </a:ext>
              </a:extLst>
            </p:cNvPr>
            <p:cNvCxnSpPr>
              <a:cxnSpLocks/>
              <a:endCxn id="89" idx="4"/>
            </p:cNvCxnSpPr>
            <p:nvPr/>
          </p:nvCxnSpPr>
          <p:spPr>
            <a:xfrm flipV="1">
              <a:off x="4468691" y="3332616"/>
              <a:ext cx="0" cy="34163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3B4CA12-BFC3-4B98-8A17-7B7850C91190}"/>
                </a:ext>
              </a:extLst>
            </p:cNvPr>
            <p:cNvSpPr txBox="1"/>
            <p:nvPr/>
          </p:nvSpPr>
          <p:spPr>
            <a:xfrm>
              <a:off x="4022755" y="3669768"/>
              <a:ext cx="3104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9E861D-7DD5-490F-BD73-C7DA2E1FDD85}"/>
                </a:ext>
              </a:extLst>
            </p:cNvPr>
            <p:cNvSpPr txBox="1"/>
            <p:nvPr/>
          </p:nvSpPr>
          <p:spPr>
            <a:xfrm>
              <a:off x="4410230" y="3674250"/>
              <a:ext cx="3104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F33306-0D89-4BA1-A180-AD67B5DFA4E6}"/>
                </a:ext>
              </a:extLst>
            </p:cNvPr>
            <p:cNvSpPr txBox="1"/>
            <p:nvPr/>
          </p:nvSpPr>
          <p:spPr>
            <a:xfrm>
              <a:off x="4845203" y="3669768"/>
              <a:ext cx="3104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4AF9E6C-60FA-43F6-8E08-FA621098A9C1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4914016" y="2860249"/>
              <a:ext cx="0" cy="82296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85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MarEichler17</dc:creator>
  <cp:lastModifiedBy>MarEichler17</cp:lastModifiedBy>
  <cp:revision>87</cp:revision>
  <dcterms:created xsi:type="dcterms:W3CDTF">2019-01-09T22:12:26Z</dcterms:created>
  <dcterms:modified xsi:type="dcterms:W3CDTF">2019-10-09T19:57:39Z</dcterms:modified>
</cp:coreProperties>
</file>