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74" r:id="rId2"/>
    <p:sldId id="948" r:id="rId3"/>
    <p:sldId id="979" r:id="rId4"/>
    <p:sldId id="978" r:id="rId5"/>
    <p:sldId id="398" r:id="rId6"/>
    <p:sldId id="399" r:id="rId7"/>
    <p:sldId id="401" r:id="rId8"/>
    <p:sldId id="980" r:id="rId9"/>
    <p:sldId id="981" r:id="rId10"/>
    <p:sldId id="412" r:id="rId11"/>
    <p:sldId id="982" r:id="rId12"/>
    <p:sldId id="400" r:id="rId13"/>
    <p:sldId id="436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964" r:id="rId27"/>
    <p:sldId id="991" r:id="rId28"/>
    <p:sldId id="375" r:id="rId29"/>
    <p:sldId id="391" r:id="rId30"/>
    <p:sldId id="988" r:id="rId31"/>
    <p:sldId id="377" r:id="rId32"/>
    <p:sldId id="284" r:id="rId33"/>
    <p:sldId id="285" r:id="rId34"/>
    <p:sldId id="280" r:id="rId35"/>
    <p:sldId id="969" r:id="rId36"/>
    <p:sldId id="282" r:id="rId37"/>
    <p:sldId id="283" r:id="rId38"/>
    <p:sldId id="984" r:id="rId39"/>
    <p:sldId id="985" r:id="rId40"/>
    <p:sldId id="289" r:id="rId41"/>
    <p:sldId id="494" r:id="rId42"/>
    <p:sldId id="986" r:id="rId43"/>
    <p:sldId id="992" r:id="rId44"/>
    <p:sldId id="942" r:id="rId45"/>
    <p:sldId id="941" r:id="rId46"/>
    <p:sldId id="993" r:id="rId47"/>
    <p:sldId id="416" r:id="rId48"/>
    <p:sldId id="996" r:id="rId49"/>
    <p:sldId id="995" r:id="rId50"/>
    <p:sldId id="944" r:id="rId51"/>
    <p:sldId id="943" r:id="rId52"/>
    <p:sldId id="945" r:id="rId53"/>
    <p:sldId id="994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97E93-3435-B013-4EC0-C8C269C1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E3F31A-C4EE-4E96-8840-7FDC3D6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345287" y="4723939"/>
            <a:ext cx="2077680" cy="1245357"/>
          </a:xfrm>
          <a:prstGeom prst="wedgeRoundRectCallout">
            <a:avLst>
              <a:gd name="adj1" fmla="val 40434"/>
              <a:gd name="adj2" fmla="val -110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/>
                  <a:t>This particular </a:t>
                </a:r>
                <a:r>
                  <a:rPr lang="en-US" sz="2400" dirty="0"/>
                  <a:t>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A04CB-6E42-312B-32EC-3368829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89727" y="1373980"/>
            <a:ext cx="2336954" cy="23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26681" y="1492279"/>
            <a:ext cx="2200093" cy="1198056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6473B1-0F45-9F0A-0DC8-799F68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604715" y="5478333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604715" y="4177084"/>
            <a:ext cx="29980" cy="1575620"/>
          </a:xfrm>
          <a:prstGeom prst="bentConnector3">
            <a:avLst>
              <a:gd name="adj1" fmla="val -762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47148" y="4173921"/>
            <a:ext cx="2889822" cy="157878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634695" y="4037002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41EC3-6EE6-2B62-E655-8102C18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8" y="1393265"/>
            <a:ext cx="6895139" cy="4843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6049992" y="426857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422404" y="450688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3018058" y="2335930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2809062" y="259157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794064" y="281805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701440" y="30596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3159035" y="3308950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77034" y="4751332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3FD4E-BDF4-C2A8-9573-E9075F99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4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2069412" y="2050622"/>
            <a:ext cx="1190949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260361" y="2150171"/>
            <a:ext cx="2866413" cy="1538419"/>
          </a:xfrm>
          <a:prstGeom prst="bentConnector3">
            <a:avLst>
              <a:gd name="adj1" fmla="val 61244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4538878" y="5163580"/>
            <a:ext cx="100748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822600" y="3647274"/>
            <a:ext cx="736326" cy="22962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1FE4A9C-D38C-A9DC-C641-A3889C62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07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50674" y="419363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129452" y="441377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51981" y="463790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303116" y="265668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91751" y="33074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601763" y="486277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7156881" y="509540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653" y="2195196"/>
            <a:ext cx="1103531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69687-E0A0-C0E2-E5FC-8B6A598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3429545"/>
            <a:ext cx="4603952" cy="198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3102" y="4147198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F9E8-4C44-C6D6-1418-C5B13CA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5" y="1614987"/>
            <a:ext cx="4187549" cy="4877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5202914" y="488117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80616" y="509202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4669585" y="239428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4519511" y="261682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174895" y="281932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658764" y="3231570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4209855" y="3644150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6557248" y="527004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4897325" y="3009029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6C758-4B7B-C32B-532C-D7A74E3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2003177"/>
            <a:ext cx="7725544" cy="366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244182" y="3680620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stCxn id="44" idx="1"/>
            <a:endCxn id="43" idx="0"/>
          </p:cNvCxnSpPr>
          <p:nvPr/>
        </p:nvCxnSpPr>
        <p:spPr>
          <a:xfrm rot="10800000" flipH="1">
            <a:off x="2753221" y="2014019"/>
            <a:ext cx="4365529" cy="178833"/>
          </a:xfrm>
          <a:prstGeom prst="bentConnector4">
            <a:avLst>
              <a:gd name="adj1" fmla="val -28242"/>
              <a:gd name="adj2" fmla="val 3996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093686" y="1018315"/>
            <a:ext cx="12700" cy="2573598"/>
          </a:xfrm>
          <a:prstGeom prst="bentConnector4">
            <a:avLst>
              <a:gd name="adj1" fmla="val 1386882"/>
              <a:gd name="adj2" fmla="val 57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</a:t>
            </a:r>
            <a:r>
              <a:rPr lang="en-US" sz="2400"/>
              <a:t>the thousand's </a:t>
            </a:r>
            <a:r>
              <a:rPr lang="en-US" sz="2400" dirty="0"/>
              <a:t>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5BC2B-88DB-A98C-FB39-3AFA5F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4070"/>
            <a:ext cx="4888253" cy="3542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41922"/>
              <a:gd name="adj2" fmla="val -72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2647</Words>
  <Application>Microsoft Office PowerPoint</Application>
  <PresentationFormat>On-screen Show (4:3)</PresentationFormat>
  <Paragraphs>413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Session 03 – Now You Know…</vt:lpstr>
      <vt:lpstr>Session 03 – Now You Know…</vt:lpstr>
      <vt:lpstr>TASK 03-01</vt:lpstr>
      <vt:lpstr>TASK 03-02</vt:lpstr>
      <vt:lpstr>PowerPoint Presentation</vt:lpstr>
      <vt:lpstr>PowerPoint Presentation</vt:lpstr>
      <vt:lpstr>TASK 03-03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856</cp:revision>
  <cp:lastPrinted>2015-06-01T00:45:11Z</cp:lastPrinted>
  <dcterms:created xsi:type="dcterms:W3CDTF">2014-09-21T17:58:26Z</dcterms:created>
  <dcterms:modified xsi:type="dcterms:W3CDTF">2022-07-21T13:37:04Z</dcterms:modified>
</cp:coreProperties>
</file>