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74" r:id="rId2"/>
    <p:sldId id="948" r:id="rId3"/>
    <p:sldId id="979" r:id="rId4"/>
    <p:sldId id="978" r:id="rId5"/>
    <p:sldId id="398" r:id="rId6"/>
    <p:sldId id="997" r:id="rId7"/>
    <p:sldId id="401" r:id="rId8"/>
    <p:sldId id="980" r:id="rId9"/>
    <p:sldId id="981" r:id="rId10"/>
    <p:sldId id="412" r:id="rId11"/>
    <p:sldId id="982" r:id="rId12"/>
    <p:sldId id="400" r:id="rId13"/>
    <p:sldId id="998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1000" r:id="rId27"/>
    <p:sldId id="999" r:id="rId28"/>
    <p:sldId id="991" r:id="rId29"/>
    <p:sldId id="1001" r:id="rId30"/>
    <p:sldId id="1029" r:id="rId31"/>
    <p:sldId id="1031" r:id="rId32"/>
    <p:sldId id="1030" r:id="rId33"/>
    <p:sldId id="1032" r:id="rId34"/>
    <p:sldId id="375" r:id="rId35"/>
    <p:sldId id="391" r:id="rId36"/>
    <p:sldId id="988" r:id="rId37"/>
    <p:sldId id="377" r:id="rId38"/>
    <p:sldId id="284" r:id="rId39"/>
    <p:sldId id="285" r:id="rId40"/>
    <p:sldId id="280" r:id="rId41"/>
    <p:sldId id="969" r:id="rId42"/>
    <p:sldId id="282" r:id="rId43"/>
    <p:sldId id="283" r:id="rId44"/>
    <p:sldId id="1033" r:id="rId45"/>
    <p:sldId id="985" r:id="rId46"/>
    <p:sldId id="289" r:id="rId47"/>
    <p:sldId id="494" r:id="rId48"/>
    <p:sldId id="1034" r:id="rId49"/>
    <p:sldId id="992" r:id="rId50"/>
    <p:sldId id="942" r:id="rId51"/>
    <p:sldId id="941" r:id="rId52"/>
    <p:sldId id="993" r:id="rId53"/>
    <p:sldId id="416" r:id="rId54"/>
    <p:sldId id="996" r:id="rId55"/>
    <p:sldId id="995" r:id="rId56"/>
    <p:sldId id="944" r:id="rId57"/>
    <p:sldId id="943" r:id="rId58"/>
    <p:sldId id="945" r:id="rId59"/>
    <p:sldId id="994" r:id="rId6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documenting-python-cod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ps.python.org/pep-025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6D1677-8199-46A6-77F1-86971EE8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0" y="1976361"/>
            <a:ext cx="8517380" cy="3454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75838-D170-A28E-3671-79938FDBB01F}"/>
              </a:ext>
            </a:extLst>
          </p:cNvPr>
          <p:cNvSpPr/>
          <p:nvPr/>
        </p:nvSpPr>
        <p:spPr>
          <a:xfrm>
            <a:off x="966864" y="4623009"/>
            <a:ext cx="147653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1CDD40-92FE-3376-E672-51ED0C42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486143"/>
            <a:ext cx="6247619" cy="38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202881" y="2044430"/>
            <a:ext cx="2077680" cy="1245357"/>
          </a:xfrm>
          <a:prstGeom prst="wedgeRoundRectCallout">
            <a:avLst>
              <a:gd name="adj1" fmla="val 79033"/>
              <a:gd name="adj2" fmla="val 1021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530090" y="1968802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449711" y="5627247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3016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/>
                  <a:t>This particular </a:t>
                </a:r>
                <a:r>
                  <a:rPr lang="en-US" sz="2400" dirty="0"/>
                  <a:t>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09B9B-99A2-F32E-E99D-5F1E655A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374112" y="1727780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37261" y="1494942"/>
            <a:ext cx="2336954" cy="18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874215" y="1588053"/>
            <a:ext cx="2499897" cy="878391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5CFB65-85CF-9EC5-BE6B-1D39F2588FAC}"/>
              </a:ext>
            </a:extLst>
          </p:cNvPr>
          <p:cNvSpPr txBox="1"/>
          <p:nvPr/>
        </p:nvSpPr>
        <p:spPr>
          <a:xfrm>
            <a:off x="6374112" y="3419185"/>
            <a:ext cx="242426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Triple quotes</a:t>
            </a:r>
            <a:r>
              <a:rPr lang="en-US" dirty="0">
                <a:solidFill>
                  <a:srgbClr val="FF0000"/>
                </a:solidFill>
              </a:rPr>
              <a:t> wrap a "docstring"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F5805-5247-02FA-98EC-D74BF16F7C82}"/>
              </a:ext>
            </a:extLst>
          </p:cNvPr>
          <p:cNvSpPr/>
          <p:nvPr/>
        </p:nvSpPr>
        <p:spPr>
          <a:xfrm>
            <a:off x="1537261" y="1716276"/>
            <a:ext cx="2336954" cy="203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4DD381-1B70-04BC-7973-8EC593988FE8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874215" y="1818108"/>
            <a:ext cx="2499897" cy="1924243"/>
          </a:xfrm>
          <a:prstGeom prst="bentConnector3">
            <a:avLst>
              <a:gd name="adj1" fmla="val 24816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FB6705-96D5-C8A5-6780-E61FFC8966E1}"/>
              </a:ext>
            </a:extLst>
          </p:cNvPr>
          <p:cNvSpPr txBox="1"/>
          <p:nvPr/>
        </p:nvSpPr>
        <p:spPr>
          <a:xfrm>
            <a:off x="1944974" y="4443903"/>
            <a:ext cx="5254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https://realpython.com/documenting-python-code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120D2-702B-6053-8A6B-7B89DDFF87CE}"/>
              </a:ext>
            </a:extLst>
          </p:cNvPr>
          <p:cNvSpPr txBox="1"/>
          <p:nvPr/>
        </p:nvSpPr>
        <p:spPr>
          <a:xfrm>
            <a:off x="2842269" y="4984305"/>
            <a:ext cx="34594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https://peps.python.org/pep-0257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9" grpId="0" animBg="1"/>
      <p:bldP spid="10" grpId="0" animBg="1"/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321C3-E19E-5DE6-B0E4-F4107B60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b="1" dirty="0"/>
              <a:t>if</a:t>
            </a:r>
            <a:r>
              <a:rPr lang="en-US" dirty="0">
                <a:solidFill>
                  <a:srgbClr val="FF0000"/>
                </a:solidFill>
              </a:rPr>
              <a:t> statement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484793" y="5305946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484792" y="4199571"/>
            <a:ext cx="87817" cy="1380747"/>
          </a:xfrm>
          <a:prstGeom prst="bentConnector3">
            <a:avLst>
              <a:gd name="adj1" fmla="val -2603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227226" y="4173921"/>
            <a:ext cx="3009744" cy="1406396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572610" y="4059488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52FCF-5A9A-5703-A710-EE021CA7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" y="2857995"/>
            <a:ext cx="8728680" cy="1740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1944776" y="2918607"/>
            <a:ext cx="725302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5852059" y="3532849"/>
            <a:ext cx="2107718" cy="934574"/>
          </a:xfrm>
          <a:prstGeom prst="wedgeRectCallout">
            <a:avLst>
              <a:gd name="adj1" fmla="val -142358"/>
              <a:gd name="adj2" fmla="val -10107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return type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214774" y="1340778"/>
            <a:ext cx="1852160" cy="934574"/>
          </a:xfrm>
          <a:prstGeom prst="wedgeRectCallout">
            <a:avLst>
              <a:gd name="adj1" fmla="val -6012"/>
              <a:gd name="adj2" fmla="val 12005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1343335" y="4983860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2670078" y="1526188"/>
            <a:ext cx="1050834" cy="934574"/>
          </a:xfrm>
          <a:prstGeom prst="wedgeRectCallout">
            <a:avLst>
              <a:gd name="adj1" fmla="val -151875"/>
              <a:gd name="adj2" fmla="val 10296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76335"/>
              <a:gd name="adj2" fmla="val 7758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52FCF-5A9A-5703-A710-EE021CA7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" y="2857995"/>
            <a:ext cx="8728680" cy="1740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937939" y="373595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5852059" y="3532849"/>
            <a:ext cx="2107718" cy="934574"/>
          </a:xfrm>
          <a:prstGeom prst="wedgeRectCallout">
            <a:avLst>
              <a:gd name="adj1" fmla="val -129201"/>
              <a:gd name="adj2" fmla="val -128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dirty="0">
                <a:solidFill>
                  <a:srgbClr val="FF0000"/>
                </a:solidFill>
              </a:rPr>
              <a:t>starts a scope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3645920" y="4799685"/>
            <a:ext cx="1852160" cy="934574"/>
          </a:xfrm>
          <a:prstGeom prst="wedgeRectCallout">
            <a:avLst>
              <a:gd name="adj1" fmla="val -86071"/>
              <a:gd name="adj2" fmla="val -11972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4C41D-0ABD-A8E4-672D-DA84926E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</p:spTree>
    <p:extLst>
      <p:ext uri="{BB962C8B-B14F-4D97-AF65-F5344CB8AC3E}">
        <p14:creationId xmlns:p14="http://schemas.microsoft.com/office/powerpoint/2010/main" val="31768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DA229-1F93-59AC-1DC2-46A360D6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5667016" y="424018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5492535" y="4457603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055201" y="228656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254417" y="2723568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41949" y="2939618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311058" y="314973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2706948" y="3365068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69631" y="4672249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5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6E83E-FFD2-FF0F-B740-AD1143FD7B69}"/>
              </a:ext>
            </a:extLst>
          </p:cNvPr>
          <p:cNvSpPr txBox="1"/>
          <p:nvPr/>
        </p:nvSpPr>
        <p:spPr>
          <a:xfrm>
            <a:off x="2465881" y="4249711"/>
            <a:ext cx="421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cannot </a:t>
            </a:r>
            <a:r>
              <a:rPr lang="en-US" sz="2000" b="1" dirty="0"/>
              <a:t>prove</a:t>
            </a:r>
            <a:r>
              <a:rPr lang="en-US" sz="2000" dirty="0"/>
              <a:t> the convergence/divergence of the harmonic series using only code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FC403-9C96-2A1D-8D69-7431E8BA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348046"/>
            <a:ext cx="7209524" cy="5276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1469805" y="2010156"/>
            <a:ext cx="1985428" cy="28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455233" y="2151826"/>
            <a:ext cx="2671541" cy="15367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3939271" y="5284033"/>
            <a:ext cx="2011824" cy="225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713656" y="3658782"/>
            <a:ext cx="856779" cy="23937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04460D-7BA5-5C91-BA06-ED1B70CF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348046"/>
            <a:ext cx="7209524" cy="5276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26953" y="435867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208292" y="4569633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5080165" y="4795581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977714" y="2620101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3414822" y="34890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546145" y="5002732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6616530" y="522461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FDA3E3-FACE-669E-B590-0DDB38B3ECAB}"/>
              </a:ext>
            </a:extLst>
          </p:cNvPr>
          <p:cNvSpPr/>
          <p:nvPr/>
        </p:nvSpPr>
        <p:spPr>
          <a:xfrm>
            <a:off x="6962775" y="2895602"/>
            <a:ext cx="847100" cy="2214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923E1-F0B1-1AC1-9E3A-34486F18912B}"/>
              </a:ext>
            </a:extLst>
          </p:cNvPr>
          <p:cNvSpPr/>
          <p:nvPr/>
        </p:nvSpPr>
        <p:spPr>
          <a:xfrm>
            <a:off x="3440906" y="3352773"/>
            <a:ext cx="479221" cy="1833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3EFB0D-8537-9E14-F953-2CE9082BE19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415563" y="1382010"/>
            <a:ext cx="235717" cy="3705808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426654" y="2195196"/>
            <a:ext cx="1013590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135691" y="376569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708098" y="457256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61326" y="457256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838656" y="543431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36171-5CEB-E38B-BB39-90248970EF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012" y="1876323"/>
            <a:ext cx="7393976" cy="399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454044" y="3836025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F148F-FF66-4375-80C4-1227C549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54" y="3471753"/>
            <a:ext cx="6641691" cy="216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12826" y="4709330"/>
            <a:ext cx="2083634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5A7EF5-8606-0114-BA44-BD7A2C88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81" y="1553819"/>
            <a:ext cx="4995355" cy="50759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4438390" y="4474957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65698" y="471648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5662386" y="495283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6241583" y="2418917"/>
            <a:ext cx="740884" cy="369332"/>
            <a:chOff x="3647644" y="5410118"/>
            <a:chExt cx="74088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005070" y="5410118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3700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206053" y="287271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164374" y="3327723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6069457" y="355639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5535004" y="3794315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5469505" y="309838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D8679-3885-B622-7CC8-3928A5AC1685}"/>
              </a:ext>
            </a:extLst>
          </p:cNvPr>
          <p:cNvGrpSpPr/>
          <p:nvPr/>
        </p:nvGrpSpPr>
        <p:grpSpPr>
          <a:xfrm>
            <a:off x="7022785" y="5175869"/>
            <a:ext cx="1076632" cy="369332"/>
            <a:chOff x="2157212" y="5356391"/>
            <a:chExt cx="107663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A395AC-0790-D1A5-1F24-638DD5E8DED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F03FDF-A95A-155E-F5BB-61B32DB29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7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cxnSpLocks/>
            <a:stCxn id="44" idx="1"/>
            <a:endCxn id="43" idx="2"/>
          </p:cNvCxnSpPr>
          <p:nvPr/>
        </p:nvCxnSpPr>
        <p:spPr>
          <a:xfrm rot="10800000" flipH="1" flipV="1">
            <a:off x="2753221" y="2192851"/>
            <a:ext cx="4365529" cy="467498"/>
          </a:xfrm>
          <a:prstGeom prst="bentConnector4">
            <a:avLst>
              <a:gd name="adj1" fmla="val -11588"/>
              <a:gd name="adj2" fmla="val 14889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rot="5400000" flipH="1" flipV="1">
            <a:off x="5317271" y="503634"/>
            <a:ext cx="291096" cy="3311864"/>
          </a:xfrm>
          <a:prstGeom prst="bentConnector5">
            <a:avLst>
              <a:gd name="adj1" fmla="val -78531"/>
              <a:gd name="adj2" fmla="val 49134"/>
              <a:gd name="adj3" fmla="val 1476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the thousand's 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Upload your solution to the BNL QIS101 SharePoint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Upload your solution to the BNL QIS101 SharePoint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D7F6-553C-56FA-4A4D-43319838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" y="3706869"/>
            <a:ext cx="7751261" cy="2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38AC5-EC8A-590B-B8B0-EFB8D111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58" y="1675625"/>
            <a:ext cx="4619284" cy="4611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31244" y="2275546"/>
            <a:ext cx="1430593" cy="700093"/>
          </a:xfrm>
          <a:prstGeom prst="wedgeRoundRectCallout">
            <a:avLst>
              <a:gd name="adj1" fmla="val 141256"/>
              <a:gd name="adj2" fmla="val 834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431244" y="4570968"/>
            <a:ext cx="1430593" cy="709925"/>
          </a:xfrm>
          <a:prstGeom prst="wedgeRoundRectCallout">
            <a:avLst>
              <a:gd name="adj1" fmla="val 144018"/>
              <a:gd name="adj2" fmla="val -93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338579" y="3300709"/>
            <a:ext cx="1615923" cy="945190"/>
          </a:xfrm>
          <a:prstGeom prst="wedgeRoundRectCallout">
            <a:avLst>
              <a:gd name="adj1" fmla="val 123815"/>
              <a:gd name="adj2" fmla="val 1915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146540" y="5828988"/>
            <a:ext cx="1430593" cy="709925"/>
          </a:xfrm>
          <a:prstGeom prst="wedgeRoundRectCallout">
            <a:avLst>
              <a:gd name="adj1" fmla="val 123772"/>
              <a:gd name="adj2" fmla="val -13294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81223"/>
              <a:gd name="adj2" fmla="val -1057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22436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2728</Words>
  <Application>Microsoft Office PowerPoint</Application>
  <PresentationFormat>On-screen Show (4:3)</PresentationFormat>
  <Paragraphs>433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Defining a function</vt:lpstr>
      <vt:lpstr>Defining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874</cp:revision>
  <cp:lastPrinted>2015-06-01T00:45:11Z</cp:lastPrinted>
  <dcterms:created xsi:type="dcterms:W3CDTF">2014-09-21T17:58:26Z</dcterms:created>
  <dcterms:modified xsi:type="dcterms:W3CDTF">2023-06-09T04:01:44Z</dcterms:modified>
</cp:coreProperties>
</file>