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949746A-5B76-43CE-9EE8-1EA0186C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Outer Billiard </a:t>
            </a:r>
          </a:p>
        </p:txBody>
      </p:sp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64246BD1-D37A-4B8C-A0B5-C19494609A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658" b="16658"/>
          <a:stretch>
            <a:fillRect/>
          </a:stretch>
        </p:blipFill>
        <p:spPr/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5AD61F-978E-48A1-9806-AFFC75809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A Mathematical Model by </a:t>
            </a:r>
          </a:p>
          <a:p>
            <a:r>
              <a:rPr lang="de-DE" dirty="0"/>
              <a:t>Evan Huygens &amp;</a:t>
            </a:r>
          </a:p>
          <a:p>
            <a:r>
              <a:rPr lang="de-DE" dirty="0"/>
              <a:t>Marcel Voßhans</a:t>
            </a:r>
          </a:p>
        </p:txBody>
      </p:sp>
    </p:spTree>
    <p:extLst>
      <p:ext uri="{BB962C8B-B14F-4D97-AF65-F5344CB8AC3E}">
        <p14:creationId xmlns:p14="http://schemas.microsoft.com/office/powerpoint/2010/main" val="175445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172BE40-D71A-4D93-9B37-4EEB01A4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FFEFD9-1FA7-4C2A-AA9B-A0274CB0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GB" dirty="0"/>
              <a:t>Presentation of the project						</a:t>
            </a:r>
            <a:r>
              <a:rPr lang="en-GB" dirty="0">
                <a:solidFill>
                  <a:schemeClr val="accent1"/>
                </a:solidFill>
              </a:rPr>
              <a:t>3</a:t>
            </a:r>
          </a:p>
          <a:p>
            <a:pPr marL="514350" indent="-514350">
              <a:buFont typeface="+mj-lt"/>
              <a:buAutoNum type="romanUcPeriod"/>
            </a:pPr>
            <a:r>
              <a:rPr lang="en-GB" dirty="0"/>
              <a:t>Setup for the Model						</a:t>
            </a:r>
            <a:r>
              <a:rPr lang="en-GB" dirty="0">
                <a:solidFill>
                  <a:schemeClr val="accent1"/>
                </a:solidFill>
              </a:rPr>
              <a:t>4</a:t>
            </a:r>
          </a:p>
          <a:p>
            <a:pPr marL="514350" indent="-514350">
              <a:buFont typeface="+mj-lt"/>
              <a:buAutoNum type="romanUcPeriod"/>
            </a:pPr>
            <a:r>
              <a:rPr lang="en-GB" dirty="0"/>
              <a:t>Theory &amp; Background						</a:t>
            </a:r>
            <a:r>
              <a:rPr lang="en-GB" dirty="0">
                <a:solidFill>
                  <a:schemeClr val="accent1"/>
                </a:solidFill>
              </a:rPr>
              <a:t>5</a:t>
            </a:r>
          </a:p>
          <a:p>
            <a:pPr marL="514350" indent="-514350">
              <a:buFont typeface="+mj-lt"/>
              <a:buAutoNum type="romanUcPeriod"/>
            </a:pPr>
            <a:r>
              <a:rPr lang="en-GB" dirty="0"/>
              <a:t>Results								</a:t>
            </a:r>
            <a:r>
              <a:rPr lang="en-GB" dirty="0">
                <a:solidFill>
                  <a:schemeClr val="accent1"/>
                </a:solidFill>
              </a:rPr>
              <a:t>6</a:t>
            </a:r>
          </a:p>
          <a:p>
            <a:pPr marL="514350" indent="-514350">
              <a:buFont typeface="+mj-lt"/>
              <a:buAutoNum type="romanUcPeriod"/>
            </a:pPr>
            <a:r>
              <a:rPr lang="en-GB" dirty="0"/>
              <a:t>Closure and Summary						</a:t>
            </a:r>
            <a:r>
              <a:rPr lang="en-GB" dirty="0">
                <a:solidFill>
                  <a:schemeClr val="accent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0561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C050B-02B0-4CE8-A00B-44C37A22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	Outer Billiard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22ACEA-6764-408B-AB72-96F23ACA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8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3F9DF-3F43-480A-936B-D223ADA8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	</a:t>
            </a:r>
            <a:r>
              <a:rPr lang="de-DE" dirty="0" err="1"/>
              <a:t>Mathematica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0CCCC-8304-4528-860E-F1E682E6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06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A3DE9-B65C-44B2-B57E-678F7DBC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III	</a:t>
            </a:r>
            <a:r>
              <a:rPr lang="de-DE" dirty="0" err="1"/>
              <a:t>Our</a:t>
            </a:r>
            <a:r>
              <a:rPr lang="de-DE" dirty="0"/>
              <a:t> Solar 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01E7A-0211-445C-9FD4-614D57B1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60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03030-5421-4D57-AD8F-015D7B12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IV	Can </a:t>
            </a:r>
            <a:r>
              <a:rPr lang="de-DE" dirty="0" err="1"/>
              <a:t>it</a:t>
            </a:r>
            <a:r>
              <a:rPr lang="de-DE" dirty="0"/>
              <a:t> Escape? (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80FE5-C2C3-4D80-A004-C893D5DD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45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A4158-3DC6-443D-B6E8-50E0F5DE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	The Billiard Table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69743-AF9D-47A1-BE59-EE8B638B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19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24</Words>
  <Application>Microsoft Office PowerPoint</Application>
  <PresentationFormat>Breitbild</PresentationFormat>
  <Paragraphs>15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3 Outer Billiard </vt:lpstr>
      <vt:lpstr>Table of Contents</vt:lpstr>
      <vt:lpstr>I Outer Billiard</vt:lpstr>
      <vt:lpstr>II Mathematica</vt:lpstr>
      <vt:lpstr>III Our Solar System</vt:lpstr>
      <vt:lpstr>IV Can it Escape? (Results)</vt:lpstr>
      <vt:lpstr>V The Billiard Table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Outer Billiard</dc:title>
  <dc:creator>Marcel VSHNS</dc:creator>
  <cp:lastModifiedBy>Marcel VSHNS</cp:lastModifiedBy>
  <cp:revision>2</cp:revision>
  <dcterms:created xsi:type="dcterms:W3CDTF">2017-09-20T12:27:53Z</dcterms:created>
  <dcterms:modified xsi:type="dcterms:W3CDTF">2017-09-20T12:37:52Z</dcterms:modified>
</cp:coreProperties>
</file>