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75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Paramaribo-</a:t>
            </a:r>
            <a:r>
              <a:rPr lang="en-US" dirty="0" err="1" smtClean="0"/>
              <a:t>Wanica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Online Viewer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Sofie</a:t>
            </a:r>
            <a:r>
              <a:rPr lang="en-US" dirty="0" smtClean="0"/>
              <a:t> </a:t>
            </a:r>
            <a:r>
              <a:rPr lang="en-US" dirty="0" err="1" smtClean="0"/>
              <a:t>Ruysschaert</a:t>
            </a:r>
            <a:endParaRPr lang="en-US" dirty="0" smtClean="0"/>
          </a:p>
          <a:p>
            <a:r>
              <a:rPr lang="en-US" dirty="0" smtClean="0"/>
              <a:t>February 4,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Welcome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887393"/>
            <a:ext cx="865505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1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255" y="274638"/>
            <a:ext cx="3092334" cy="1143000"/>
          </a:xfrm>
        </p:spPr>
        <p:txBody>
          <a:bodyPr/>
          <a:lstStyle/>
          <a:p>
            <a:r>
              <a:rPr lang="en-US" dirty="0" smtClean="0"/>
              <a:t>Side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Gallery</a:t>
            </a:r>
          </a:p>
          <a:p>
            <a:r>
              <a:rPr lang="en-US" dirty="0" smtClean="0"/>
              <a:t>Coastal Protection Options</a:t>
            </a:r>
          </a:p>
          <a:p>
            <a:r>
              <a:rPr lang="en-US" dirty="0" smtClean="0"/>
              <a:t>Assessment Steps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" b="7194"/>
          <a:stretch/>
        </p:blipFill>
        <p:spPr bwMode="auto">
          <a:xfrm>
            <a:off x="234950" y="1729048"/>
            <a:ext cx="8674100" cy="438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3600" y="1981201"/>
            <a:ext cx="2971799" cy="4144962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34950" y="274638"/>
            <a:ext cx="4295775" cy="6278562"/>
            <a:chOff x="234950" y="274638"/>
            <a:chExt cx="4295775" cy="627856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50" y="274638"/>
              <a:ext cx="4295775" cy="627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34950" y="1862051"/>
              <a:ext cx="4108450" cy="4691149"/>
            </a:xfrm>
            <a:prstGeom prst="rect">
              <a:avLst/>
            </a:prstGeom>
            <a:noFill/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2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Layers </a:t>
            </a:r>
            <a:r>
              <a:rPr lang="en-US" dirty="0" err="1" smtClean="0"/>
              <a:t>Pallete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maps and overlays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1" y="1268009"/>
            <a:ext cx="6948943" cy="52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4375" y="2057400"/>
            <a:ext cx="1159625" cy="1503218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layers</a:t>
            </a:r>
          </a:p>
          <a:p>
            <a:pPr lvl="1"/>
            <a:r>
              <a:rPr lang="en-US" dirty="0" smtClean="0"/>
              <a:t>Reference information</a:t>
            </a:r>
          </a:p>
          <a:p>
            <a:pPr lvl="1"/>
            <a:r>
              <a:rPr lang="en-US" dirty="0" smtClean="0"/>
              <a:t>Shoreline Modeling outputs, including biophysical and economic values</a:t>
            </a:r>
          </a:p>
          <a:p>
            <a:r>
              <a:rPr lang="en-US" dirty="0" smtClean="0"/>
              <a:t>Metadata and annotations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" b="7503"/>
          <a:stretch/>
        </p:blipFill>
        <p:spPr bwMode="auto">
          <a:xfrm>
            <a:off x="234950" y="1729050"/>
            <a:ext cx="8674100" cy="438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263" y="1966432"/>
            <a:ext cx="5791777" cy="4144962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</TotalTime>
  <Words>43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Paramaribo-Wanica Online Viewer Tool</vt:lpstr>
      <vt:lpstr>Welcome Page</vt:lpstr>
      <vt:lpstr>Side Panel</vt:lpstr>
      <vt:lpstr>Map Layers Pallete</vt:lpstr>
      <vt:lpstr>Map Window</vt:lpstr>
    </vt:vector>
  </TitlesOfParts>
  <Company>Natural Capital 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Viewer Tool</dc:title>
  <dc:creator>Gregg Verutes</dc:creator>
  <cp:lastModifiedBy>gverutes</cp:lastModifiedBy>
  <cp:revision>6</cp:revision>
  <dcterms:created xsi:type="dcterms:W3CDTF">2016-01-12T19:59:57Z</dcterms:created>
  <dcterms:modified xsi:type="dcterms:W3CDTF">2016-02-03T21:25:12Z</dcterms:modified>
</cp:coreProperties>
</file>