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595" r:id="rId2"/>
    <p:sldId id="601" r:id="rId3"/>
    <p:sldId id="602" r:id="rId4"/>
    <p:sldId id="605" r:id="rId5"/>
    <p:sldId id="608" r:id="rId6"/>
    <p:sldId id="604" r:id="rId7"/>
    <p:sldId id="600" r:id="rId8"/>
    <p:sldId id="603" r:id="rId9"/>
    <p:sldId id="606" r:id="rId10"/>
    <p:sldId id="607" r:id="rId11"/>
  </p:sldIdLst>
  <p:sldSz cx="9144000" cy="6858000" type="screen4x3"/>
  <p:notesSz cx="7302500" cy="95869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D7F"/>
    <a:srgbClr val="D6E9FF"/>
    <a:srgbClr val="A81D5B"/>
    <a:srgbClr val="FFFF00"/>
    <a:srgbClr val="FFE097"/>
    <a:srgbClr val="8CD5A4"/>
    <a:srgbClr val="C9E7AA"/>
    <a:srgbClr val="98D7F8"/>
    <a:srgbClr val="99D8A8"/>
    <a:srgbClr val="D4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3" autoAdjust="0"/>
    <p:restoredTop sz="96327" autoAdjust="0"/>
  </p:normalViewPr>
  <p:slideViewPr>
    <p:cSldViewPr snapToObjects="1">
      <p:cViewPr>
        <p:scale>
          <a:sx n="143" d="100"/>
          <a:sy n="143" d="100"/>
        </p:scale>
        <p:origin x="220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5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1237 24575,'0'-4'0,"0"-1"0,0 2 0,0-1 0,0 0 0,2 0 0,-1 1 0,2 0 0,0 0 0,-1-2 0,-1 2 0,1-3 0,-1 4 0,1-2 0,-2 1 0,2-1 0,-1 1 0,0-1 0,0 1 0,1-1 0,0 1 0,0-1 0,0-1 0,-1 1 0,0 1 0,0-1 0,-1 1 0,0 0 0,0-1 0,0 2 0,0 0 0,-1 0 0,-1 1 0,-3-1 0,-1 0 0,0 0 0,1 0 0,0 1 0,0-2 0,2 2 0,-1-1 0,2 1 0,-1 0 0,1-1 0,-1 1 0,0-1 0,-1 1 0,-1-1 0,0 0 0,0 0 0,1 0 0,2 0 0,0-1 0,1 0 0,1-1 0,-1-1 0,1 0 0,1 0 0,0 0 0,1 0 0,2 1 0,1-1 0,0 1 0,1 0 0,-2 0 0,1 0 0,-2 0 0,0 0 0,0 0 0,0 1 0,0-1 0,0 1 0,0 0 0,1-1 0,1 0 0,0 0 0,-1 0 0,0 1 0,-1 0 0,2-1 0,-1 1 0,2-2 0,-1 0 0,-2 1 0,-1-1 0,-1 1 0,-1-1 0,0 2 0,-1-2 0,-2 2 0,-1-2 0,-4 0 0,-1 0 0,-1-1 0,-1 0 0,3 0 0,0 2 0,2 0 0,1 1 0,0 1 0,2 0 0,-1 0 0,1 1 0,0-1 0,0 0 0,1-1 0,0 0 0,1-1 0,0 1 0,1-1 0,0 0 0,0-1 0,2 0 0,1 0 0,1 1 0,1-2 0,1 0 0,1-1 0,0 0 0,0 0 0,0-1 0,-1 0 0,1 1 0,-1 0 0,-1 1 0,-1 2 0,-3 1 0,0 0 0,-1 1 0,0 1 0,-3-1 0,-2 1 0,-3-2 0,-1-1 0,0-1 0,0-2 0,1-1 0,0 1 0,-1 1 0,1 1 0,-1 1 0,1-1 0,3 2 0,1 0 0,1 1 0,2 1 0,1-1 0,0-1 0,0-1 0,2-1 0,2 0 0,3 0 0,2 0 0,1-1 0,1-1 0,-1-1 0,0 0 0,0 1 0,-2-1 0,1 1 0,-1 1 0,0-1 0,-1 0 0,0 0 0,-1-1 0,-1 0 0,-1-1 0,0 0 0,-2 2 0,-1 0 0,0 1 0,-1 0 0,-2 0 0,-1-1 0,-2 1 0,-2 0 0,0 1 0,0 0 0,0 0 0,-1-1 0,1 0 0,1 1 0,-1 0 0,3 0 0,-2-1 0,3 3 0,-1-2 0,4 2 0,-1-1 0,1 0 0,0-1 0,0 1 0,0 0 0,0-2 0,0-1 0,0 2 0,0-1 0,0 4 0,0-2 0,0 2 0,0 1 0,0-1 0,0-1 0,0 1 0,0-1 0,-1 0 0,-1-1 0,-1-1 0,0-1 0,0 1 0,0-1 0,-1-2 0,-1 0 0,-1-2 0,0 0 0,1 2 0,1 3 0,0 2 0,-1 2 0,-3 1 0,0 0 0,-1 0 0,0 0 0,5 0 0,-1 0 0,4 0 0,0-1 0,0-1 0,1 0 0,0 0 0,0-1 0,1-1 0,2 0 0,1-1 0,2 0 0,0 0 0,3 0 0,1 0 0,0 0 0,0 0 0,-1 1 0,-1 0 0,0-1 0,-2 1 0,1-1 0,-2 1 0,-1-1 0,-1 2 0,-1 0 0,-1-1 0,-1 2 0,0-2 0,0 1 0,0 0 0,0-2 0,0 3 0,0-3 0,0 2 0,0-1 0,0 0 0,-1-1 0,0 2 0,-1-1 0,1-1 0,-1 1 0,1-1 0,-1 1 0,2-2 0,0 0 0,0 0 0,0 1 0,0 0 0,0 1 0,0-1 0,0 2 0,0 0 0,0 0 0,0 0 0,0-1 0,0 0 0,0-1 0,0 2 0,0 0 0,0 1 0,0 0 0,0 1 0,0-1 0,0 1 0,-1-1 0,0 1 0,1-1 0,-1 2 0,1-2 0,0 0 0,0 1 0,0-1 0,0 0 0,0 0 0,0 0 0,0 1 0,0 0 0,0-1 0,0-1 0,0 1 0,0 0 0,0 1 0,0 0 0,0-1 0,0 1 0,0-1 0,0-1 0,0 0 0,0 1 0,0-1 0,0 1 0,0 0 0,0 1 0,0-1 0,0 1 0,0-1 0,0 1 0,0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1:17.36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3840 3481,'-5'-68,"-1"-1,-2 14,0-3,1-3,3 24,1-4,2 20,0-7,-2-1,2 1,0-2,0-3,1-1,0-2,0 2,0 0,0 2,0 1,0 1,0 2,0 3,0 2,0 0,0-5,1-7,1-7,4-6,0 2,0 4,-3 11,-3 9,0 7,0-8,0 4,0-24,0 1,0-11,2-6,1 5,3-1,2 10,-2 11,-2 8,-2 8,-1-2,-1 0,0-2,0 0,0 2,0 0,0-1,0-3,-1-3,-1-2,-1-3,0 0,-1 1,0 1,0 2,-1 3,1 3,-1 2,1 1,-2-1,3-13,-1 14,5-15,2 15,0-5,0 0,-1 3,0 0,-1-2,1-2,-1-2,2-1,1-2,1 0,-1 0,-1 4,-1 3,0 3,0 1,-1-8,0 4,-1-7,0 8,0 0,0-3,0 7,0-4,0-1,0 5,0-5,-2-2,0 6,0-6,0 3,1 6,-2-14,2 12,0-8,1 8,-1-2,-1-6,0 7,0-3,1-2,1 8,0-13,-1 11,0 1,0-10,1 12,0-10,0 6,1 3,2-9,-1 6,-15 1,-9 9,-3 5,-3 5,11-1,-5 0,-4 0,-5 0,-3 0,0 0,0 0,4 0,1 0,5 0,1 0,2 0,1 0,0 0,-1-1,-2-1,-4-1,-4 0,-3 1,-4 1,2 0,1 1,4 0,4 0,3 0,3 0,1 0,0 0,-1 0,0-2,-1 0,-2-1,-2-1,-5 0,-5 1,-4 1,-4 2,-2 0,2 1,3 1,2 0,2 1,3-2,-1-1,1 0,0 0,1 0,2 0,3 0,3 0,5 1,2 2,-5 4,7 0,-6 1,0-1,4-3,-4 2,-3 0,6-2,-8 1,7-2,1-2,-9 0,9 0,-5 0,4 1,3 1,-12 1,11 0,-5 0,1 0,7-2,-16-16,13 6,-12-12,18 14,-11-2,4 3,-4-1,0 0,4 2,-3 1,-2 0,-3 2,-1 0,1 1,0 0,2 0,-1 1,-1 1,-2 0,-2 0,1-1,0-1,0 0,-1 0,1 0,0 0,1 0,1 0,1 0,1 0,-1 0,-2 0,-1 0,1 0,6 1,5 3,-14-3,10 3,-15-4,6 0,1 1,-5 0,3 0,4 0,3-1,4 0,0 0,1 0,0 0,-1 0,-5 0,5 0,-5 0,6 0,1 0,-7 0,8 0,-7 0,0 0,5 0,-4 0,4 0,1 0,-2 0,-2 0,4 0,-2-1,0 0,3-2,-5 3,12 23,2 0,9 7,2-8,0-10,1 19,-1-5,1 9,-1-12,0-2,1 4,-1-8,0 12,0-12,-1 5,0 1,-1-5,0 6,0 5,0-5,0 10,0-8,0-2,0-2,0-1,0 0,1-1,0 0,0 7,0-7,-1 4,1-3,0-5,0 11,1-11,-1 7,0 5,-1-5,0 9,0-10,0-1,0 0,2 4,-2-3,2 5,-2-5,0 3,0 3,0 0,0-1,0-3,0-4,0 0,1 0,0 1,0 1,1 3,-1-2,1 2,0-2,0 0,1 0,-1 0,0 2,-1 1,0 1,0 1,1 1,-1-1,-1 1,0 1,0-1,0-2,0-3,0-4,0 0,-4 2,0 2,-4 6,4-14,-2 6,5-4,-2 6,3-1,-3 1,2-5,0 4,-1-2,1-2,0 6,1-7,0 5,0 3,0-4,0 8,0-10,0-1,0 5,0-3,0 0,0 3,0-9,0 14,0-13,0 11,0-6,0 2,0 2,0-3,0 2,0 1,0-1,0-4,0 2,0-2,0 2,0 2,0-3,0 2,0 0,0 1,0-1,0-3,0 1,1-3,-1 4,2 0,-2-3,0 4,0-4,0 5,0-1,0-5,0 5,0-1,0 1,0 1,0-3,0-2,0 5,0-2,0-3,1 5,0-7,0 7,-1-4,0-1,0 2,0-2,28-11,-11 0,14-13,-9 5,-12 0,17 0,-7 0,-1 0,5-2,-9 0,12-4,-6 2,-1-1,2 2,-3 2,6-2,-6 3,7-3,-10 2,6-1,2 0,-7 1,11 0,-10 1,1 0,8 0,-12 0,10 0,-3 0,-5 0,13 0,-13 1,4 0,5 2,-10-1,14 2,-13-1,3 2,4-1,-4 0,0 0,6-1,-13-2,16 0,-7-1,0 0,1 0,-3 0,-1 0,4-1,-3 0,3 0,1 0,6 1,-2 0,3 0,-2 0,-3 1,0 0,-6 1,1 1,-2-1,5 0,-4-1,0 0,5 0,-8 0,13-1,-13 0,7 0,3 0,-6 0,4 0,-7 0,5 0,0 0,2 0,-3 0,-4 0,7 0,-6 0,4 1,-5 0,4 0,-2 0,6 0,-8 1,5 2,-3-2,4 0,3-2,-1 0,1 0,-3 0,-2 0,0 0,-2 0,4 2,-7-1,8 2,-8-2,5-1,3 0,-9 0,10 0,-8 0,3 0,2 0,-4 0,1-2,4 1,-4-1,1 0,2-1,-4 0,2 1,3 0,-3 0,0 2,7-4,-10 2,7-2,-7 2,6-1,-7-1,10 2,-6 0,11 1,-13 1,7 0,-9 0,3 0,7 0,-9 0,8-1,-7 0,2-2,3 1,-4-1,0 1,2 0,-2 1,1 0,7 0,-11 1,5 0,0 0,-6 0,13 0,-11 0,3 0,2 0,-5 0,6 0,-4-2,1 0,0-1,-1 1,0-4,-4-20,-1-10,-4-22,0 0,-2 5,-3 9,-2 12,-4 8,0 2,-2-4,-5-8,-3-8,-3-3,0 1,-1 5,-2 7,-2 4,0 4,-3 2,-1 2,-3 0,-2 0,-4-1,-3 0,-9 1,-13 2,-13 5,-14 9,-14 14,41-1,-3 1,-8 2,-4-1,-9-1,-3-2,-6-3,-3-2,-2-1,1-2,4-1,3 0,9 0,4 0,11 0,4 0,-33 0,22 1,22 0,18 0,14 0,-39 0,23 0,-21 1,-7 1,7 0,-2 1,-14 1,-3 0,-1-1,2 1,11-2,4 0,-38-1,18-1,18 0,13 0,26 1,67 9,35 3,-14-3,8 0,9 2,9 0,-2 0,-14-3,-2-2,0 1,1-2,1 1,-2-1,-3 0,0-1,-2 1,-3-1,-2 1,-2-1,21 3,-5 1,-15 0,-3 0,-12 0,-3 1,36 8,-13 0,-13-3,-13-4,-11-4,-11-4,-9-2,-55-18,-30-6,13 11,-7 1,-10-5,-10-2,1 4,7 7,0 3,0 2,-1-1,-1 2,0 0,2 1,0 0,1 1,5 0,1 1,1 0,-21 3,3 0,12 1,4 0,10 0,4-1,-39 0,17-3,14-2,14 0,12 0,12 0,8 0,-10 2,4-1,-12 0,7-1,2 0,2 0,4-1,3-6,3-8,4-12,3-10,4-10,2-9,2-10,1-32,4 28,3-6,1 10,2-5,2-1,2-6,0-2,2 1,0 4,0 0,0 3,4-18,-3 8,-6 27,-2 7,1-8,-5 35,-5 11,-5-11,-14-33,3 10,-16-34,7 25,-6-12,2 7,5 15,4 14,7 10,3 7,-5-9,8 4,-5-11,8 6,3 0,0 1,1 1,20 3,-2 3,23 1,-6 4,4 1,1 2,-2 3,4 2,7 1,11 0,10 1,6 3,6 3,3 0,6 0,-43-4,2-1,3 0,1-1,1 0,1-1,1 0,-1 0,0 0,-1 0,-1-1,-1 0,45-2,-10-2,-8 0,-7 0,1 1,-2 2,-5 1,-4 1,-5 0,-3 0,2 0,0 0,0 0,-5 0,-13 0,-9 0,-13-2,3 2,3-1,19 1,-11 0,18 0,-10 0,15 0,4 0,-3 0,-7 0,-8 0,-11 0,-7 2,-5-1,5 3,-3-1,1 1,2 1,-8 3,5 6,-6 7,-3 1,-3 7,-2 1,-2 5,1 3,-1 2,0 1,0 1,-1 3,-1 7,0 9,-1 4,-1 7,0 1,0-1,0 0,-2-1,-5-4,-2-2,-3-4,-1-5,2-5,-1-2,0 1,1-1,2-5,3-9,2-12,2-8,-22-6,-4-8,-30-4,-5-6,-15-1,-15-1,40 5,-2 1,-9-3,-3 1,-3-2,-2 0,-1 0,0 1,1 0,1 1,5 1,0 1,4 2,-1 0,2 1,1 1,0 0,1 1,3 1,1 0,1 2,1 1,2 0,0 1,-48 4,0-3,3-4,7-3,13-1,13 0,13-2,11 1,4-3,5-1,1-3,2-2,1-1,1-3,3-1,3 1,5 0,4-4,5-9,3-16,1-22,3-22,3-10,4 1,1 13,-2 23,-2 21,-2 18,2 11,18-3,8 0,24-8,7 3,14 2,7 5,3 6,0 3,0 5,1 4,-3 3,-5 3,-5 0,-2 2,-2-1,0 1,-6-2,-3-5,1-2,-2-4,-2-3,-5-3,-3-2,-1 0,0 3,0 2,-1 2,-3 1,-3 0,-2 0,0 1,0 2,0 3,-3 2,-3 1,-7-1,-4-2,-2 0,-1-1,-2 1,7 1,-6-2,6 0,-8 0,-1 0,9 7,-8-1,5 3,-9-3,3 4,-3 2,1 0,-4 3,-7-1,0 2,-18 4,-10-5,-22 2,-14 0,-14 4,-12 3,39-13,-2-2,-2 1,-2-2,-5 0,-2-2,-5 0,-3-3,-3 0,-2-3,0-1,-1-1,4-2,2 0,5-3,1-2,4 0,1-2,7-1,1-1,-41-10,11 1,13 3,5 3,8 0,3 0,2 0,1 1,4 0,6 3,11 1,8 4,-3 3,75-10,-31 5,63-10,-49 9,-1 1,-3 2,-3 1,2 1,-4 0,-5 0,-2 0,5 0,-6 0,4 0,0-2,-7 2,7-2,-5 2,1 4,0 5,-2 6,0 4,2 3,2 3,6 8,6 6,7 4,8 7,6 3,3 0,1-1,-1-5,-4-4,-5-4,-6-3,-9-7,-7-2,-3 1,-2 1,-2 5,-4-1,-6-6,-3-9,16 14,13 11,-5-7,4 5,0 1,0 0,1 2,-2 0,25 31,-13-20,-9-15,-10-15,-4-7,0-3,-2 1,-1 0,-3-1,-3-1,3 2,-2-2,1 6,-5-3,0 4,-1 0,1 0,0 2,0 0,0 0,-1-2,0-2,0-3,1 1,-1 0,1 1,0-1,2 3,-4-6,2 12,-4-11,3 9,2-7,-2-1,4 1,-3 0,2-2,3 2,-1-4,3 0,0-5,4-4,-3-3,3-1,-3 0,1 0,-71-21,32 14,-58-17,55 21,0 0,1 2,-1 0,-3 0,2 0,1 1,-1 0,4-2,-5 2,6 8,0-2,-2 6,3-7,-4-1,0-1,2 1,-2-2,0-1,2 1,-2-2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29:19.9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57,'0'53,"0"-9,0-37,0 9,0 7,0-3,0 5,0-9,0 4,0 5,-1-7,0 4,0-4,1 4,0 2,-1-4,0 0,0 0,0 0,1 4,0-2,0 0,-2-2,2 1,-2 3,2-3,0 1,-2-1,2-1,-2 1,2-1,0 0,0 1,0 1,0-3,0 2,0-1,26-10,-12-1,15-11,-9 2,-8 0,15 0,-9 2,2-3,3 0,-6-1,7 0,-4 2,-2 0,3 9,-5 0,5 1,-2-3,2-7,0 0,-2 0,1-2,3-1,-4-1,4-1,-4 1,2 0,2 1,-4 0,5-1,-8 1,9-2,-6 4,3-1,-2 2,1 0,1 1,0 1,-4 1,4 1,-2 0,-1 0,4 2,-7-1,5 0,2-3,-6-1,8-1,-8 0,4 0,3 0,-7 0,6 0,-3 0,-1 0,4 0,-4 0,2 0,0 0,-1 0,-1 0,2-1,-1 0,-4-32,-5 12,-6-25,-3 23,-1 7,-1-5,1-3,0 1,1-1,-2 5,0-5,0-1,0 6,2-3,-1 4,1-3,-1-5,0 8,0-1,-1-6,0 7,0-6,0 3,0 4,0-7,0 6,0-2,-1-2,0 3,0-3,-1 2,0 1,-2-2,-1 2,1-1,-1 0,1 0,0 1,-1-3,-1 4,1-3,-26 23,18-4,-16 14,7-5,13-6,-25 2,20-3,-10 0,0 0,8 0,-14 0,15 0,-9 0,3-2,0 1,-7 0,9 0,-6 0,-2-1,6 0,-7 0,7 1,-2 1,0 0,-1 0,-2-2,1 0,1-1,1-1,2 0,2 1,-5-1,4 2,-5-1,7 2,-5 0,3 1,-1 0,-4 0,5 0,-9 3,3 2,-1 2,4 0,2-1,4-2,0 9,12 30,5 11,15 28,8-5,4-8,6-11,10-14,15-14,15-9,11-5,-1-4,-11-1,-15-3,-14-4,-7-2,-4-2,1 0,-2 0,0 0,-1-1,-1-1,0-2,-3 0,-5 0,-4-2,-78-1,35-1,-58 1,57 4,4 1,4 2,-2 0,-1 0,0 0,0 0,4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47:40.2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 0,'28'0,"-4"0,-17 0,0 0,7 0,-6 0,7 0,-7 0,2 0,1 0,-2 0,3 0,-3 0,2 0,0 0,-1 0,2 0,-2 0,0 0,1 0,-1 0,0 1,2 0,-4 1,4 0,-3-1,2-1,0 0,-1 0,1 1,0 0,-2 1,1-1,0 0,1-3,-2-2,-7 22,1-14,-7 18,4-15,0-3,0 13,0-10,0 5,0 0,0-6,0 9,0-5,0-1,0 6,0-8,0 7,0-6,0 2,1 2,0-5,0 6,1-3,-2-1,3 4,-2-4,1 2,-1-1,0 0,0 2,0-3,0 5,0-6,-1 3,0 0,0-1,0 3,0-4,0 2,0 0,0 1,0-1,0 1,0-3,0 5,0-6,0 3,0 0,0-3,0 8,0-7,-1 4,-1-3,0 0,1 1,-1 2,0-5,0 3,0 0,1-3,-1 7,1-5,0 3,0-3,0 1,0-1,0 1,0 0,1 0,-1 1,0-1,0 2,1 0,-1 0,1 1,0-1,0 0,0 0,-1 0,0 1,0-2,0-1,1 0,0-1,0 1,0 0,0 0,0-1,0 1,0-1,0 2,0-3,0 1,0 3,0-3,0 2,0 0,0-4,0 6,0-5,0 3,0-2,0-1,0 3,0-3,1 3,0-3,2 2,2-2,-1 0,2 0,-4 0,-18-3,10-1,-13-5,12 0,1-1,-8-2,5 2,-3-1,2 2,1 0,-3 0,1 0,0 0,0 0,2 0,-3 0,0 0,3 0,-5 0,7 2,-6-2,3 2,0-1,-1 0,1 0,-3 1,5-2,-5 2,3-2,0 1,-3 0,4 0,-1-1,0 0,0 0,-1 0,1 0,4-14,1 7,5-12,0 10,0-1,0 0,0 0,0-2,1 2,0-1,0 2,-1-2,0-1,0 1,0-3,0 6,0-5,0 5,0-2,0-3,0 4,0-3,0 2,0-1,0 1,0-1,0 1,0 0,0-1,0 1,0-1,0 1,0-1,0-1,0 3,0-5,0 6,0-5,0 5,0-5,0 2,0 2,0-2,0 1,0-1,0 1,0-4,0 6,0-5,0 4,0-3,0 0,0 1,0 1,0-2,0 3,0-5,0 7,0-5,0 0,0 2,0-4,0 4,0 1,0-6,0 3,-2-3,1 5,0 0,0-2,0 1,0-1,1 3,0-4,0 4,0-3,0 0,0 3,0-4,0 3,0 0,0-1,0 1,0-2,1 1,1 0,1 1,6 1,-1 5,5-1,-1 4,3-1,3-1,1 0,-1 0,-3 1,-3 0,-3 2,3 0,-3 1,3 3,-3 3,0 5,-2 5,0 4,-1 1,-1 2,0 1,-1-2,-1 0,0-2,-1-1,0 0,0 3,1 2,0 2,1 2,-1-1,-1 2,-1 0,-1-2,0-2,0-4,0 0,0-1,0 1,0-1,0 0,0-1,-1-1,0 0,-2 0,-1 0,0-2,-2-2,0-2,1-4,-5-4,-4-4,-1-5,-3-4,4-7,0-5,3-4,2-2,4 0,2 2,2 3,1 3,0 0,0 1,0-2,0 0,0 0,0-1,0-1,1 0,1 0,2 3,0 3,-1 4,0 1,0 0,-1 1,-1-3,-1 1,0-2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39:56.292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1258,'25'-2,"-5"0,-17 1,6-1,2 1,0 0,1 0,-4 1,4 0,-2 0,2 0,-3 0,2 0,-1 0,1 0,0 0,-2 0,2 0,-2 0,2 0,-1 0,0 0,0 0,1 0,-1 1,0 0,0 0,-1 4,-27-31,13 0,-21-51,24 34,1-24,4 31,1-7,3 7,1 11,-1 10,-3 5,0 1,-1-2,-1 1,0-1,-2 38,1-24,-1 30,4-67,-3 25,3-27,-4 34,0 0,0-15,0 9,-1-12,0 13,1 0,-1-7,1 4,-1-3,0 2,0 3,1-5,-1 4,1-3,0 1,0 0,0-2,-1 5,0-3,-1 2,0-1,1-1,0 1,0-1,1 1,0-1,0 0,0 2,0-2,0 2,0-2,0 1,0 0,0 0,0-1,0 0,0 1,1-2,1 1,-1 1,0-1,-1 1,0-3,0 0,0 1,0 3,0-2,0 0,0-1,0 1,0 2,0-3,0 2,0-1,1-1,0 3,-1-3,0-1,0 4,0-4,0 2,0 1,0-2,0 2,0 1,0-4,1 3,0 1,1-3,-1 4,1-3,-1 0,0 2,-14 2,7 3,-10 3,7 2,2-1,-6 2,3 0,0 0,-2-2,5 0,-6 0,2 0,3 0,-7 0,7 0,-3 0,-1 0,5 0,-7 0,5 0,-1 0,-2 0,1 0,1 0,0 0,1 0,-2-1,0-1,8 17,-1-9,6 11,0-7,-2-6,3 11,-2-7,0 4,-1 0,0-5,0 6,0-2,0-1,0 3,0-5,0 3,0-1,0-1,0 3,0-2,0 2,0 0,0-3,-1 4,0-5,1 3,-1 2,0-3,0 3,0-4,0 3,1-3,-2 5,2-7,-1 7,0-4,1 1,-1 1,-1-3,2 2,-1 1,1-4,0 4,0-1,0 0,0 1,0-1,0-4,0 7,0-4,0 1,0 0,0 0,0-1,0 4,0-6,0 6,0-5,0 1,0 3,0-4,1 4,-1-2,2-2,-1 3,1-1,-1-1,-1 1,1-2,0 1,1 1,-1 0,0 0,0-1,0 0,-1 1,0-2,0 5,0-4,0 3,0-3,0 0,0 2,0-3,0 2,0 0,0-2,0 3,2 2,-1-5,1 4,1-4,7-4,-1-2,6-7,-4-1,-1-4,-2 1,1-4,0-4,-1-4,0-2,0 1,-2 2,-1-2,-1-6,0-9,-1-7,0-3,-1 5,0 7,-1 5,0 2,-1-3,0-3,0-4,0 3,0 4,0 9,-2 7,0 4,-2 1,0 0,0-6,2 2,0-8,2 2,0-2,0 2,0 5,0 5,4-2,-1 3,5-4,0 1,0-2,1 0,0 1,-2 2,-1 1,0 1,2 30,-4-13,3 28,-4-15,0 6,2 4,0-2,-1-3,0-6,-1-5,-1 0,0 0,-1 0,-1 0,0-4,0-3,0-4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36.216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12 6,'27'0,"-3"0,-13 0,-2 0,4 0,-5 0,4 0,-3 0,0 0,4 0,-4 0,2 0,0 0,-2 0,2 0,1 0,-1 0,-1 0,1 0,-1 0,0 0,2 0,-3 0,3 0,-1 0,0 0,1 0,-4 0,5 0,-4 1,1 0,2 1,-4-1,5 0,-3 1,1-1,2 1,-4 0,4-1,-3 1,-1-1,3 0,-4-1,5-1,-2 0,-2 0,3 1,-4 0,4 0,-1 0,-1 0,0 0,1 0,-1 0,1 0,-1-1,-1-2,-35-1,20 0,-27 2,28 2,1 0,27 0,-13 0,22 0,-23 0,0-1,4 1,-4-1,4 0,-2 1,-4 0,8 0,-7 0,5 0,-4 0,1 0,2 0,-3 0,2 0,0 0,-2 0,3 0,-2 0,-1-1,2 0,-1 0,0 5,-6 7,0-1,-6 4,-4-7,-4-3,-1-2,-1-2,2-2,2 2,-4-1,2 0,-1 0,0 0,-1 1,2 0,-1 0,-2-1,3 1,-4-1,4 1,0 0,-3 0,4 0,-4 0,4 0,0 0,-4 0,2 0,0 0,-1 0,2 0,1 0,-3 0,2 0,0 0,-3 0,6 0,-7 0,3 0,0 0,-1 0,2 0,0 0,-3 0,5 0,-3 0,-2 0,4 0,-4 0,2 0,2 0,-6 0,6 0,-3 0,1 1,3-1,-6 1,6-1,-6 0,6 0,-6 0,6 0,-3 1,0 0,0 1,1-2,-1 1,2-1,-3 0,2 0,-1 0,1 0,-1 0,1 0,-3 0,4 0,-2 0,-1 0,4 0,-4 0,3 0,-2 0,1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49.13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29 8,'26'-4,"-4"0,-17 4,3 0,5 0,-3 0,4 0,-6 0,2 0,2 0,-2 0,2 0,-3 0,1 0,1 0,-1 0,1 0,-1 0,0 0,1 0,-1 0,1 0,-1 0,-1 0,2 0,-2 6,-4 4,-1 1,-4 2,0-5,0 3,0 0,2 1,-1-2,1 0,-1 0,0 1,0-1,0 1,-1 0,0-1,0 2,0-1,0-1,0 3,0-5,0 6,0-5,0 2,0-1,0 1,0 0,0 1,0-3,0 3,0 1,0-1,0 0,-1-3,0 3,1-2,-1 1,1 1,-1-4,-1 4,0-3,0 1,-1 3,1-4,0 2,-1 0,2-4,-1 6,2-4,-1 1,1 3,0-4,0 2,0-1,0-1,0 3,0-3,0 2,0 0,0-1,1 1,0-1,1 0,1 0,-1-1,0 1,-11-1,1-6,-7 0,2-7,8 3,-9-2,5 1,-2 1,-2 0,7 1,-7 0,2 0,0 0,0 0,1 0,0 1,-2 1,2 0,1 2,-2-1,0 0,-1-1,2 0,0-1,0-1,0 1,-1-1,1 0,2-9,2-1,1-11,2 2,-1 1,2 2,0 4,2 3,0-2,0 1,0-2,0 2,0-3,0 2,0-4,0-2,0-5,2-6,2-5,0 1,-1 4,0 6,-1 4,1 3,0 1,0-3,2-4,1-4,2 0,-1 2,0 7,-1 4,-1 5,6 3,1 6,4 5,-1 7,-5 3,-2 2,-1 1,-3 0,0 0,-2-1,-1-1,0-2,0-2,0-2,0-2,-1 0,0 0,5-41,-1 14,6-34,-3 26,-1 6,0 4,-1 3,-1 2,-1 1,-1-1,-1 0,-9 0,0 4,-5 2,3 1,2 0,-4-2,2 0,-2-1,3 2,1 0,-2-3,4 0,-2-2,2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58.3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1,'27'0,"-5"0,-15 0,0 0,5 1,-4 0,6 2,-4-1,-2 0,5 1,-5-1,3-1,0 1,-1-1,1 0,-1-1,0 0,0 0,0-1,1 0,-1-1,0 1,0-1,0 0,0-2,-2-2,-4 25,0-17,-5 21,2-16,-1-4,-11 10,4-10,-7 3,4-8,4 0,-8-1,5 2,-2 0,-1-1,5 2,-5-1,1 1,0-1,1 0,-1 1,1 0,0-1,-2 0,2 1,-1-1,0 1,1-1,1 1,-2-1,1 1,-1 0,1 0,0 1,30-16,-13 10,23-12,-24 14,0 0,6-1,2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12.01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1,'28'0,"-3"0,-13 0,0 0,-1 0,0 0,-2 0,6 0,-5 0,4 0,-5 0,2 0,-1 0,2 0,-2 0,1 0,-2 0,2 0,0 0,-1 0,1 1,-2-1,1 2,0 0,0 1,-1 0,2-3,-5 12,-1-4,-4 7,-2-3,1-4,-1 4,1-2,-1 1,1-1,-1 0,1 1,-1-1,0 0,0 0,0 0,1 1,0 1,-1-1,0 1,1-2,0 1,0 0,-1 0,0 0,0 0,0 0,1-1,-1 0,1 0,0 1,0 0,0-2,0 3,0-4,0 4,0-2,0-1,0 4,0-3,0 2,1-2,0-1,2 2,-1-1,-1-1,2 3,-1-4,1 3,0-1,-1-1,1 3,-1-4,-1 3,0 1,-1-3,0 2,0-1,-1-1,-2 3,0-3,-2 1,3 0,0-1,1 2,1 0,0-1,-13-5,7-1,-13-4,10-2,-1 1,-3 0,5 1,-4 0,0 0,3 0,-4 0,4 0,-1 0,-3 0,3 0,-3 0,3 0,-1 0,0 0,1 0,-1 0,1 0,-1 0,1 0,0 0,0 0,0-2,2-9,3 1,4-7,1 1,0-9,-1-14,-1-7,0-5,0 4,1 10,1 9,0 11,1 7,2 3,1-3,1 0,-2-2,0 2,-1-1,1-4,1-2,0 0,0 4,0 4,7 4,-2 3,7 4,-2 5,1 6,-1 6,-2 0,-2 1,-2-2,-2-1,-2-3,-1-3,-1-1,0-1,-1 2,-1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33.8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0 1,'35'0,"-5"0,-11 0,0 0,1 0,-6 0,4 0,-6 0,3 0,-2 0,-2 0,-3 0,4 0,-4 0,7 0,-6 0,1 0,4 0,-8 0,7 0,-3 0,-1 0,6 0,-5 1,3 0,-4 0,1 0,0 0,4 1,-4-2,2 2,0-1,-2 0,3 0,-4 0,3-1,-3 0,6 1,-5 0,3 1,-4-1,3 0,-3 0,3 0,0 1,-4 0,6 0,-6-2,4 1,-1 0,-2-1,5 0,-6 0,3-1,2 0,-6 0,7-1,-6 1,3 0,1 1,-4 0,5-2,-4 1,2 0,0 0,-2 1,4 0,-5-1,3 0,0-1,-39-1,22 1,-30-2,33 3,-2 0,-10 0,7 0,-8 1,7 0,2 0,-8 0,7 0,-4 0,3 7,1-3,-2 8,5-5,0 1,-3 2,1-5,-3 2,0-6,0 0,-3-1,4 0,-4 1,2 0,1 0,-3 0,5-1,-5 2,3-1,1 0,-3 0,2 0,1 0,-5 2,6-2,-6 0,4 0,0-1,-2 0,4 0,-6 0,5 0,-3 0,1 0,3 0,-5 0,3 0,1 0,-6 0,8 0,-8 0,5-1,-1 0,-1-1,4 2,-6-2,5 1,-3-1,3 2,-1-1,-1 1,1 0,0 0,-1 0,2 0,-3 0,2 0,0 0,-3 0,5 0,-4 0,0 0,4 0,-4 0,43-5,-21 1,37-4,-37 5,6-1,-7 2,6-1,3 0,0 1,1 1,-2-1,0 0,-1 1,-1-1,0 0,1 0,0 1,2-1,-1 1,1 1,-1 0,1 0,-2 0,1 0,0 0,0 0,2 0,-2 0,-1 0,-1 0,-2 0,-2 0,-1 0,2 0,-3 0,3 0,1 2,-2 1,1 0,0 1,-4-1,4 3,-2-2,-2 1,3-1,-2 0,2 0,-1-2,-1 0,1-1,0-1,1 0,-1 0,0 0,0 1,0 0,0 1,1-1,-1 0,0-1,0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45.944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0,'33'0,"-5"0,-18 0,-1 0,2 0,-1 0,2 0,-2 0,1 0,0 0,-1 0,1 0,0 0,-1 0,1 0,0 0,0 0,-1 0,2 0,-3 0,3 0,-2 0,-1 0,2 0,-1 0,0 0,-4 12,-1-6,-5 9,-17-12,12-1,-15-3,13 0,1-1,-9 1,7 0,-4 0,1 1,4 0,-8 0,6 0,-2 0,0 0,2 0,-3 0,2 0,0 0,0 1,-2 0,1 1,0 0,1 0,0 0,0 2,1-1,-2 1,2-2,-1 1,36-1,-16 0,29-2,-30 0,2 0,-1 0,-1 0,5 0,-6 0,4 0,-3 0,3 0,-1 0,-1 0,1 0,0 0,-2 0,4 0,-5 0,4 0,-2 0,1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0:05.651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2.22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0,'33'0,"-2"0,-13 0,0 0,2 0,-8 0,3 0,-7 0,3 0,3 0,-5 0,4 0,-3 0,0 1,3-1,-4 2,2-1,-1 0,-1 0,3 0,-3 0,2 0,-1 1,0-2,-4 12,-5-4,-1 6,-6-4,0-6,-6 1,1-4,0-1,0 0,2 0,-3 0,2 0,0 0,-2 0,0 0,1 0,1 0,-1 0,2 0,-3 1,3-1,-2 2,2 0,-2 1,1-1,-3 1,2-2,-2 1,2-2,2 0,-4 0,4 0,-1 0,40 0,-20 0,31 0,-31 0,0 0,4 0,-3 0,4 0,-6 0,2 0,-2 0,3 0,-1 0,0 0,2 0,-3 0,2 0,-2 0,-1 0,2 0,-2 0,2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9.630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3,'43'0,"-4"0,-10 0,-7 0,-3 0,-6 0,-4 0,4 0,-5 0,5 0,-3 0,-1 0,3 0,-3 0,2-1,1 0,-3 1,4 0,-4 0,0 1,2 4,-7 3,1 2,-5 2,0-3,-5 0,-5-4,-1-1,-3-4,7 0,-4 0,0 0,1 0,-2 0,1 1,0 1,0 0,-1 1,4-1,-4 1,1-1,2 0,-5 2,6-3,-3 1,-1-1,3-1,-5 0,6 0,-3 0,1 0,1 0,-3-1,40-3,-18 1,33-2,-26 4,-1 0,-1 1,-2 0,-2 0,-2 0,3 0,-3 0,3 0,-1 0,0 0,-2 0,2 0,-2 0,3 0,-3 0,2 0,-37-2,17 1,-29-1,29 2,-2 0,1 0,1 0,-6 0,7-1,-4-1,2 0,1 1,-4-1,5 1,-6-1,5 1,-2-1,-1 1,2 0,-1 0,-1 1,5 0,-6 0,3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2:06.54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11,'38'0,"-6"0,-18 0,1 0,-1 0,0 0,-1 0,-2 0,-2 0,2 0,-2 0,2-2,-1 1,1-2,0 2,0 0,-2 0,2 0,-1 0,1 1,0 0,-2 0,1 2,-5 9,0-3,-4 6,1-4,0-3,1 5,-1-2,1-1,-20-4,10-2,-16-5,16 0,0 0,-6-1,5 1,-5 0,3 2,2 0,-8 0,7 0,-5 0,3 0,1 0,-3 0,4 0,-4 0,4 0,-3 0,1 0,2 0,-3 0,2 0,-1 0,0 0,2 0,-2 4,1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33 458 24575,'-1'-8'0,"-1"2"0,-1 0 0,1 3 0,-1-1 0,0-1 0,0 1 0,0-1 0,0 2 0,1-1 0,-1 0 0,2 0 0,0 1 0,0-1 0,1-1 0,2 1 0,0-2 0,3 1 0,1 0 0,1 1 0,0 0 0,-1 0 0,1-1 0,0-1 0,0 0 0,-1 1 0,-1 1 0,-1 1 0,-1-2 0,-2 1 0,0 0 0,-1 0 0,0 2 0,0-1 0,-2 1 0,-1 1 0,-1-1 0,-3 0 0,0-2 0,0 0 0,-1-1 0,4 2 0,-2-1 0,3 1 0,0-1 0,0 0 0,1 1 0,0 0 0,0 0 0,0 1 0,-1-2 0,1-1 0,0-1 0,1 0 0,1 0 0,0 0 0,0 1 0,0-1 0,2 1 0,1 0 0,2-1 0,1-1 0,-1-1 0,0-1 0,1-2 0,0-1 0,-1 0 0,-1 2 0,-2 1 0,-1 5 0,-1 0 0,0 3 0,-1-1 0,-1 1 0,-3 0 0,-1-1 0,-1-1 0,-1-1 0,0 0 0,2-1 0,1 1 0,2 0 0,1 1 0,1 0 0,0 0 0,1-1 0,0 2 0,1-3 0,0 2 0,2-1 0,0 1 0,-1 0 0,0 1 0,-1-1 0,1 2 0,-1-2 0,1 1 0,0-1 0,1 0 0,0 0 0,1-1 0,-1 1 0,-1 0 0,-1 1 0,1-1 0,-1 1 0,-1 0 0,1 0 0,-1 0 0,0 0 0,0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64 446 24575,'-6'-7'0,"-1"2"0,2 0 0,-2 1 0,3 1 0,1 0 0,1 1 0,1-2 0,1 0 0,0-3 0,1-4 0,2-4 0,2-3 0,2-1 0,1 4 0,-2 4 0,-1 6 0,-3 3 0,-1 1 0,0 0 0,-1-1 0,0 1 0,0-2 0,0 0 0,-1-2 0,-1 0 0,-1-1 0,-1 0 0,-1 0 0,-1-1 0,1 1 0,-1 1 0,1-1 0,1 0 0,-1 0 0,0-1 0,0 0 0,0 1 0,2-1 0,1 3 0,0 0 0,2 1 0,0 1 0,2-2 0,1-1 0,3-1 0,3-3 0,2-1 0,0 0 0,-1 2 0,-3 2 0,-1 2 0,-3 0 0,-1 1 0,-1 1 0,-1 0 0,0 0 0,0 0 0,0 1 0,0-1 0,0-1 0,0 0 0,-2-1 0,-3-1 0,-1 0 0,-4 1 0,2 0 0,1-1 0,2 1 0,3 0 0,1 0 0,0 0 0,1 1 0,0-1 0,0 1 0,0 0 0,0 0 0,0 0 0,0 1 0,0 0 0,0 0 0,0 0 0,0 0 0,0-1 0,0 0 0,0 1 0,0-1 0,0 0 0,0 0 0,0 1 0,0 0 0,0 1 0,0-1 0,0 1 0,0-1 0,0 1 0,-1-1 0,1 1 0,-2 0 0,1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24575,'7'-1'0,"2"-1"0,-3 0 0,3-1 0,-2 3 0,1-1 0,1 0 0,0 1 0,0 0 0,-3 0 0,0 2 0,-3 1 0,1 3 0,0 0 0,1 1 0,-1 0 0,0-1 0,-1-2 0,0-1 0,0-1 0,-2-1 0,2 0 0,-2-1 0,1 0 0,0 0 0,2 0 0,0 0 0,1 0 0,1-1 0,3-1 0,2-3 0,2-2 0,0-1 0,0 2 0,-2 1 0,-2 2 0,-1 2 0,-3 0 0,-1 1 0,-2 0 0,1 0 0,-1 0 0,0 0 0,1 1 0,-1 1 0,2 3 0,0 0 0,2 0 0,-2-2 0,2-1 0,-3-2 0,0 0 0,2 0 0,0 0 0,1-2 0,3-1 0,2-3 0,0-1 0,0 0 0,-2 2 0,-1 0 0,-1 1 0,-1 2 0,1-1 0,-2 2 0,-1-1 0,-2 2 0,1 0 0,0 0 0,0 0 0,-1 0 0,1 0 0,-1 0 0,1 1 0,1 0 0,0 3 0,-1 0 0,-1 1 0,1-1 0,-2-1 0,1-1 0,0 0 0,0-2 0,0 0 0,0 0 0,1 0 0,0 0 0,2 0 0,0 0 0,1 0 0,1 0 0,-1 0 0,1 0 0,-3 0 0,0 0 0,-2 0 0,0 0 0,0 0 0,0 0 0,0 0 0,0 1 0,-1 1 0,0 0 0,0-1 0,1 0 0,-1 1 0,0-1 0,1 0 0,-1 0 0,1-1 0,-1 0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5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24575,'0'7'0,"0"-2"0,0-2 0,0-1 0,0-1 0,-1 1 0,-1 0 0,0 0 0,-1-1 0,0 1 0,2-2 0,0 1 0,0 0 0,1 1 0,0 0 0,0 0 0,0 0 0,0-1 0,0 1 0,0-1 0,0 1 0,0 0 0,0-1 0,0 1 0,0 0 0,1-1 0,-1 0 0,3 0 0,-1-1 0,1 0 0,-1 0 0,0 0 0,0 0 0,1 0 0,-1 0 0,-1 0 0,1 0 0,0 0 0,0 0 0,0 1 0,-1 2 0,1 0 0,0 1 0,-1 0 0,1 0 0,0 2 0,-2-3 0,1 2 0,-1-2 0,1 1 0,0 1 0,0-1 0,-1 1 0,0 0 0,0 0 0,0 1 0,0-1 0,0 1 0,0-3 0,-1 2 0,0-2 0,-2 0 0,-1 0 0,-1-1 0,-1 0 0,-1 0 0,0-1 0,1 0 0,0 0 0,-1 0 0,1 1 0,1-1 0,1 0 0,-2 1 0,3-1 0,-2 1 0,2 0 0,-1-1 0,0 2 0,1-1 0,0 1 0,0 0 0,0-1 0,-1 0 0,0 1 0,1-1 0,1 1 0,2-2 0,0 1 0,0-1 0,0 0 0,1 1 0,1-2 0,2 2 0,-2-1 0,2 1 0,-2-1 0,0 1 0,0-2 0,0 1 0,0-1 0,0 1 0,1-1 0,-1 1 0,1 0 0,0-1 0,0 1 0,-1 0 0,2 0 0,-1-1 0,1 1 0,1 0 0,-1 1 0,1 0 0,-2 0 0,2 0 0,-2-1 0,0 1 0,0 0 0,1 0 0,-2 0 0,1 1 0,0-1 0,0 1 0,0-1 0,0 0 0,0 0 0,-1 0 0,1 0 0,0 1 0,-1 0 0,0 1 0,0-2 0,0 2 0,-2-1 0,1-1 0,0 1 0,-1 0 0,0-1 0,0 1 0,0 0 0,0 1 0,0-1 0,0 2 0,0-2 0,0 1 0,0 0 0,0-1 0,-2 1 0,0 1 0,-2-1 0,-1 1 0,1-1 0,-1-1 0,1 1 0,0-1 0,1-1 0,1 0 0,-1-1 0,2 1 0,0 0 0,2 0 0,1 1 0,-1 0 0,1 0 0,-1-1 0,1 1 0,-1-1 0,2 1 0,-2-2 0,1 2 0,0-2 0,-1 1 0,0 0 0,1 0 0,-1 0 0,0-1 0,0 1 0,-1 0 0,1 0 0,0 0 0,0 0 0,-1 1 0,0-1 0,0 0 0,2 1 0,-2-1 0,1 1 0,-1-1 0,0 0 0,0-1 0,0 1 0,0 0 0,0 0 0,0-1 0,0 1 0,0 0 0,0 0 0,0 0 0,0 0 0,0 0 0,0 0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24575,'-6'1'0,"1"0"0,2 1 0,-1 0 0,1 1 0,0 0 0,1-2 0,-1 1 0,1 0 0,-1 1 0,1 0 0,0-1 0,0 2 0,1-1 0,0 0 0,0 0 0,1 0 0,0 0 0,0 0 0,0-1 0,0 0 0,0 0 0,0 0 0,0-1 0,0 1 0,0 0 0,0-1 0,1 1 0,0 0 0,1-1 0,1 2 0,0 0 0,0 1 0,-1-2 0,1 3 0,-1-1 0,1 1 0,0 1 0,0 1 0,-1 0 0,-1 0 0,0 1 0,-1 0 0,0-1 0,0 0 0,0 0 0,0-2 0,0 1 0,0-2 0,0 0 0,0 0 0,0-1 0,-2 0 0,-1 0 0,-1 0 0,-1-1 0,2 0 0,0 1 0,0 0 0,0 0 0,0 1 0,1 0 0,0 0 0,2-1 0,0 1 0,0-2 0,0 0 0,0-1 0,0 1 0,0 0 0,2 2 0,1 0 0,0 1 0,1-1 0,0-1 0,0 0 0,1 1 0,0 1 0,1-1 0,0 0 0,0 0 0,-1-1 0,1 0 0,-2-1 0,1 1 0,-1 1 0,0-2 0,-1 1 0,0 0 0,-1 1 0,0 0 0,-2 0 0,0 1 0,0 2 0,0 0 0,0 2 0,0 1 0,0 0 0,0-1 0,-2 0 0,-1-2 0,-2-1 0,0-1 0,-1 0 0,0-2 0,-1 0 0,1 1 0,0-1 0,1 1 0,0 1 0,1 0 0,0 0 0,0 0 0,0 2 0,2-4 0,0 2 0,2-3 0,0 0 0,0 1 0,0-1 0,0 1 0,0 0 0,0-1 0,0 1 0,0 1 0,0 1 0,0-2 0,1 2 0,-1-5 0,1 2 0,1-2 0,-1 1 0,1 0 0,-1-1 0,0 0 0,0 1 0,1-1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24575,'12'0'0,"-1"0"0,-3-1 0,0-1 0,-2 1 0,1-1 0,-2 2 0,-1 1 0,-2 2 0,0 2 0,0 0 0,0 1 0,1 0 0,1-1 0,1 0 0,-1 0 0,1-2 0,0 0 0,0-1 0,-1 0 0,1 0 0,-2-2 0,1 1 0,0 0 0,0 0 0,0 0 0,0 0 0,1-1 0,0 0 0,2 0 0,0 0 0,1 0 0,-1 0 0,0 0 0,-1 0 0,0 0 0,0-1 0,0-1 0,0-1 0,1-2 0,0 1 0,0 0 0,-1 0 0,0 0 0,0 1 0,0-1 0,0 0 0,-1 1 0,1 0 0,0 0 0,0 0 0,-1 1 0,0-2 0,0 1 0,1-1 0,0 1 0,0 0 0,0-1 0,-1 1 0,0 1 0,0-1 0,0 2 0,-1-1 0,0 2 0,-1 0 0,0 0 0,-1 0 0,0 0 0,0 0 0,0 0 0,1 0 0,0 0 0,1 0 0,-2 0 0,2 0 0,-2 2 0,3-1 0,-2 1 0,2 0 0,-2-1 0,1 0 0,1 1 0,-1-1 0,2 1 0,-3-1 0,3 3 0,-4-3 0,3 3 0,-2-1 0,1-1 0,0 1 0,0-1 0,-1 0 0,0 0 0,0 0 0,0-2 0,-1 1 0,0-1 0,1 0 0,-1 0 0,0 0 0,0 0 0,0-1 0,2 0 0,0-2 0,2-1 0,-1 1 0,-1-1 0,1 0 0,-1 0 0,1-1 0,0 1 0,-3 2 0,2-1 0,-2 2 0,0-1 0,0 1 0,1 0 0,-2 0 0,1 1 0,-1 0 0,1 0 0,0 0 0,0 0 0,0 0 0,-1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7:14.08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2:43.357"/>
    </inkml:context>
    <inkml:brush xml:id="br0">
      <inkml:brushProperty name="width" value="0.2" units="cm"/>
      <inkml:brushProperty name="height" value="0.4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8:30.882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12.23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28.71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2:44.827"/>
    </inkml:context>
    <inkml:brush xml:id="br0">
      <inkml:brushProperty name="width" value="0.4" units="cm"/>
      <inkml:brushProperty name="height" value="0.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2181 3465,'-51'-5,"8"1,31 2,-7 1,-7 0,3-1,-2 2,4 0,6 0,-13-2,9 1,-1-1,-7 2,13 0,-16 0,14 0,-9 0,6 0,0 0,-9 0,14 0,-16 0,9 0,-2 0,0 0,6 0,-10 0,7 0,-7 0,9 0,0 0,-9 0,7 0,-6 0,3 0,9 0,-15 0,11 0,-5 0,-1 0,8 1,-13 1,9-1,-6 1,8-1,-2 2,-10 1,7 0,-10 0,9-2,-1 1,0-2,2 1,2-1,2-1,-5 0,3 0,-1 0,-2 0,6 0,-8 0,5 0,-1 0,-5 0,7 0,-7 0,10 0,-8 0,7 0,-7 0,6 0,0 0,-4 0,4 0,-8 0,11 0,-11 0,7 0,-1 0,-3 0,8 0,-5 1,0 0,0 1,-2-2,2 0,-2 0,2 0,-1 4,4-3,-3 8,1-8,0 3,-1-4,5-20,4 1,5-24,6 20,-1-8,2 12,-1-5,0 3,-1-2,1 3,1-1,0-2,0 4,0-3,-1-3,0 5,-1-5,1 4,1 0,0-1,0 2,0 0,0 0,0 0,0-2,0-4,0-3,0-5,0 1,0 3,0 6,0 7,0-5,0 5,0-8,0-1,0 2,0-5,0 3,0-1,0 3,0 2,0 4,0-4,0 1,0-4,0 6,0-5,0 1,0-3,0-3,0 3,0-1,0 1,0 3,0 3,0-4,0 6,0-9,0 10,0-5,0-8,0 6,0-9,0 13,0 3,0-6,0 2,0-4,0 2,0 5,0-3,0-1,0-1,-1 3,-6 1,4-2,-4-7,7 1,0-3,0 5,0 3,1-1,1 1,0 1,0-1,1 0,0 0,2-1,-1-1,0 1,-1 1,-2 2,0-6,-1 6,0-6,0 6,0-5,0-2,0-2,0 1,0 6,0 4,0-4,0-5,0-2,0-6,0 7,0-1,0 4,0 1,0 4,0 1,0-7,0 5,0-5,0 7,0 0,1-3,1-1,0-4,1 0,-2 1,0 3,-1 2,0-2,0 0,0 3,0-7,0 7,0-9,0 4,0 0,0 2,0 1,0-2,0 3,0-2,0 2,2 0,-1 1,1 0,-1-1,-1 1,0-1,-2 1,1 0,28 10,-12 2,24 10,-22-1,1 1,9 0,-6-1,7 1,-11-1,4 1,1-2,1 2,0 0,-3-1,1 1,1-2,0 1,1 1,-3 2,0 0,-1 0,6 1,-8-3,9 1,-6 0,0-1,6-1,-6 3,0-4,4 3,-3-3,0 0,6 0,-12 0,7-1,-70-15,36 12,-49-13,51 16,4-1,49-7,-16 4,39-5,-30 6,-1 0,-4 2,-3-1,-3-1,-1 1,-3-1,1 2,-1 1,0-1,-1 1,0-1,5 1,-8 1,7 0,-5 0,1 1,8 5,-10-3,4 5,0-4,-5 0,12 1,-13-2,10 1,-5-2,0 0,5-1,-10-1,10 0,-2 0,-1 0,0-1,-1-2,-6 0,12-4,-14 4,11-1,0 2,-2 2,7 0,-7 0,3 0,5 0,1 1,-1 1,-1 0,-6 1,-5-2,4 0,-4-1,4 0,-3 0,-1-1,2-4,-6 27,-2-14,-4 20,1-11,-4-5,3 12,-6-3,-1 1,-2 0,0-4,2 8,-1-5,1 4,-2-6,0 1,0 8,0-4,0 2,0-7,0 3,0 2,0 0,0 1,0-5,0 0,0 5,0-9,0 11,0-9,0 2,0 6,0-11,0 12,0-6,0 0,0 2,0-6,0 10,0-6,0 5,0-6,0 0,0 6,0-5,0 4,0-1,0-6,0 9,0-7,0 0,0 7,0-11,0 8,0 0,0-4,1 8,0-7,0 0,0 5,0-8,-1 6,0 0,1-6,0 6,0-2,0-5,0 16,-1-12,0 11,1-7,0 0,1-1,-1-3,-1-1,0 7,0-6,0 6,0-10,0 7,0-6,0 9,0-2,0 5,0 3,0 3,0 1,0-2,0-2,0-4,0-3,0-1,0-2,0 0,0-2,0 4,0-7,0 4,0 2,0-5,0 8,0-6,0 2,0 1,0 3,0 1,0-2,0-1,0-3,0-3,0 6,0-7,0 6,-1 2,0-5,-1 7,1-10,1 3,-3-2,-29-10,3-7,-30-15,6 0,-10 3,-9 4,-6 4,-2 6,-1 3,4 0,4 0,5-4,6-3,6 1,3 1,1-1,1 1,2-2,3 0,3 1,0 0,2 1,-1-1,2 0,1-1,2 0,2 0,2 0,3 0,4 0,2 0,3 0,2 0,-3 0,1 0,0-2,-1 1,-3-2,5 0,-4 0,4-2,3 0,-4-6,4-4,-3-6,1-5,2-2,4 1,5 3,4-2,2-3,2-5,0-8,0-10,5-18,10-13,14-5,-6 43,5 2,40-28,15 17,-37 33,2 5,46-2,0 6,-7 3,-9 2,-5 3,-4 2,3 2,3 0,-1 0,-7 0,-12 0,-12 0,-9 0,-3 0,-2 0,-1 0,-1 0,-4 0,-3 0,7 0,-9 0,6 0,0 0,-8 0,11 0,-10 0,3 6,0 3,-2 6,-5 0,-1 7,-6-3,-2 3,-2-1,-5-2,-9 2,-15 7,-20 7,-24 7,-14 1,38-22,0-3,-48 8,9-11,5-8,13-6,9-1,7 0,4-2,4-4,3-3,6-3,5-1,3 0,2-2,-5-4,-5-7,-7-7,-5-6,0-5,5 0,4-1,7 2,2-2,3-3,2-1,3-4,2-1,4 0,1-1,1 1,0 2,0 5,2 7,1 7,2 6,0 0,3-5,0-8,0-9,1-3,0 3,1 5,1 9,1 7,1 1,5-5,11-11,13-11,12-7,8 2,5 4,1 7,-1 10,-1 6,1 8,2 6,1 5,-3 4,-5 4,-6 4,-1 1,2 0,2 0,8 0,4 0,2 0,2 0,-4 0,-5 0,-3 1,-5 2,-1 4,-2 4,-3 1,-4 1,-4 0,-8 0,-3 2,-5 2,-2 2,-2 2,-2 5,-1 6,-1 5,-1 5,0 6,-1 2,-1 1,-1-1,0-2,-1-4,-1-4,2-3,-2-5,2-2,0-3,-1-2,-1-3,-1-2,-2 5,-10-5,-13 4,-16-8,-16-5,-7-4,-4-5,-2-6,3-3,2-1,4 0,1 5,0 1,-5 2,-3 0,2 0,5 0,7 0,8 0,7 0,7-3,5-5,5-4,5-3,4-1,4-9,5 6,1-8,2 5,8-4,17-8,25-12,22-8,-29 26,1 1,44-19,-7 14,-8 14,-9 10,-9 5,-4 2,-6 2,-2 2,-3 3,-3 3,-3 3,-2 1,-5 0,-5 2,-5 2,-6 0,-5 9,-2-6,-3 6,-1-6,-3 1,-2 2,-5 3,-5 6,-2 7,-4 5,1 4,0 2,0 0,2 1,2 0,0 3,2 1,-2 3,-1 2,-1-1,0-6,-1-5,2-6,-2-3,-2-2,-2-1,-3-1,1-4,4-5,1 0,2 0,-1 3,0 4,1 1,1 0,2-4,2-3,2-4,1-4,0 0,1-2,-7-3,-1-6,-7-6,-1-10,-2-10,-3-9,1-7,-1-4,-3-8,-2-12,-5-11,2-3,2 5,5 5,5-2,2-8,3-9,3-2,3 8,6 14,3 14,4 14,3 6,0 3,0 0,0 0,0 0,0 5,2-1,1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7:22.815"/>
    </inkml:context>
    <inkml:brush xml:id="br0">
      <inkml:brushProperty name="width" value="0.4" units="cm"/>
      <inkml:brushProperty name="height" value="0.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0 12,'0'61,"0"-8,0-36,0-2,0 15,0-13,0 12,0-8,0-3,0 12,0-14,0 6,0 0,0-3,0 8,0-6,0-3,0 4,0-1,0 0,0 9,1-15,0 12,0-7,0-1,-1 5,0-5,0 6,0-4,0-1,0 4,0-8,1 8,1-1,-1-4,0 5,-1 1,0-5,1 7,0-6,1 1,0 0,-1-2,1 0,-1-1,1 3,-2 2,3-5,-2 5,1-6,1 3,-2 2,0-5,-1 10,0-8,0 5,0-6,0-1,0 6,0-6,0 4,0 1,0-6,0 11,0-8,0 0,0 3,0-6,0 11,0-10,0 4,-2-1,1-5,-2 9,2-6,-2 0,2 4,0-5,36-8,-16 0,28-12,-30 5,-2-2,10-1,-9 0,11 0,-3 0,-6 0,9 0,-8 0,2 0,3 0,-4-2,4-2,-5-1,2-1,2-1,-5 3,4-1,2 0,-3 2,7-3,-6 2,0 0,-1 1,3 1,-6 1,5-1,3 1,-3 0,9 1,-7 0,2 0,1 0,2 0,3 0,1 0,1 0,-1 0,-3 0,0 0,0 0,1 0,-1 0,-2 0,0 0,0 1,1 2,-1 1,-3 0,0 1,-4-1,-1-1,-2 1,7 1,-6-1,6 0,-9-2,7 3,-5-3,5 1,1-1,-5-1,8 1,-4-2,2 0,3 0,3 0,1 0,-3 0,-7 0,-3 0,5 0,19 0,-11 0,22 0,-19 0,10 0,0 0,-4 0,-2 0,-5 0,-4 0,-3 0,-4 0,-1 0,0 1,1 0,1 2,2-1,1-1,-1 2,-1-2,1 0,2 0,2-1,0 0,1 0,-2 0,-1 0,1 0,-2 0,2 0,-1 0,-1 0,-1 0,-1 0,-1 0,0 0,2 0,2 0,1 0,2 0,-1 0,-2 0,0 0,-3 0,-1 0,-1 0,-2 0,-1 0,-1 0,6 0,-7 0,5 0,-3 0,-3 0,13 2,-11-1,6 1,-7-1,-1 1,3-1,-2 1,4-1,-3 1,2-1,-1 0,-2 2,2-2,-2 1,2-2,-4-15,-6-12,-5 3,-6-9,0 16,0-6,0-3,0-1,0 2,0-1,0 3,0 1,0 0,0 2,0 0,0 0,0-1,0 0,-1-3,0-3,-2-3,1-2,0-1,1 0,1 1,0 3,-1 1,-1-1,1-1,0-5,0-1,0 0,-1 1,-1 1,1 3,0 3,0 4,-1 1,0 0,0 0,-1-3,1-2,0-1,1-1,1 0,1 4,0 2,0 5,0-8,0 9,0-6,-2 4,1-4,0 1,0-1,1 6,0-5,0 5,0-5,0-2,0 6,0-7,0 8,2-2,1-3,2 4,1 0,1-1,-2 1,-1-1,-49 3,5 9,-55 8,52 2,-14 2,33-4,-9 0,0 0,5 0,4-1,4 0,-3-2,0 1,0 0,-2 2,1 0,-4 0,-2 0,-1 0,3 0,1 0,3 0,0 0,-2 0,-3 0,-6 1,-2 1,-4 1,-1-1,1 0,0 0,2 0,0 1,2 0,2-2,0 0,0-1,-1 0,-4 0,-6 0,-3 0,-4 0,2 0,4 1,7 2,6 2,5 1,5-1,4-2,-1-1,0 0,-6-2,-5 1,1-2,-1-2,2-2,2-1,-4-2,1 0,-1 3,3 1,2 3,5 1,1 0,0 0,-4 0,-3 0,-2 0,2-1,3-1,3 0,0-2,0 1,-1-2,-1 0,-2 0,-2 0,-1 1,1 1,3 2,1 1,4 0,-5 0,4 0,-7 0,1 0,-5 0,-4 3,-2 0,-1 0,1-1,0-2,1 0,-2 0,0 0,-1 0,-1 0,3 0,2 0,6 0,4 0,3 0,3 0,-1 0,1 0,0 0,0 0,-1 0,1 0,-6 0,7 0,-4 0,4 0,-1 0,-2 0,-1 0,16 38,1-1,11 40,-1-19,-1 2,-1-1,-1-3,2 6,-1-10,0-6,-1-6,0-7,0-4,1-2,0 2,-1 4,1 1,-1 0,0-5,1-5,-1-1,0 0,-1 1,0 2,0 0,0 0,0-3,0-3,24-2,8 3,38 4,16 1,-32-15,3-2,7-3,1-1,2-2,-1-2,0-1,-1 0,-4-2,-1 0,-6-1,0-1,0-1,-1 0,-1 0,-1 0,0 0,-1 1,48-3,-7 3,-8 2,-7 1,-8 1,-5 0,2 0,4 0,4-2,0-1,-4-2,-6 0,-7 1,-7 1,-4 2,-2-1,-1 2,1 0,1 0,0 0,0 0,1 1,1 0,1 2,3 0,-1 0,-1-2,-5-1,-3 0,-2 0,-1 0,1 1,-1 2,-1 0,-3-1,-2-1,-2-1,-3 0,-3 0,-4 0,1 0,-8-43,0 5,-9-40,-3 23,0 8,0 13,-1 11,-3 6,-10-7,1 5,-7-9,6 6,0 1,-1 4,-4 3,-3 4,-8 1,-12 0,-16 2,-19 2,-18 2,39 2,-2 1,-5 0,-2 0,-3 0,-1 0,-1 0,-1 0,0 0,0 0,3 0,0 0,4 0,0 0,2 0,1 0,6 0,1-1,1-1,1 0,-45-3,9-2,5 1,3 3,5 2,0-1,-1 0,6 0,1 1,8 0,8-2,9 0,7 0,7 2,13 1,-4 0,0 4,-6 0,-8 4,5-2,1 0,2-1,2-1,2-1,1-2,3 0,-4-1,0 0,3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0.png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21" Type="http://schemas.openxmlformats.org/officeDocument/2006/relationships/image" Target="../media/image24.png"/><Relationship Id="rId34" Type="http://schemas.openxmlformats.org/officeDocument/2006/relationships/customXml" Target="../ink/ink29.xml"/><Relationship Id="rId7" Type="http://schemas.openxmlformats.org/officeDocument/2006/relationships/image" Target="../media/image17.png"/><Relationship Id="rId12" Type="http://schemas.openxmlformats.org/officeDocument/2006/relationships/customXml" Target="../ink/ink18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4.xml"/><Relationship Id="rId9" Type="http://schemas.openxmlformats.org/officeDocument/2006/relationships/image" Target="../media/image18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7.png"/><Relationship Id="rId30" Type="http://schemas.openxmlformats.org/officeDocument/2006/relationships/customXml" Target="../ink/ink27.xml"/><Relationship Id="rId35" Type="http://schemas.openxmlformats.org/officeDocument/2006/relationships/image" Target="../media/image31.png"/><Relationship Id="rId8" Type="http://schemas.openxmlformats.org/officeDocument/2006/relationships/customXml" Target="../ink/ink16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Image Quilting for Texture Synthesis</a:t>
            </a:r>
            <a:br>
              <a:rPr lang="en-US" dirty="0"/>
            </a:br>
            <a:r>
              <a:rPr lang="en-US" sz="2000" b="0" dirty="0"/>
              <a:t>Christof </a:t>
            </a:r>
            <a:r>
              <a:rPr lang="en-US" sz="2000" b="0" dirty="0" err="1"/>
              <a:t>Leutenegger</a:t>
            </a:r>
            <a:br>
              <a:rPr lang="en-US" sz="2000" b="0" dirty="0"/>
            </a:br>
            <a:r>
              <a:rPr lang="en-US" sz="2000" b="0" dirty="0"/>
              <a:t>Lukas </a:t>
            </a:r>
            <a:r>
              <a:rPr lang="en-US" sz="2000" b="0" dirty="0" err="1"/>
              <a:t>Nüesch</a:t>
            </a:r>
            <a:br>
              <a:rPr lang="en-US" sz="2000" b="0" dirty="0"/>
            </a:br>
            <a:r>
              <a:rPr lang="en-US" sz="2000" b="0" dirty="0"/>
              <a:t>Marco </a:t>
            </a:r>
            <a:r>
              <a:rPr lang="en-US" sz="2000" b="0" dirty="0" err="1"/>
              <a:t>Heiniger</a:t>
            </a:r>
            <a:br>
              <a:rPr lang="en-US" sz="2000" b="0" dirty="0"/>
            </a:br>
            <a:r>
              <a:rPr lang="en-US" sz="2000" b="0" dirty="0"/>
              <a:t>Piero </a:t>
            </a:r>
            <a:r>
              <a:rPr lang="en-US" sz="2000" b="0" dirty="0" err="1"/>
              <a:t>Neri</a:t>
            </a:r>
            <a:br>
              <a:rPr lang="en-US" sz="2000" b="0" dirty="0"/>
            </a:b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What have we done?</a:t>
            </a:r>
          </a:p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24505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3362326"/>
          </a:xfrm>
        </p:spPr>
        <p:txBody>
          <a:bodyPr/>
          <a:lstStyle/>
          <a:p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3 cases for calculation of overlap in phase 1: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2185EF-7F43-2C12-1FB0-6F7534D64E29}"/>
              </a:ext>
            </a:extLst>
          </p:cNvPr>
          <p:cNvSpPr/>
          <p:nvPr/>
        </p:nvSpPr>
        <p:spPr>
          <a:xfrm>
            <a:off x="1371601" y="1771339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56E009-88AC-4206-8ECF-B232FFD83099}"/>
              </a:ext>
            </a:extLst>
          </p:cNvPr>
          <p:cNvSpPr/>
          <p:nvPr/>
        </p:nvSpPr>
        <p:spPr>
          <a:xfrm>
            <a:off x="1371600" y="1771339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F84A96-F090-A010-C646-889799ED77FB}"/>
              </a:ext>
            </a:extLst>
          </p:cNvPr>
          <p:cNvSpPr/>
          <p:nvPr/>
        </p:nvSpPr>
        <p:spPr>
          <a:xfrm>
            <a:off x="1676400" y="1771339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523135-CFBE-E121-D561-3C408B8CCC57}"/>
              </a:ext>
            </a:extLst>
          </p:cNvPr>
          <p:cNvSpPr txBox="1"/>
          <p:nvPr/>
        </p:nvSpPr>
        <p:spPr bwMode="auto">
          <a:xfrm>
            <a:off x="1219200" y="1362075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604F49-E917-177A-667C-B461D91E7074}"/>
              </a:ext>
            </a:extLst>
          </p:cNvPr>
          <p:cNvSpPr/>
          <p:nvPr/>
        </p:nvSpPr>
        <p:spPr>
          <a:xfrm>
            <a:off x="5887214" y="1780708"/>
            <a:ext cx="896400" cy="89566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30C864-A3F0-4714-D0EB-90470CBBDACF}"/>
              </a:ext>
            </a:extLst>
          </p:cNvPr>
          <p:cNvSpPr/>
          <p:nvPr/>
        </p:nvSpPr>
        <p:spPr>
          <a:xfrm>
            <a:off x="5887214" y="1780708"/>
            <a:ext cx="4572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D80231-49D1-13DC-72E2-DE58A0776017}"/>
              </a:ext>
            </a:extLst>
          </p:cNvPr>
          <p:cNvSpPr txBox="1"/>
          <p:nvPr/>
        </p:nvSpPr>
        <p:spPr bwMode="auto">
          <a:xfrm>
            <a:off x="5734814" y="1371444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1FA978-1D66-2870-3954-86F6ED746281}"/>
              </a:ext>
            </a:extLst>
          </p:cNvPr>
          <p:cNvSpPr/>
          <p:nvPr/>
        </p:nvSpPr>
        <p:spPr>
          <a:xfrm>
            <a:off x="6056414" y="1780708"/>
            <a:ext cx="2880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5D9A58-4437-1892-A54C-89CF9BB05F90}"/>
              </a:ext>
            </a:extLst>
          </p:cNvPr>
          <p:cNvSpPr/>
          <p:nvPr/>
        </p:nvSpPr>
        <p:spPr>
          <a:xfrm>
            <a:off x="5922812" y="1775857"/>
            <a:ext cx="4572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67F83B-5567-0D40-CCC9-5F38A52B9BDD}"/>
              </a:ext>
            </a:extLst>
          </p:cNvPr>
          <p:cNvSpPr/>
          <p:nvPr/>
        </p:nvSpPr>
        <p:spPr>
          <a:xfrm>
            <a:off x="6092012" y="1775857"/>
            <a:ext cx="2880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98FE62-658F-6FB8-C2EA-D041B3A3957D}"/>
              </a:ext>
            </a:extLst>
          </p:cNvPr>
          <p:cNvSpPr/>
          <p:nvPr/>
        </p:nvSpPr>
        <p:spPr>
          <a:xfrm>
            <a:off x="5958410" y="1775857"/>
            <a:ext cx="4572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BCFDC9-DBEA-A46C-20E6-32445F34469D}"/>
              </a:ext>
            </a:extLst>
          </p:cNvPr>
          <p:cNvSpPr/>
          <p:nvPr/>
        </p:nvSpPr>
        <p:spPr>
          <a:xfrm>
            <a:off x="6127610" y="1775857"/>
            <a:ext cx="2880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12B27F-C7DF-F3B5-3B6B-4F20044B8850}"/>
              </a:ext>
            </a:extLst>
          </p:cNvPr>
          <p:cNvSpPr txBox="1"/>
          <p:nvPr/>
        </p:nvSpPr>
        <p:spPr bwMode="auto">
          <a:xfrm>
            <a:off x="6419540" y="1782716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F5DDCE-0F93-EA3E-C063-781F05C3581A}"/>
              </a:ext>
            </a:extLst>
          </p:cNvPr>
          <p:cNvSpPr txBox="1"/>
          <p:nvPr/>
        </p:nvSpPr>
        <p:spPr bwMode="auto">
          <a:xfrm rot="5400000">
            <a:off x="5908943" y="2233901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55E73B96-EBEB-212F-2EDF-35479D22881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5366" y="1539477"/>
            <a:ext cx="3423521" cy="440529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E1A39B3-646D-5106-5E01-C9BB47E7E7B0}"/>
              </a:ext>
            </a:extLst>
          </p:cNvPr>
          <p:cNvSpPr txBox="1"/>
          <p:nvPr/>
        </p:nvSpPr>
        <p:spPr bwMode="auto">
          <a:xfrm rot="21368221">
            <a:off x="3434442" y="1164576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1: Choose block 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with best SSD overlap</a:t>
            </a:r>
          </a:p>
        </p:txBody>
      </p: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BDBF8FB2-ECAC-5271-82A6-A0F9AF16F7CD}"/>
              </a:ext>
            </a:extLst>
          </p:cNvPr>
          <p:cNvCxnSpPr>
            <a:cxnSpLocks/>
          </p:cNvCxnSpPr>
          <p:nvPr/>
        </p:nvCxnSpPr>
        <p:spPr bwMode="auto">
          <a:xfrm>
            <a:off x="1745414" y="2130408"/>
            <a:ext cx="3938967" cy="142066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183E932-140C-5CA5-9F48-F4457CAACBA8}"/>
              </a:ext>
            </a:extLst>
          </p:cNvPr>
          <p:cNvSpPr txBox="1"/>
          <p:nvPr/>
        </p:nvSpPr>
        <p:spPr bwMode="auto">
          <a:xfrm rot="536535">
            <a:off x="3712591" y="2817020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2: Perform optimal cut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on overlap region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30470A-EBEA-D403-454E-AE5CF832278C}"/>
              </a:ext>
            </a:extLst>
          </p:cNvPr>
          <p:cNvSpPr/>
          <p:nvPr/>
        </p:nvSpPr>
        <p:spPr>
          <a:xfrm>
            <a:off x="5887214" y="3287841"/>
            <a:ext cx="1007999" cy="100684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DA454C9-E581-2E5A-574C-7725DA32D266}"/>
              </a:ext>
            </a:extLst>
          </p:cNvPr>
          <p:cNvSpPr/>
          <p:nvPr/>
        </p:nvSpPr>
        <p:spPr>
          <a:xfrm>
            <a:off x="5887213" y="3287840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1025EF-3D49-4EE0-B5B7-3E1008A34044}"/>
              </a:ext>
            </a:extLst>
          </p:cNvPr>
          <p:cNvSpPr/>
          <p:nvPr/>
        </p:nvSpPr>
        <p:spPr>
          <a:xfrm>
            <a:off x="6192013" y="3287840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6DEFE36-B985-84D1-7252-10DA1495E066}"/>
              </a:ext>
            </a:extLst>
          </p:cNvPr>
          <p:cNvSpPr txBox="1"/>
          <p:nvPr/>
        </p:nvSpPr>
        <p:spPr bwMode="auto">
          <a:xfrm>
            <a:off x="5734813" y="2878576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14:cNvPr>
              <p14:cNvContentPartPr/>
              <p14:nvPr/>
            </p14:nvContentPartPr>
            <p14:xfrm>
              <a:off x="6227381" y="3291073"/>
              <a:ext cx="66600" cy="4453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8741" y="3282433"/>
                <a:ext cx="84240" cy="4629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hteck 56">
            <a:extLst>
              <a:ext uri="{FF2B5EF4-FFF2-40B4-BE49-F238E27FC236}">
                <a16:creationId xmlns:a16="http://schemas.microsoft.com/office/drawing/2014/main" id="{5EFDC7E4-429F-3DD4-A1DE-19ED65676538}"/>
              </a:ext>
            </a:extLst>
          </p:cNvPr>
          <p:cNvSpPr/>
          <p:nvPr/>
        </p:nvSpPr>
        <p:spPr>
          <a:xfrm>
            <a:off x="872002" y="496500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268102E-D650-8802-390C-EB1A2EB33F77}"/>
              </a:ext>
            </a:extLst>
          </p:cNvPr>
          <p:cNvSpPr/>
          <p:nvPr/>
        </p:nvSpPr>
        <p:spPr>
          <a:xfrm>
            <a:off x="872001" y="496500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2CD7680-2451-A929-5C79-69FD4140AC1B}"/>
              </a:ext>
            </a:extLst>
          </p:cNvPr>
          <p:cNvSpPr/>
          <p:nvPr/>
        </p:nvSpPr>
        <p:spPr>
          <a:xfrm>
            <a:off x="1176801" y="4965001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E09C30F-C050-6061-6411-E48477DE042A}"/>
              </a:ext>
            </a:extLst>
          </p:cNvPr>
          <p:cNvSpPr txBox="1"/>
          <p:nvPr/>
        </p:nvSpPr>
        <p:spPr bwMode="auto">
          <a:xfrm>
            <a:off x="707704" y="4585997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08C6F7F-4BD7-3DA3-9A1F-D6B998B6DE49}"/>
              </a:ext>
            </a:extLst>
          </p:cNvPr>
          <p:cNvSpPr/>
          <p:nvPr/>
        </p:nvSpPr>
        <p:spPr>
          <a:xfrm>
            <a:off x="2278985" y="4963024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FB95AAA-04C5-B91C-76CE-AB2DF1D10A29}"/>
              </a:ext>
            </a:extLst>
          </p:cNvPr>
          <p:cNvSpPr/>
          <p:nvPr/>
        </p:nvSpPr>
        <p:spPr>
          <a:xfrm>
            <a:off x="2278984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EC3424-2B50-D022-68FB-FB2043981994}"/>
              </a:ext>
            </a:extLst>
          </p:cNvPr>
          <p:cNvSpPr txBox="1"/>
          <p:nvPr/>
        </p:nvSpPr>
        <p:spPr bwMode="auto">
          <a:xfrm>
            <a:off x="2114687" y="4584020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618FFE2-C5F4-A3D2-89DB-911FB0879A91}"/>
              </a:ext>
            </a:extLst>
          </p:cNvPr>
          <p:cNvSpPr txBox="1"/>
          <p:nvPr/>
        </p:nvSpPr>
        <p:spPr bwMode="auto">
          <a:xfrm>
            <a:off x="3502229" y="45864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C0F2112-50AB-D494-6921-6F1062EB3092}"/>
              </a:ext>
            </a:extLst>
          </p:cNvPr>
          <p:cNvSpPr/>
          <p:nvPr/>
        </p:nvSpPr>
        <p:spPr>
          <a:xfrm>
            <a:off x="2583783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9FEE7C9-54DD-3776-9040-4CAF0F7AB8AC}"/>
              </a:ext>
            </a:extLst>
          </p:cNvPr>
          <p:cNvSpPr/>
          <p:nvPr/>
        </p:nvSpPr>
        <p:spPr>
          <a:xfrm>
            <a:off x="2278983" y="5264134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ECDBE90-B01B-96A0-DD19-66CB34D4B097}"/>
              </a:ext>
            </a:extLst>
          </p:cNvPr>
          <p:cNvSpPr/>
          <p:nvPr/>
        </p:nvSpPr>
        <p:spPr>
          <a:xfrm>
            <a:off x="2900480" y="4963024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00CC87B-36A7-223D-F73B-03C8F68BC05B}"/>
              </a:ext>
            </a:extLst>
          </p:cNvPr>
          <p:cNvSpPr/>
          <p:nvPr/>
        </p:nvSpPr>
        <p:spPr>
          <a:xfrm>
            <a:off x="3685968" y="495757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DA5665DD-2510-2C8B-1AB8-6613768E1155}"/>
              </a:ext>
            </a:extLst>
          </p:cNvPr>
          <p:cNvSpPr/>
          <p:nvPr/>
        </p:nvSpPr>
        <p:spPr>
          <a:xfrm>
            <a:off x="3685967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96119D3-83CB-DE8A-1549-20820FA860B4}"/>
              </a:ext>
            </a:extLst>
          </p:cNvPr>
          <p:cNvSpPr/>
          <p:nvPr/>
        </p:nvSpPr>
        <p:spPr>
          <a:xfrm>
            <a:off x="3990766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EA41EA7-6B29-772E-8DC3-B2319A69D2FB}"/>
              </a:ext>
            </a:extLst>
          </p:cNvPr>
          <p:cNvSpPr/>
          <p:nvPr/>
        </p:nvSpPr>
        <p:spPr>
          <a:xfrm>
            <a:off x="3685966" y="525868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82BCD3C-B204-342F-925D-3E5EC9222D09}"/>
              </a:ext>
            </a:extLst>
          </p:cNvPr>
          <p:cNvSpPr/>
          <p:nvPr/>
        </p:nvSpPr>
        <p:spPr>
          <a:xfrm>
            <a:off x="4307463" y="495757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BE89F36-30F1-CFF3-68A1-DAFD429AA0A0}"/>
              </a:ext>
            </a:extLst>
          </p:cNvPr>
          <p:cNvSpPr/>
          <p:nvPr/>
        </p:nvSpPr>
        <p:spPr>
          <a:xfrm>
            <a:off x="3984457" y="525868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14:cNvPr>
              <p14:cNvContentPartPr/>
              <p14:nvPr/>
            </p14:nvContentPartPr>
            <p14:xfrm>
              <a:off x="1247645" y="5090541"/>
              <a:ext cx="20160" cy="20772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005" y="4982541"/>
                <a:ext cx="127800" cy="42336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feld 80">
            <a:extLst>
              <a:ext uri="{FF2B5EF4-FFF2-40B4-BE49-F238E27FC236}">
                <a16:creationId xmlns:a16="http://schemas.microsoft.com/office/drawing/2014/main" id="{F0D1EC05-6BC9-760F-D958-37C98DB25001}"/>
              </a:ext>
            </a:extLst>
          </p:cNvPr>
          <p:cNvSpPr txBox="1"/>
          <p:nvPr/>
        </p:nvSpPr>
        <p:spPr bwMode="auto">
          <a:xfrm>
            <a:off x="764797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14:cNvPr>
              <p14:cNvContentPartPr/>
              <p14:nvPr/>
            </p14:nvContentPartPr>
            <p14:xfrm>
              <a:off x="2329065" y="5340235"/>
              <a:ext cx="366480" cy="79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425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feld 83">
            <a:extLst>
              <a:ext uri="{FF2B5EF4-FFF2-40B4-BE49-F238E27FC236}">
                <a16:creationId xmlns:a16="http://schemas.microsoft.com/office/drawing/2014/main" id="{7AE53F3B-B7E4-6696-711B-C5A0DAB9C050}"/>
              </a:ext>
            </a:extLst>
          </p:cNvPr>
          <p:cNvSpPr txBox="1"/>
          <p:nvPr/>
        </p:nvSpPr>
        <p:spPr bwMode="auto">
          <a:xfrm>
            <a:off x="2171779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14:cNvPr>
              <p14:cNvContentPartPr/>
              <p14:nvPr/>
            </p14:nvContentPartPr>
            <p14:xfrm>
              <a:off x="4055153" y="5383421"/>
              <a:ext cx="20160" cy="2077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1513" y="527542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14:cNvPr>
              <p14:cNvContentPartPr/>
              <p14:nvPr/>
            </p14:nvContentPartPr>
            <p14:xfrm>
              <a:off x="4044616" y="5340235"/>
              <a:ext cx="366480" cy="792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8976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feld 86">
            <a:extLst>
              <a:ext uri="{FF2B5EF4-FFF2-40B4-BE49-F238E27FC236}">
                <a16:creationId xmlns:a16="http://schemas.microsoft.com/office/drawing/2014/main" id="{DB057AED-64A2-07D2-E1CB-43BFC9BAB626}"/>
              </a:ext>
            </a:extLst>
          </p:cNvPr>
          <p:cNvSpPr txBox="1"/>
          <p:nvPr/>
        </p:nvSpPr>
        <p:spPr bwMode="auto">
          <a:xfrm>
            <a:off x="3572453" y="6023798"/>
            <a:ext cx="1609147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 </a:t>
            </a:r>
            <a:r>
              <a:rPr lang="en-US" sz="1200" dirty="0">
                <a:latin typeface="+mn-lt"/>
              </a:rPr>
              <a:t>+ </a:t>
            </a:r>
            <a:r>
              <a:rPr lang="en-US" sz="1200" dirty="0">
                <a:solidFill>
                  <a:srgbClr val="FFE097"/>
                </a:solidFill>
                <a:latin typeface="+mn-lt"/>
              </a:rPr>
              <a:t>SSD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- </a:t>
            </a:r>
            <a:r>
              <a:rPr lang="en-US" sz="1200" dirty="0">
                <a:solidFill>
                  <a:srgbClr val="C0CD7F"/>
                </a:solidFill>
                <a:latin typeface="+mn-lt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2452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Impl</a:t>
            </a:r>
            <a:r>
              <a:rPr lang="en-US" dirty="0"/>
              <a:t>.: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78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Simple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Removed unnecessary function calls (e.g., pow() )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C0CD7F"/>
                </a:solidFill>
              </a:rPr>
              <a:t>green</a:t>
            </a:r>
            <a:r>
              <a:rPr lang="en-US" sz="1600" dirty="0"/>
              <a:t> square is computed only once</a:t>
            </a:r>
          </a:p>
          <a:p>
            <a:r>
              <a:rPr lang="en-US" sz="1600" dirty="0"/>
              <a:t>Iterate once over the error matrix for each block</a:t>
            </a:r>
          </a:p>
          <a:p>
            <a:r>
              <a:rPr lang="en-US" sz="1600" dirty="0"/>
              <a:t>Generated ILP when calculating SSD for an overlap</a:t>
            </a:r>
          </a:p>
          <a:p>
            <a:pPr marL="0" indent="0">
              <a:buNone/>
            </a:pPr>
            <a:r>
              <a:rPr lang="en-US" sz="1600" dirty="0"/>
              <a:t>Before: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After:</a:t>
            </a:r>
          </a:p>
          <a:p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B15708-0216-8190-8B02-BA7B0898923B}"/>
              </a:ext>
            </a:extLst>
          </p:cNvPr>
          <p:cNvSpPr txBox="1"/>
          <p:nvPr/>
        </p:nvSpPr>
        <p:spPr bwMode="auto">
          <a:xfrm>
            <a:off x="6750461" y="113864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78E575-EB81-86D5-CB4F-93CBE02745B6}"/>
              </a:ext>
            </a:extLst>
          </p:cNvPr>
          <p:cNvSpPr/>
          <p:nvPr/>
        </p:nvSpPr>
        <p:spPr>
          <a:xfrm>
            <a:off x="6934200" y="150974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79E9B1-BFE9-398E-51D8-BC63525CB989}"/>
              </a:ext>
            </a:extLst>
          </p:cNvPr>
          <p:cNvSpPr/>
          <p:nvPr/>
        </p:nvSpPr>
        <p:spPr>
          <a:xfrm>
            <a:off x="6934199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DA876-4D8F-04DB-C326-4CEA12BCC8E8}"/>
              </a:ext>
            </a:extLst>
          </p:cNvPr>
          <p:cNvSpPr/>
          <p:nvPr/>
        </p:nvSpPr>
        <p:spPr>
          <a:xfrm>
            <a:off x="7238998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71FA7A-A6BE-883A-A0B6-4874771F06CB}"/>
              </a:ext>
            </a:extLst>
          </p:cNvPr>
          <p:cNvSpPr/>
          <p:nvPr/>
        </p:nvSpPr>
        <p:spPr>
          <a:xfrm>
            <a:off x="6934198" y="181085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ECC61B1-5AE0-59FA-41C3-F71AC215DF62}"/>
              </a:ext>
            </a:extLst>
          </p:cNvPr>
          <p:cNvSpPr/>
          <p:nvPr/>
        </p:nvSpPr>
        <p:spPr>
          <a:xfrm>
            <a:off x="7555695" y="150974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46C523-1C51-DCB2-C4C1-DC3D9F8A703F}"/>
              </a:ext>
            </a:extLst>
          </p:cNvPr>
          <p:cNvSpPr/>
          <p:nvPr/>
        </p:nvSpPr>
        <p:spPr>
          <a:xfrm>
            <a:off x="7232689" y="181085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14:cNvPr>
              <p14:cNvContentPartPr/>
              <p14:nvPr/>
            </p14:nvContentPartPr>
            <p14:xfrm>
              <a:off x="7303385" y="1935591"/>
              <a:ext cx="20160" cy="2077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9385" y="182759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14:cNvPr>
              <p14:cNvContentPartPr/>
              <p14:nvPr/>
            </p14:nvContentPartPr>
            <p14:xfrm>
              <a:off x="7292848" y="1892405"/>
              <a:ext cx="366480" cy="79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6848" y="182040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84914BBA-2038-3561-5A44-C4AF9F2C4767}"/>
              </a:ext>
            </a:extLst>
          </p:cNvPr>
          <p:cNvSpPr txBox="1"/>
          <p:nvPr/>
        </p:nvSpPr>
        <p:spPr bwMode="auto">
          <a:xfrm>
            <a:off x="375773" y="3429000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s1_data = s1.data[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s1.jumpsize + j];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s2_data = s2.data[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s2.jumpsize + j];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diff = s1_data - s2_data;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error += diff * diff;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E73CF3A-F84D-BB9D-308F-E4AE41FA21EE}"/>
              </a:ext>
            </a:extLst>
          </p:cNvPr>
          <p:cNvSpPr txBox="1"/>
          <p:nvPr/>
        </p:nvSpPr>
        <p:spPr bwMode="auto">
          <a:xfrm>
            <a:off x="364052" y="5018872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diff11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+ 0]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+ 0]; diff12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+ 1]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+ 1]; diff13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+ 2]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+ 2]; error1 = error1 + diff11 * diff11 + diff12 * diff12 + diff13 * diff13; </a:t>
            </a:r>
          </a:p>
        </p:txBody>
      </p:sp>
    </p:spTree>
    <p:extLst>
      <p:ext uri="{BB962C8B-B14F-4D97-AF65-F5344CB8AC3E}">
        <p14:creationId xmlns:p14="http://schemas.microsoft.com/office/powerpoint/2010/main" val="25357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1076326"/>
          </a:xfrm>
        </p:spPr>
        <p:txBody>
          <a:bodyPr/>
          <a:lstStyle/>
          <a:p>
            <a:r>
              <a:rPr lang="en-US" sz="1600" dirty="0"/>
              <a:t>What have we done?</a:t>
            </a:r>
          </a:p>
          <a:p>
            <a:r>
              <a:rPr lang="en-US" sz="1600" dirty="0"/>
              <a:t>Put performance and runtime plots here...</a:t>
            </a:r>
          </a:p>
        </p:txBody>
      </p:sp>
    </p:spTree>
    <p:extLst>
      <p:ext uri="{BB962C8B-B14F-4D97-AF65-F5344CB8AC3E}">
        <p14:creationId xmlns:p14="http://schemas.microsoft.com/office/powerpoint/2010/main" val="22979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1C297E4B-50A1-2B24-81C6-695EF48AEB5D}"/>
                  </a:ext>
                </a:extLst>
              </p14:cNvPr>
              <p14:cNvContentPartPr/>
              <p14:nvPr/>
            </p14:nvContentPartPr>
            <p14:xfrm>
              <a:off x="5182173" y="3499258"/>
              <a:ext cx="788760" cy="125964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1C297E4B-50A1-2B24-81C6-695EF48AE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0173" y="3355618"/>
                <a:ext cx="932400" cy="15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7BAACB09-64F9-54B6-44E9-1F12B8754857}"/>
                  </a:ext>
                </a:extLst>
              </p14:cNvPr>
              <p14:cNvContentPartPr/>
              <p14:nvPr/>
            </p14:nvContentPartPr>
            <p14:xfrm>
              <a:off x="5190350" y="3515058"/>
              <a:ext cx="1384560" cy="65160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7BAACB09-64F9-54B6-44E9-1F12B87548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8350" y="3371418"/>
                <a:ext cx="152820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0A3595B-E980-4446-17B2-060CED818D88}"/>
                  </a:ext>
                </a:extLst>
              </p14:cNvPr>
              <p14:cNvContentPartPr/>
              <p14:nvPr/>
            </p14:nvContentPartPr>
            <p14:xfrm>
              <a:off x="5187461" y="3501563"/>
              <a:ext cx="1385280" cy="12600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0A3595B-E980-4446-17B2-060CED818D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5461" y="3357923"/>
                <a:ext cx="1528920" cy="15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31543B16-378F-36ED-CCC9-EF6E701DB255}"/>
                  </a:ext>
                </a:extLst>
              </p14:cNvPr>
              <p14:cNvContentPartPr/>
              <p14:nvPr/>
            </p14:nvContentPartPr>
            <p14:xfrm>
              <a:off x="3347742" y="4414013"/>
              <a:ext cx="475560" cy="3308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31543B16-378F-36ED-CCC9-EF6E701DB2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742" y="4270373"/>
                <a:ext cx="61920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Images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Integral images are a technique to calculate the sum of pixel intensities within a rectangular region of an image</a:t>
            </a:r>
          </a:p>
          <a:p>
            <a:r>
              <a:rPr lang="en-US" sz="1600" dirty="0"/>
              <a:t>Creation: Each pixel in an integral image contains the sum of all pixel intensities above and to the left of it, including itself. This process starts in the top-left corner and is repeated recursively.</a:t>
            </a:r>
          </a:p>
          <a:p>
            <a:r>
              <a:rPr lang="en-US" sz="1600" dirty="0"/>
              <a:t>Example: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5AFCF0-687E-2960-11BB-5C39F1F79756}"/>
              </a:ext>
            </a:extLst>
          </p:cNvPr>
          <p:cNvSpPr/>
          <p:nvPr/>
        </p:nvSpPr>
        <p:spPr>
          <a:xfrm>
            <a:off x="26670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08EC-238C-F2AE-0425-194DD8986B4B}"/>
              </a:ext>
            </a:extLst>
          </p:cNvPr>
          <p:cNvSpPr/>
          <p:nvPr/>
        </p:nvSpPr>
        <p:spPr>
          <a:xfrm>
            <a:off x="29718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C67146-7986-134C-06E9-C59F6EAB02E6}"/>
              </a:ext>
            </a:extLst>
          </p:cNvPr>
          <p:cNvSpPr/>
          <p:nvPr/>
        </p:nvSpPr>
        <p:spPr>
          <a:xfrm>
            <a:off x="32766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DE99AA-9A42-8FEC-D585-3F2EAB1C4691}"/>
              </a:ext>
            </a:extLst>
          </p:cNvPr>
          <p:cNvSpPr/>
          <p:nvPr/>
        </p:nvSpPr>
        <p:spPr>
          <a:xfrm>
            <a:off x="35814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182927-E78B-29DD-80A5-8DEF62CD6F89}"/>
              </a:ext>
            </a:extLst>
          </p:cNvPr>
          <p:cNvSpPr/>
          <p:nvPr/>
        </p:nvSpPr>
        <p:spPr>
          <a:xfrm>
            <a:off x="38862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16F7F6F-F60B-9229-A737-196AFF801A08}"/>
              </a:ext>
            </a:extLst>
          </p:cNvPr>
          <p:cNvSpPr/>
          <p:nvPr/>
        </p:nvSpPr>
        <p:spPr>
          <a:xfrm>
            <a:off x="26670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4590EC-008A-EBFD-EBF4-BFC1CA9C9176}"/>
              </a:ext>
            </a:extLst>
          </p:cNvPr>
          <p:cNvSpPr/>
          <p:nvPr/>
        </p:nvSpPr>
        <p:spPr>
          <a:xfrm>
            <a:off x="29718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554BF-1DDB-3DA0-5B0B-670EA1405837}"/>
              </a:ext>
            </a:extLst>
          </p:cNvPr>
          <p:cNvSpPr/>
          <p:nvPr/>
        </p:nvSpPr>
        <p:spPr>
          <a:xfrm>
            <a:off x="32766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8BEB108-8634-989B-D06B-40D37C2E195C}"/>
              </a:ext>
            </a:extLst>
          </p:cNvPr>
          <p:cNvSpPr/>
          <p:nvPr/>
        </p:nvSpPr>
        <p:spPr>
          <a:xfrm>
            <a:off x="35814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AABF850-F278-9C6B-0AAD-D9A8FE104159}"/>
              </a:ext>
            </a:extLst>
          </p:cNvPr>
          <p:cNvSpPr/>
          <p:nvPr/>
        </p:nvSpPr>
        <p:spPr>
          <a:xfrm>
            <a:off x="38862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2E02A4-698D-A75E-69D7-9CA5014F85F8}"/>
              </a:ext>
            </a:extLst>
          </p:cNvPr>
          <p:cNvSpPr/>
          <p:nvPr/>
        </p:nvSpPr>
        <p:spPr>
          <a:xfrm>
            <a:off x="26670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9B0A728-2ED4-AD7C-DA0F-F8E2A0057000}"/>
              </a:ext>
            </a:extLst>
          </p:cNvPr>
          <p:cNvSpPr/>
          <p:nvPr/>
        </p:nvSpPr>
        <p:spPr>
          <a:xfrm>
            <a:off x="29718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9282AE-45DA-F786-3405-BCD39116C65F}"/>
              </a:ext>
            </a:extLst>
          </p:cNvPr>
          <p:cNvSpPr/>
          <p:nvPr/>
        </p:nvSpPr>
        <p:spPr>
          <a:xfrm>
            <a:off x="32766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0321532-886F-BB04-7170-46105B6C861F}"/>
              </a:ext>
            </a:extLst>
          </p:cNvPr>
          <p:cNvSpPr/>
          <p:nvPr/>
        </p:nvSpPr>
        <p:spPr>
          <a:xfrm>
            <a:off x="35814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F533AF-123B-6D29-7E7C-36E24DA69CC5}"/>
              </a:ext>
            </a:extLst>
          </p:cNvPr>
          <p:cNvSpPr/>
          <p:nvPr/>
        </p:nvSpPr>
        <p:spPr>
          <a:xfrm>
            <a:off x="38862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B9323E2-1EA6-3BE5-FED5-13A263706214}"/>
              </a:ext>
            </a:extLst>
          </p:cNvPr>
          <p:cNvSpPr/>
          <p:nvPr/>
        </p:nvSpPr>
        <p:spPr>
          <a:xfrm>
            <a:off x="26670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7CD390-3AC9-8CA4-F66E-0DFA6856C944}"/>
              </a:ext>
            </a:extLst>
          </p:cNvPr>
          <p:cNvSpPr/>
          <p:nvPr/>
        </p:nvSpPr>
        <p:spPr>
          <a:xfrm>
            <a:off x="29718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5D89DE-78CA-8D5E-1096-D48C4284E1A5}"/>
              </a:ext>
            </a:extLst>
          </p:cNvPr>
          <p:cNvSpPr/>
          <p:nvPr/>
        </p:nvSpPr>
        <p:spPr>
          <a:xfrm>
            <a:off x="32766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5B073D-29ED-97A1-6B2C-60B2D30C76B8}"/>
              </a:ext>
            </a:extLst>
          </p:cNvPr>
          <p:cNvSpPr/>
          <p:nvPr/>
        </p:nvSpPr>
        <p:spPr>
          <a:xfrm>
            <a:off x="35814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1F33C9-EE9A-F2B3-A2B6-989955269301}"/>
              </a:ext>
            </a:extLst>
          </p:cNvPr>
          <p:cNvSpPr/>
          <p:nvPr/>
        </p:nvSpPr>
        <p:spPr>
          <a:xfrm>
            <a:off x="38862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C48384-DA7A-9C20-2183-3FB9B7316163}"/>
              </a:ext>
            </a:extLst>
          </p:cNvPr>
          <p:cNvSpPr/>
          <p:nvPr/>
        </p:nvSpPr>
        <p:spPr>
          <a:xfrm>
            <a:off x="26670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F46A637-6564-9EFA-521E-C75A60F4A4C6}"/>
              </a:ext>
            </a:extLst>
          </p:cNvPr>
          <p:cNvSpPr/>
          <p:nvPr/>
        </p:nvSpPr>
        <p:spPr>
          <a:xfrm>
            <a:off x="29718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8A1876-5D50-742E-FC5D-D399C37F6C83}"/>
              </a:ext>
            </a:extLst>
          </p:cNvPr>
          <p:cNvSpPr/>
          <p:nvPr/>
        </p:nvSpPr>
        <p:spPr>
          <a:xfrm>
            <a:off x="32766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477A8E5-B7E4-0B6B-769A-C958D3B69857}"/>
              </a:ext>
            </a:extLst>
          </p:cNvPr>
          <p:cNvSpPr/>
          <p:nvPr/>
        </p:nvSpPr>
        <p:spPr>
          <a:xfrm>
            <a:off x="35814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D60C1E6-8341-6609-0B35-A0C176ED3AB7}"/>
              </a:ext>
            </a:extLst>
          </p:cNvPr>
          <p:cNvSpPr/>
          <p:nvPr/>
        </p:nvSpPr>
        <p:spPr>
          <a:xfrm>
            <a:off x="38862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F7115D-C01F-3476-39EB-80B99AEF4DE1}"/>
              </a:ext>
            </a:extLst>
          </p:cNvPr>
          <p:cNvSpPr txBox="1"/>
          <p:nvPr/>
        </p:nvSpPr>
        <p:spPr bwMode="auto">
          <a:xfrm>
            <a:off x="2668042" y="3670757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1      2     2     4      1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2B99EB-DDBC-E96E-DF53-D3606C3CD689}"/>
              </a:ext>
            </a:extLst>
          </p:cNvPr>
          <p:cNvSpPr txBox="1"/>
          <p:nvPr/>
        </p:nvSpPr>
        <p:spPr bwMode="auto">
          <a:xfrm>
            <a:off x="2668042" y="3971835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3      4     1     5      2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46853D-0BDF-30D4-34CC-2E49CEB6871F}"/>
              </a:ext>
            </a:extLst>
          </p:cNvPr>
          <p:cNvSpPr txBox="1"/>
          <p:nvPr/>
        </p:nvSpPr>
        <p:spPr bwMode="auto">
          <a:xfrm>
            <a:off x="2668042" y="4283334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2      3     3     2      4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9F4BD96-18A6-CDEB-5398-C2378A78EC71}"/>
              </a:ext>
            </a:extLst>
          </p:cNvPr>
          <p:cNvSpPr txBox="1"/>
          <p:nvPr/>
        </p:nvSpPr>
        <p:spPr bwMode="auto">
          <a:xfrm>
            <a:off x="2674392" y="4572708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4      1     5     4      6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1006EB-53A9-8E72-FE65-645898BCDA36}"/>
              </a:ext>
            </a:extLst>
          </p:cNvPr>
          <p:cNvSpPr txBox="1"/>
          <p:nvPr/>
        </p:nvSpPr>
        <p:spPr bwMode="auto">
          <a:xfrm>
            <a:off x="2665957" y="4886979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6      3     2     1      3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F13A8C7-4725-1AD8-292A-0D675127F052}"/>
              </a:ext>
            </a:extLst>
          </p:cNvPr>
          <p:cNvSpPr/>
          <p:nvPr/>
        </p:nvSpPr>
        <p:spPr>
          <a:xfrm>
            <a:off x="54239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B9D0A27-7971-FD8B-7D2D-E31DF9D95EDC}"/>
              </a:ext>
            </a:extLst>
          </p:cNvPr>
          <p:cNvSpPr/>
          <p:nvPr/>
        </p:nvSpPr>
        <p:spPr>
          <a:xfrm>
            <a:off x="57287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FCBEE2-635D-533D-569B-5C345B90AABC}"/>
              </a:ext>
            </a:extLst>
          </p:cNvPr>
          <p:cNvSpPr/>
          <p:nvPr/>
        </p:nvSpPr>
        <p:spPr>
          <a:xfrm>
            <a:off x="60335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B3D7F-A075-7336-63C0-01A51AE3AB0B}"/>
              </a:ext>
            </a:extLst>
          </p:cNvPr>
          <p:cNvSpPr/>
          <p:nvPr/>
        </p:nvSpPr>
        <p:spPr>
          <a:xfrm>
            <a:off x="63383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6775EDC-16F6-786B-AACE-E77C72372D71}"/>
              </a:ext>
            </a:extLst>
          </p:cNvPr>
          <p:cNvSpPr/>
          <p:nvPr/>
        </p:nvSpPr>
        <p:spPr>
          <a:xfrm>
            <a:off x="66431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D5F0F20-6967-7A2B-C3F4-68B5CF1F50FF}"/>
              </a:ext>
            </a:extLst>
          </p:cNvPr>
          <p:cNvSpPr/>
          <p:nvPr/>
        </p:nvSpPr>
        <p:spPr>
          <a:xfrm>
            <a:off x="54239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913BD4D-981D-94C0-824E-2C763A5084C7}"/>
              </a:ext>
            </a:extLst>
          </p:cNvPr>
          <p:cNvSpPr/>
          <p:nvPr/>
        </p:nvSpPr>
        <p:spPr>
          <a:xfrm>
            <a:off x="57287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922CDE9-534F-8BC5-2110-94BB0417D2B2}"/>
              </a:ext>
            </a:extLst>
          </p:cNvPr>
          <p:cNvSpPr/>
          <p:nvPr/>
        </p:nvSpPr>
        <p:spPr>
          <a:xfrm>
            <a:off x="60335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5D927FF-E255-EB2D-F0FF-B4F9DC2FA335}"/>
              </a:ext>
            </a:extLst>
          </p:cNvPr>
          <p:cNvSpPr/>
          <p:nvPr/>
        </p:nvSpPr>
        <p:spPr>
          <a:xfrm>
            <a:off x="63383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C5FA38C-F918-FB92-F42A-94887CF5060B}"/>
              </a:ext>
            </a:extLst>
          </p:cNvPr>
          <p:cNvSpPr/>
          <p:nvPr/>
        </p:nvSpPr>
        <p:spPr>
          <a:xfrm>
            <a:off x="66431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C726458-B942-3DCC-0D60-F558A589419E}"/>
              </a:ext>
            </a:extLst>
          </p:cNvPr>
          <p:cNvSpPr/>
          <p:nvPr/>
        </p:nvSpPr>
        <p:spPr>
          <a:xfrm>
            <a:off x="54239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7125D9D-CEA0-F688-E6B1-2257AAC8A6AA}"/>
              </a:ext>
            </a:extLst>
          </p:cNvPr>
          <p:cNvSpPr/>
          <p:nvPr/>
        </p:nvSpPr>
        <p:spPr>
          <a:xfrm>
            <a:off x="57287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24DCF02-03AD-FE75-FED0-B33D5BD4F763}"/>
              </a:ext>
            </a:extLst>
          </p:cNvPr>
          <p:cNvSpPr/>
          <p:nvPr/>
        </p:nvSpPr>
        <p:spPr>
          <a:xfrm>
            <a:off x="60335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A3C3EE-BD2F-AEA5-6610-D2987CA81552}"/>
              </a:ext>
            </a:extLst>
          </p:cNvPr>
          <p:cNvSpPr/>
          <p:nvPr/>
        </p:nvSpPr>
        <p:spPr>
          <a:xfrm>
            <a:off x="63383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6BAE34C-FD3A-DE2D-3E5D-172DC5C44A6B}"/>
              </a:ext>
            </a:extLst>
          </p:cNvPr>
          <p:cNvSpPr/>
          <p:nvPr/>
        </p:nvSpPr>
        <p:spPr>
          <a:xfrm>
            <a:off x="66431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09B0B2D-CFFE-A041-D72A-611CD4B06540}"/>
              </a:ext>
            </a:extLst>
          </p:cNvPr>
          <p:cNvSpPr/>
          <p:nvPr/>
        </p:nvSpPr>
        <p:spPr>
          <a:xfrm>
            <a:off x="54239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38C0D15A-288B-A785-8604-1226C5906DBF}"/>
              </a:ext>
            </a:extLst>
          </p:cNvPr>
          <p:cNvSpPr/>
          <p:nvPr/>
        </p:nvSpPr>
        <p:spPr>
          <a:xfrm>
            <a:off x="57287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C04F2E6-1786-68C2-25FC-550D01020867}"/>
              </a:ext>
            </a:extLst>
          </p:cNvPr>
          <p:cNvSpPr/>
          <p:nvPr/>
        </p:nvSpPr>
        <p:spPr>
          <a:xfrm>
            <a:off x="60335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C46F0DE0-3D44-5282-1C95-28FC14A47DF6}"/>
              </a:ext>
            </a:extLst>
          </p:cNvPr>
          <p:cNvSpPr/>
          <p:nvPr/>
        </p:nvSpPr>
        <p:spPr>
          <a:xfrm>
            <a:off x="63383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2475C23-87E0-DA58-8D14-4E001D3BF60C}"/>
              </a:ext>
            </a:extLst>
          </p:cNvPr>
          <p:cNvSpPr/>
          <p:nvPr/>
        </p:nvSpPr>
        <p:spPr>
          <a:xfrm>
            <a:off x="66431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D65235A-BEB0-BC88-FCE8-BBB9A03FAF91}"/>
              </a:ext>
            </a:extLst>
          </p:cNvPr>
          <p:cNvSpPr/>
          <p:nvPr/>
        </p:nvSpPr>
        <p:spPr>
          <a:xfrm>
            <a:off x="54239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CFA68A5-65B2-E098-30F6-58B77F153191}"/>
              </a:ext>
            </a:extLst>
          </p:cNvPr>
          <p:cNvSpPr/>
          <p:nvPr/>
        </p:nvSpPr>
        <p:spPr>
          <a:xfrm>
            <a:off x="57287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5B580A1-6583-8D83-DEA9-985C0734A8EF}"/>
              </a:ext>
            </a:extLst>
          </p:cNvPr>
          <p:cNvSpPr/>
          <p:nvPr/>
        </p:nvSpPr>
        <p:spPr>
          <a:xfrm>
            <a:off x="60335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BE382A0-D4FE-EAB3-BC2F-FAFF29FDA6CE}"/>
              </a:ext>
            </a:extLst>
          </p:cNvPr>
          <p:cNvSpPr/>
          <p:nvPr/>
        </p:nvSpPr>
        <p:spPr>
          <a:xfrm>
            <a:off x="63383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8CFB433-8809-1F89-3C5D-D66E9268F233}"/>
              </a:ext>
            </a:extLst>
          </p:cNvPr>
          <p:cNvSpPr/>
          <p:nvPr/>
        </p:nvSpPr>
        <p:spPr>
          <a:xfrm>
            <a:off x="66431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D649D82-A9B4-0983-46B0-C3013B29888C}"/>
              </a:ext>
            </a:extLst>
          </p:cNvPr>
          <p:cNvSpPr txBox="1"/>
          <p:nvPr/>
        </p:nvSpPr>
        <p:spPr bwMode="auto">
          <a:xfrm>
            <a:off x="5122151" y="3676459"/>
            <a:ext cx="189883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0      1     3     5      9    10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F5E4247-E11D-4904-3E57-D669613DD704}"/>
              </a:ext>
            </a:extLst>
          </p:cNvPr>
          <p:cNvSpPr txBox="1"/>
          <p:nvPr/>
        </p:nvSpPr>
        <p:spPr bwMode="auto">
          <a:xfrm>
            <a:off x="5126146" y="3981751"/>
            <a:ext cx="189484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0      4    10   13   22   25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E7CAD3C-5AE7-FC39-745E-806116EFF4FF}"/>
              </a:ext>
            </a:extLst>
          </p:cNvPr>
          <p:cNvSpPr txBox="1"/>
          <p:nvPr/>
        </p:nvSpPr>
        <p:spPr bwMode="auto">
          <a:xfrm>
            <a:off x="5125470" y="4295158"/>
            <a:ext cx="190812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0      6    15   21   32   39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7594E6F-E965-97B6-586C-0ED9639210C3}"/>
              </a:ext>
            </a:extLst>
          </p:cNvPr>
          <p:cNvSpPr txBox="1"/>
          <p:nvPr/>
        </p:nvSpPr>
        <p:spPr bwMode="auto">
          <a:xfrm>
            <a:off x="5125470" y="4582299"/>
            <a:ext cx="189552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0     10   20   31   46   59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B948871-CFA7-00BD-C77F-E91C3D247D41}"/>
              </a:ext>
            </a:extLst>
          </p:cNvPr>
          <p:cNvSpPr txBox="1"/>
          <p:nvPr/>
        </p:nvSpPr>
        <p:spPr bwMode="auto">
          <a:xfrm>
            <a:off x="5112861" y="4886979"/>
            <a:ext cx="192073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0     16   29   42   58   74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82C406F-CD63-47D5-AFA1-91B236DBF205}"/>
              </a:ext>
            </a:extLst>
          </p:cNvPr>
          <p:cNvSpPr/>
          <p:nvPr/>
        </p:nvSpPr>
        <p:spPr>
          <a:xfrm>
            <a:off x="5119120" y="36753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FC6A7DD-14F8-702F-72B7-B51802F6D05E}"/>
              </a:ext>
            </a:extLst>
          </p:cNvPr>
          <p:cNvSpPr/>
          <p:nvPr/>
        </p:nvSpPr>
        <p:spPr>
          <a:xfrm>
            <a:off x="5119120" y="39801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0CC6E72B-FDFC-9685-A780-43015B126453}"/>
              </a:ext>
            </a:extLst>
          </p:cNvPr>
          <p:cNvSpPr/>
          <p:nvPr/>
        </p:nvSpPr>
        <p:spPr>
          <a:xfrm>
            <a:off x="5119120" y="42849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C18C7FC-26CD-503C-ED70-8B2E92CB1D5C}"/>
              </a:ext>
            </a:extLst>
          </p:cNvPr>
          <p:cNvSpPr/>
          <p:nvPr/>
        </p:nvSpPr>
        <p:spPr>
          <a:xfrm>
            <a:off x="5119120" y="45897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CF17D74-C45A-808D-8645-3D55160F2E28}"/>
              </a:ext>
            </a:extLst>
          </p:cNvPr>
          <p:cNvSpPr/>
          <p:nvPr/>
        </p:nvSpPr>
        <p:spPr>
          <a:xfrm>
            <a:off x="5119120" y="48945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7E54D53-4B5D-084E-4164-BA549893D8CF}"/>
              </a:ext>
            </a:extLst>
          </p:cNvPr>
          <p:cNvSpPr/>
          <p:nvPr/>
        </p:nvSpPr>
        <p:spPr>
          <a:xfrm>
            <a:off x="54218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8671FC9-84A4-550B-3D6D-715820BCADD2}"/>
              </a:ext>
            </a:extLst>
          </p:cNvPr>
          <p:cNvSpPr/>
          <p:nvPr/>
        </p:nvSpPr>
        <p:spPr>
          <a:xfrm>
            <a:off x="57266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FF08460-50EC-5812-0F43-2D2362B6F3B2}"/>
              </a:ext>
            </a:extLst>
          </p:cNvPr>
          <p:cNvSpPr/>
          <p:nvPr/>
        </p:nvSpPr>
        <p:spPr>
          <a:xfrm>
            <a:off x="60314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4D13956-73B9-AFE3-27E6-166E8B473E45}"/>
              </a:ext>
            </a:extLst>
          </p:cNvPr>
          <p:cNvSpPr/>
          <p:nvPr/>
        </p:nvSpPr>
        <p:spPr>
          <a:xfrm>
            <a:off x="63362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701FF2D4-AF4F-E170-A23F-B069B609A64E}"/>
              </a:ext>
            </a:extLst>
          </p:cNvPr>
          <p:cNvSpPr/>
          <p:nvPr/>
        </p:nvSpPr>
        <p:spPr>
          <a:xfrm>
            <a:off x="66410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58FEB78-D428-CAF7-6257-E606441B6B07}"/>
              </a:ext>
            </a:extLst>
          </p:cNvPr>
          <p:cNvSpPr txBox="1"/>
          <p:nvPr/>
        </p:nvSpPr>
        <p:spPr bwMode="auto">
          <a:xfrm>
            <a:off x="5120684" y="3371143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0      0     0     0      0     0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32586523-DA06-F3D6-ECB7-BC9B621A7FE7}"/>
              </a:ext>
            </a:extLst>
          </p:cNvPr>
          <p:cNvSpPr/>
          <p:nvPr/>
        </p:nvSpPr>
        <p:spPr>
          <a:xfrm>
            <a:off x="5117035" y="3370398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87A6986-2938-0F7D-0182-1669D3145232}"/>
              </a:ext>
            </a:extLst>
          </p:cNvPr>
          <p:cNvSpPr/>
          <p:nvPr/>
        </p:nvSpPr>
        <p:spPr>
          <a:xfrm>
            <a:off x="6334807" y="3985497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4BDDF0C-9E65-FA2A-21C6-234CC8572FE4}"/>
              </a:ext>
            </a:extLst>
          </p:cNvPr>
          <p:cNvSpPr/>
          <p:nvPr/>
        </p:nvSpPr>
        <p:spPr>
          <a:xfrm>
            <a:off x="5731142" y="3980476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169E06B-A27B-E014-556A-111D798F965D}"/>
              </a:ext>
            </a:extLst>
          </p:cNvPr>
          <p:cNvSpPr/>
          <p:nvPr/>
        </p:nvSpPr>
        <p:spPr>
          <a:xfrm>
            <a:off x="6343627" y="4592548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A222B23-15B2-EE49-36FA-8B37128746F0}"/>
              </a:ext>
            </a:extLst>
          </p:cNvPr>
          <p:cNvSpPr/>
          <p:nvPr/>
        </p:nvSpPr>
        <p:spPr>
          <a:xfrm>
            <a:off x="5727386" y="4584412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D3C07CC-C04B-65F4-8DDF-8DCE0E3185DF}"/>
              </a:ext>
            </a:extLst>
          </p:cNvPr>
          <p:cNvSpPr txBox="1"/>
          <p:nvPr/>
        </p:nvSpPr>
        <p:spPr bwMode="auto">
          <a:xfrm>
            <a:off x="2558935" y="3196680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EDA12CF9-2590-A92D-5CE4-72147BDDB45D}"/>
              </a:ext>
            </a:extLst>
          </p:cNvPr>
          <p:cNvSpPr txBox="1"/>
          <p:nvPr/>
        </p:nvSpPr>
        <p:spPr bwMode="auto">
          <a:xfrm>
            <a:off x="4987271" y="2922438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integral image: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2575E6D-FF07-747B-4196-F1E8EADEFD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4235" y="4900915"/>
            <a:ext cx="552542" cy="824264"/>
          </a:xfrm>
          <a:prstGeom prst="straightConnector1">
            <a:avLst/>
          </a:prstGeom>
          <a:noFill/>
          <a:ln w="2222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30808AD8-636C-690C-5112-022977034EA9}"/>
              </a:ext>
            </a:extLst>
          </p:cNvPr>
          <p:cNvSpPr/>
          <p:nvPr/>
        </p:nvSpPr>
        <p:spPr>
          <a:xfrm>
            <a:off x="3274671" y="4284821"/>
            <a:ext cx="606221" cy="602157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C397D7C-F0A6-9587-2E5A-FA154DE68F0A}"/>
              </a:ext>
            </a:extLst>
          </p:cNvPr>
          <p:cNvSpPr txBox="1"/>
          <p:nvPr/>
        </p:nvSpPr>
        <p:spPr bwMode="auto">
          <a:xfrm>
            <a:off x="4191000" y="5725179"/>
            <a:ext cx="2066656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 calculate this area, do:</a:t>
            </a:r>
          </a:p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46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20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22</a:t>
            </a:r>
            <a:r>
              <a:rPr lang="en-US" sz="1400" dirty="0">
                <a:latin typeface="+mn-lt"/>
              </a:rPr>
              <a:t> +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10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Images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ln>
                <a:noFill/>
              </a:ln>
            </p:spPr>
            <p:txBody>
              <a:bodyPr/>
              <a:lstStyle/>
              <a:p>
                <a:r>
                  <a:rPr lang="en-US" sz="1600" dirty="0"/>
                  <a:t>Two ways to calculate the SSD of an </a:t>
                </a:r>
                <a:r>
                  <a:rPr lang="en-US" sz="1600" dirty="0">
                    <a:highlight>
                      <a:srgbClr val="FFFF00"/>
                    </a:highlight>
                  </a:rPr>
                  <a:t>overlap</a:t>
                </a:r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400" dirty="0"/>
                  <a:t>1.)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2.)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     </a:t>
                </a:r>
                <a14:m>
                  <m:oMath xmlns:m="http://schemas.openxmlformats.org/officeDocument/2006/math">
                    <m:r>
                      <a:rPr lang="de-CH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/>
                  <a:t>         2</a:t>
                </a:r>
                <a:r>
                  <a:rPr lang="de-CH" sz="1400" dirty="0"/>
                  <a:t>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de-CH" sz="1400" dirty="0"/>
                          <m:t>o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/>
                  <a:t>         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Using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approach (i.e., precomputation with integral images) results in </a:t>
                </a:r>
                <a:r>
                  <a:rPr lang="en-US" sz="1600" dirty="0">
                    <a:solidFill>
                      <a:srgbClr val="A81D5B"/>
                    </a:solidFill>
                  </a:rPr>
                  <a:t>1/3 fewer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blipFill>
                <a:blip r:embed="rId2"/>
                <a:stretch>
                  <a:fillRect l="-321" t="-2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3D39E12-2478-B358-88CD-B1803687FE10}"/>
              </a:ext>
            </a:extLst>
          </p:cNvPr>
          <p:cNvSpPr/>
          <p:nvPr/>
        </p:nvSpPr>
        <p:spPr>
          <a:xfrm>
            <a:off x="6577799" y="1752600"/>
            <a:ext cx="1170000" cy="117137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679584-6B69-11FA-4A08-E2841441E0E6}"/>
              </a:ext>
            </a:extLst>
          </p:cNvPr>
          <p:cNvSpPr/>
          <p:nvPr/>
        </p:nvSpPr>
        <p:spPr>
          <a:xfrm>
            <a:off x="6577799" y="1752599"/>
            <a:ext cx="609600" cy="6084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9B6B77-43B1-1FC6-7E0B-68C43C96D22D}"/>
              </a:ext>
            </a:extLst>
          </p:cNvPr>
          <p:cNvSpPr txBox="1"/>
          <p:nvPr/>
        </p:nvSpPr>
        <p:spPr bwMode="auto">
          <a:xfrm>
            <a:off x="6330257" y="764499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6A4EB9-8046-4A78-04E1-99DF04A3C4DD}"/>
              </a:ext>
            </a:extLst>
          </p:cNvPr>
          <p:cNvSpPr/>
          <p:nvPr/>
        </p:nvSpPr>
        <p:spPr>
          <a:xfrm>
            <a:off x="6951100" y="1752598"/>
            <a:ext cx="609600" cy="6084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14:cNvPr>
              <p14:cNvContentPartPr/>
              <p14:nvPr/>
            </p14:nvContentPartPr>
            <p14:xfrm>
              <a:off x="6997060" y="1834436"/>
              <a:ext cx="152640" cy="44748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420" y="1762436"/>
                <a:ext cx="22428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644227B-DC1A-4D16-DA47-2222CFBB87A7}"/>
              </a:ext>
            </a:extLst>
          </p:cNvPr>
          <p:cNvSpPr/>
          <p:nvPr/>
        </p:nvSpPr>
        <p:spPr bwMode="auto">
          <a:xfrm rot="5400000" flipH="1">
            <a:off x="6952681" y="1418597"/>
            <a:ext cx="241398" cy="267046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E3A484-8E74-428F-A898-05437BA841D9}"/>
              </a:ext>
            </a:extLst>
          </p:cNvPr>
          <p:cNvSpPr txBox="1"/>
          <p:nvPr/>
        </p:nvSpPr>
        <p:spPr bwMode="auto">
          <a:xfrm>
            <a:off x="6939857" y="1167995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X values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FF4D64-7112-D2AF-EA9B-F6128D1CDCF4}"/>
              </a:ext>
            </a:extLst>
          </p:cNvPr>
          <p:cNvSpPr/>
          <p:nvPr/>
        </p:nvSpPr>
        <p:spPr bwMode="auto">
          <a:xfrm rot="10800000" flipH="1">
            <a:off x="7255583" y="1780954"/>
            <a:ext cx="241398" cy="551688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EA908B6-786F-CB55-C0D2-2F80B64785A8}"/>
              </a:ext>
            </a:extLst>
          </p:cNvPr>
          <p:cNvSpPr txBox="1"/>
          <p:nvPr/>
        </p:nvSpPr>
        <p:spPr bwMode="auto">
          <a:xfrm>
            <a:off x="7507967" y="1926061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Y  values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0A2B2983-D1F4-D47B-76AA-52B9E0893F2D}"/>
              </a:ext>
            </a:extLst>
          </p:cNvPr>
          <p:cNvSpPr/>
          <p:nvPr/>
        </p:nvSpPr>
        <p:spPr bwMode="auto">
          <a:xfrm rot="16200000" flipH="1">
            <a:off x="2851103" y="1263700"/>
            <a:ext cx="241398" cy="19812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/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sub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3 flops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blipFill>
                <a:blip r:embed="rId5"/>
                <a:stretch>
                  <a:fillRect l="-1026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81639E58-F7FA-8436-6F95-2157479BBB2A}"/>
              </a:ext>
            </a:extLst>
          </p:cNvPr>
          <p:cNvSpPr/>
          <p:nvPr/>
        </p:nvSpPr>
        <p:spPr bwMode="auto">
          <a:xfrm rot="16200000" flipH="1">
            <a:off x="2317704" y="3619255"/>
            <a:ext cx="241398" cy="9144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434D09-28FB-A036-9783-27CADF90EB9B}"/>
              </a:ext>
            </a:extLst>
          </p:cNvPr>
          <p:cNvSpPr txBox="1"/>
          <p:nvPr/>
        </p:nvSpPr>
        <p:spPr bwMode="auto">
          <a:xfrm>
            <a:off x="1876293" y="4170886"/>
            <a:ext cx="1172309" cy="38202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Integral: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4</a:t>
            </a:r>
            <a:r>
              <a:rPr lang="en-US" sz="1400" baseline="-25000" dirty="0">
                <a:solidFill>
                  <a:srgbClr val="A81D5B"/>
                </a:solidFill>
                <a:latin typeface="+mn-lt"/>
              </a:rPr>
              <a:t>adds</a:t>
            </a:r>
            <a:endParaRPr lang="en-US" sz="1400" dirty="0">
              <a:solidFill>
                <a:srgbClr val="A81D5B"/>
              </a:solidFill>
              <a:latin typeface="+mn-lt"/>
            </a:endParaRP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2C4802E-C7A0-4542-27C9-A10BC28809DD}"/>
              </a:ext>
            </a:extLst>
          </p:cNvPr>
          <p:cNvSpPr/>
          <p:nvPr/>
        </p:nvSpPr>
        <p:spPr bwMode="auto">
          <a:xfrm rot="16200000" flipH="1">
            <a:off x="4417917" y="3357267"/>
            <a:ext cx="231973" cy="14478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/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blipFill>
                <a:blip r:embed="rId6"/>
                <a:stretch>
                  <a:fillRect l="-1242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9D3B34AF-AAD9-9826-7A89-421C72DB8F9C}"/>
              </a:ext>
            </a:extLst>
          </p:cNvPr>
          <p:cNvSpPr/>
          <p:nvPr/>
        </p:nvSpPr>
        <p:spPr bwMode="auto">
          <a:xfrm rot="16200000" flipH="1">
            <a:off x="6638920" y="3580490"/>
            <a:ext cx="231973" cy="1001355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FDE047-0E5F-66A3-7A06-7CC17ED1134A}"/>
              </a:ext>
            </a:extLst>
          </p:cNvPr>
          <p:cNvSpPr txBox="1"/>
          <p:nvPr/>
        </p:nvSpPr>
        <p:spPr bwMode="auto">
          <a:xfrm>
            <a:off x="6019205" y="4227323"/>
            <a:ext cx="2483950" cy="73866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negligible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, as this integral is 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calculated once for all overlaps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 the input image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F4897483-8F65-C7B4-E965-7B754EC07D5F}"/>
              </a:ext>
            </a:extLst>
          </p:cNvPr>
          <p:cNvSpPr/>
          <p:nvPr/>
        </p:nvSpPr>
        <p:spPr bwMode="auto">
          <a:xfrm rot="16200000" flipH="1">
            <a:off x="5085798" y="1740097"/>
            <a:ext cx="231973" cy="6441167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/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≈ 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blipFill>
                <a:blip r:embed="rId7"/>
                <a:stretch>
                  <a:fillRect l="-1408" r="-704" b="-2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Images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1076326"/>
          </a:xfrm>
        </p:spPr>
        <p:txBody>
          <a:bodyPr/>
          <a:lstStyle/>
          <a:p>
            <a:r>
              <a:rPr lang="en-US" sz="1600" dirty="0"/>
              <a:t>SSD calculation with integral images can only be applied if the overlap of the block in the output image can be found in the input image</a:t>
            </a:r>
          </a:p>
          <a:p>
            <a:r>
              <a:rPr lang="en-US" sz="1600" dirty="0"/>
              <a:t>We distinguish between 4 cases: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96CA13-1C59-E98F-8AEB-7F27D1B0E1CC}"/>
              </a:ext>
            </a:extLst>
          </p:cNvPr>
          <p:cNvSpPr/>
          <p:nvPr/>
        </p:nvSpPr>
        <p:spPr>
          <a:xfrm>
            <a:off x="1018133" y="3600449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F80033F-B7FD-0A9C-4616-567DDD7C6D2C}"/>
              </a:ext>
            </a:extLst>
          </p:cNvPr>
          <p:cNvSpPr/>
          <p:nvPr/>
        </p:nvSpPr>
        <p:spPr>
          <a:xfrm>
            <a:off x="1018132" y="360044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EDDB72-ED23-F009-3F02-2D80C3CD43DC}"/>
              </a:ext>
            </a:extLst>
          </p:cNvPr>
          <p:cNvSpPr txBox="1"/>
          <p:nvPr/>
        </p:nvSpPr>
        <p:spPr bwMode="auto">
          <a:xfrm>
            <a:off x="791943" y="3073925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ED676E-D5D0-F92D-7F6E-8656E44E85F7}"/>
              </a:ext>
            </a:extLst>
          </p:cNvPr>
          <p:cNvSpPr/>
          <p:nvPr/>
        </p:nvSpPr>
        <p:spPr>
          <a:xfrm>
            <a:off x="1430632" y="3600447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573A79-ADE9-CFAF-0D56-43C1097BEDD3}"/>
              </a:ext>
            </a:extLst>
          </p:cNvPr>
          <p:cNvSpPr/>
          <p:nvPr/>
        </p:nvSpPr>
        <p:spPr>
          <a:xfrm>
            <a:off x="2944211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6BD90B-4D11-F378-2161-13A5B7D89954}"/>
              </a:ext>
            </a:extLst>
          </p:cNvPr>
          <p:cNvSpPr/>
          <p:nvPr/>
        </p:nvSpPr>
        <p:spPr>
          <a:xfrm>
            <a:off x="29442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0E6ACC-E8F5-0412-BC52-D9E7CA25C724}"/>
              </a:ext>
            </a:extLst>
          </p:cNvPr>
          <p:cNvSpPr txBox="1"/>
          <p:nvPr/>
        </p:nvSpPr>
        <p:spPr bwMode="auto">
          <a:xfrm>
            <a:off x="2718021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87EF70-CB66-6FF8-E017-F1D76BCF9A6D}"/>
              </a:ext>
            </a:extLst>
          </p:cNvPr>
          <p:cNvSpPr/>
          <p:nvPr/>
        </p:nvSpPr>
        <p:spPr>
          <a:xfrm>
            <a:off x="33567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C3BC01-C010-924F-F20F-F278F5C78264}"/>
              </a:ext>
            </a:extLst>
          </p:cNvPr>
          <p:cNvSpPr/>
          <p:nvPr/>
        </p:nvSpPr>
        <p:spPr>
          <a:xfrm>
            <a:off x="3769209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9820C0B-ECB4-3C85-35C8-97A16FB4C306}"/>
              </a:ext>
            </a:extLst>
          </p:cNvPr>
          <p:cNvSpPr/>
          <p:nvPr/>
        </p:nvSpPr>
        <p:spPr>
          <a:xfrm>
            <a:off x="2944208" y="4024902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53F227-069C-DCB1-14F6-B833FADB35D8}"/>
              </a:ext>
            </a:extLst>
          </p:cNvPr>
          <p:cNvSpPr/>
          <p:nvPr/>
        </p:nvSpPr>
        <p:spPr>
          <a:xfrm>
            <a:off x="4936774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7C59B3-8C15-8CAA-9572-1EA7D7A5ABCD}"/>
              </a:ext>
            </a:extLst>
          </p:cNvPr>
          <p:cNvSpPr/>
          <p:nvPr/>
        </p:nvSpPr>
        <p:spPr>
          <a:xfrm>
            <a:off x="49367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D12FB9-EC50-15B1-4FF4-6A853822744E}"/>
              </a:ext>
            </a:extLst>
          </p:cNvPr>
          <p:cNvSpPr txBox="1"/>
          <p:nvPr/>
        </p:nvSpPr>
        <p:spPr bwMode="auto">
          <a:xfrm>
            <a:off x="4710584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B34E09F-5F08-7B67-CCC1-EE44CFC3A18B}"/>
              </a:ext>
            </a:extLst>
          </p:cNvPr>
          <p:cNvSpPr/>
          <p:nvPr/>
        </p:nvSpPr>
        <p:spPr>
          <a:xfrm>
            <a:off x="53492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1D115BE-433E-4FA0-E770-76126D5A5053}"/>
              </a:ext>
            </a:extLst>
          </p:cNvPr>
          <p:cNvSpPr/>
          <p:nvPr/>
        </p:nvSpPr>
        <p:spPr>
          <a:xfrm>
            <a:off x="5761772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5013E-F9E2-E880-B047-9B7949B4D1CD}"/>
              </a:ext>
            </a:extLst>
          </p:cNvPr>
          <p:cNvSpPr/>
          <p:nvPr/>
        </p:nvSpPr>
        <p:spPr>
          <a:xfrm>
            <a:off x="4936771" y="4024902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1AEB5F-5B5F-95AE-FEFA-8F11F4619172}"/>
              </a:ext>
            </a:extLst>
          </p:cNvPr>
          <p:cNvSpPr/>
          <p:nvPr/>
        </p:nvSpPr>
        <p:spPr>
          <a:xfrm>
            <a:off x="5349270" y="4024900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F4F54F-420D-3599-168F-3D8EEBD87AF5}"/>
              </a:ext>
            </a:extLst>
          </p:cNvPr>
          <p:cNvSpPr/>
          <p:nvPr/>
        </p:nvSpPr>
        <p:spPr>
          <a:xfrm>
            <a:off x="6934200" y="3581400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03A8CD-DE0B-0281-1ADA-DCBBFC5985B2}"/>
              </a:ext>
            </a:extLst>
          </p:cNvPr>
          <p:cNvSpPr/>
          <p:nvPr/>
        </p:nvSpPr>
        <p:spPr>
          <a:xfrm>
            <a:off x="69341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1D68037-56BD-8C57-94E9-C92D417CCAAA}"/>
              </a:ext>
            </a:extLst>
          </p:cNvPr>
          <p:cNvSpPr txBox="1"/>
          <p:nvPr/>
        </p:nvSpPr>
        <p:spPr bwMode="auto">
          <a:xfrm>
            <a:off x="6708010" y="30548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4: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D0316F-3722-CE12-2C08-B56EA2C80D63}"/>
              </a:ext>
            </a:extLst>
          </p:cNvPr>
          <p:cNvSpPr/>
          <p:nvPr/>
        </p:nvSpPr>
        <p:spPr>
          <a:xfrm>
            <a:off x="73466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58B61A8-7091-B024-FED0-EB51078C2978}"/>
              </a:ext>
            </a:extLst>
          </p:cNvPr>
          <p:cNvSpPr/>
          <p:nvPr/>
        </p:nvSpPr>
        <p:spPr>
          <a:xfrm>
            <a:off x="7759198" y="3583229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6CF2968-5E21-2180-C3BD-1FC9B486462E}"/>
              </a:ext>
            </a:extLst>
          </p:cNvPr>
          <p:cNvSpPr/>
          <p:nvPr/>
        </p:nvSpPr>
        <p:spPr>
          <a:xfrm>
            <a:off x="6934197" y="4009829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EA1E06-6A30-78BC-D12E-8DA0E91C3D68}"/>
              </a:ext>
            </a:extLst>
          </p:cNvPr>
          <p:cNvSpPr/>
          <p:nvPr/>
        </p:nvSpPr>
        <p:spPr>
          <a:xfrm>
            <a:off x="7346696" y="400982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036876-0820-6290-656B-BE44CC7C1D46}"/>
              </a:ext>
            </a:extLst>
          </p:cNvPr>
          <p:cNvSpPr/>
          <p:nvPr/>
        </p:nvSpPr>
        <p:spPr>
          <a:xfrm>
            <a:off x="7754796" y="4007996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14:cNvPr>
              <p14:cNvContentPartPr/>
              <p14:nvPr/>
            </p14:nvContentPartPr>
            <p14:xfrm>
              <a:off x="1479255" y="3685205"/>
              <a:ext cx="111240" cy="45288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255" y="3613205"/>
                <a:ext cx="182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14:cNvPr>
              <p14:cNvContentPartPr/>
              <p14:nvPr/>
            </p14:nvContentPartPr>
            <p14:xfrm>
              <a:off x="2990657" y="4112965"/>
              <a:ext cx="317880" cy="1944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017" y="4041325"/>
                <a:ext cx="389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14:cNvPr>
              <p14:cNvContentPartPr/>
              <p14:nvPr/>
            </p14:nvContentPartPr>
            <p14:xfrm>
              <a:off x="5392378" y="4303045"/>
              <a:ext cx="122400" cy="2595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6738" y="4231045"/>
                <a:ext cx="194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14:cNvPr>
              <p14:cNvContentPartPr/>
              <p14:nvPr/>
            </p14:nvContentPartPr>
            <p14:xfrm>
              <a:off x="5604778" y="4111885"/>
              <a:ext cx="106920" cy="2772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9138" y="4040245"/>
                <a:ext cx="178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14:cNvPr>
              <p14:cNvContentPartPr/>
              <p14:nvPr/>
            </p14:nvContentPartPr>
            <p14:xfrm>
              <a:off x="7801391" y="4289005"/>
              <a:ext cx="124920" cy="2566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5751" y="4217365"/>
                <a:ext cx="1965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14:cNvPr>
              <p14:cNvContentPartPr/>
              <p14:nvPr/>
            </p14:nvContentPartPr>
            <p14:xfrm>
              <a:off x="8020271" y="4091725"/>
              <a:ext cx="311400" cy="288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84271" y="4020085"/>
                <a:ext cx="383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14:cNvPr>
              <p14:cNvContentPartPr/>
              <p14:nvPr/>
            </p14:nvContentPartPr>
            <p14:xfrm>
              <a:off x="3400589" y="4110775"/>
              <a:ext cx="117000" cy="223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4589" y="4038775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14:cNvPr>
              <p14:cNvContentPartPr/>
              <p14:nvPr/>
            </p14:nvContentPartPr>
            <p14:xfrm>
              <a:off x="5396231" y="4107895"/>
              <a:ext cx="120240" cy="291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0231" y="4035895"/>
                <a:ext cx="19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14:cNvPr>
              <p14:cNvContentPartPr/>
              <p14:nvPr/>
            </p14:nvContentPartPr>
            <p14:xfrm>
              <a:off x="5808657" y="4108975"/>
              <a:ext cx="119520" cy="324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2657" y="4037335"/>
                <a:ext cx="191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14:cNvPr>
              <p14:cNvContentPartPr/>
              <p14:nvPr/>
            </p14:nvContentPartPr>
            <p14:xfrm>
              <a:off x="7804923" y="4086295"/>
              <a:ext cx="118440" cy="327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8923" y="4014295"/>
                <a:ext cx="190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14:cNvPr>
              <p14:cNvContentPartPr/>
              <p14:nvPr/>
            </p14:nvContentPartPr>
            <p14:xfrm>
              <a:off x="3441453" y="4037662"/>
              <a:ext cx="28440" cy="1652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2453" y="4028662"/>
                <a:ext cx="46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14:cNvPr>
              <p14:cNvContentPartPr/>
              <p14:nvPr/>
            </p14:nvContentPartPr>
            <p14:xfrm>
              <a:off x="5440058" y="4043062"/>
              <a:ext cx="25560" cy="1609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1058" y="4034062"/>
                <a:ext cx="43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14:cNvPr>
              <p14:cNvContentPartPr/>
              <p14:nvPr/>
            </p14:nvContentPartPr>
            <p14:xfrm>
              <a:off x="5360138" y="4113262"/>
              <a:ext cx="185040" cy="226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1498" y="4104262"/>
                <a:ext cx="202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14:cNvPr>
              <p14:cNvContentPartPr/>
              <p14:nvPr/>
            </p14:nvContentPartPr>
            <p14:xfrm>
              <a:off x="5835095" y="4044569"/>
              <a:ext cx="45360" cy="16020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6095" y="4035569"/>
                <a:ext cx="63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14:cNvPr>
              <p14:cNvContentPartPr/>
              <p14:nvPr/>
            </p14:nvContentPartPr>
            <p14:xfrm>
              <a:off x="7866803" y="4010991"/>
              <a:ext cx="31680" cy="1789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8163" y="4002351"/>
                <a:ext cx="49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14:cNvPr>
              <p14:cNvContentPartPr/>
              <p14:nvPr/>
            </p14:nvContentPartPr>
            <p14:xfrm>
              <a:off x="7765643" y="4093431"/>
              <a:ext cx="196920" cy="3168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7003" y="4084791"/>
                <a:ext cx="21456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hteck 53">
            <a:extLst>
              <a:ext uri="{FF2B5EF4-FFF2-40B4-BE49-F238E27FC236}">
                <a16:creationId xmlns:a16="http://schemas.microsoft.com/office/drawing/2014/main" id="{4F416734-28E6-F5AC-EE8A-310612D0E386}"/>
              </a:ext>
            </a:extLst>
          </p:cNvPr>
          <p:cNvSpPr/>
          <p:nvPr/>
        </p:nvSpPr>
        <p:spPr>
          <a:xfrm>
            <a:off x="5486165" y="2339627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14:cNvPr>
              <p14:cNvContentPartPr/>
              <p14:nvPr/>
            </p14:nvContentPartPr>
            <p14:xfrm>
              <a:off x="5530316" y="2415727"/>
              <a:ext cx="92520" cy="237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4676" y="2343727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E0FD97AB-E2DF-B4FA-D7B3-632BF286A75F}"/>
              </a:ext>
            </a:extLst>
          </p:cNvPr>
          <p:cNvSpPr txBox="1"/>
          <p:nvPr/>
        </p:nvSpPr>
        <p:spPr bwMode="auto">
          <a:xfrm>
            <a:off x="5680267" y="2267720"/>
            <a:ext cx="107933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Integral SSD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146314C-CE44-F0C4-DB83-C0162A95476F}"/>
              </a:ext>
            </a:extLst>
          </p:cNvPr>
          <p:cNvSpPr/>
          <p:nvPr/>
        </p:nvSpPr>
        <p:spPr>
          <a:xfrm>
            <a:off x="6924497" y="2333745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14:cNvPr>
              <p14:cNvContentPartPr/>
              <p14:nvPr/>
            </p14:nvContentPartPr>
            <p14:xfrm>
              <a:off x="6968648" y="2409845"/>
              <a:ext cx="92520" cy="23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33008" y="2337845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22DF477D-2804-9767-BDB9-452CF4095B59}"/>
              </a:ext>
            </a:extLst>
          </p:cNvPr>
          <p:cNvSpPr txBox="1"/>
          <p:nvPr/>
        </p:nvSpPr>
        <p:spPr bwMode="auto">
          <a:xfrm>
            <a:off x="7118599" y="2261838"/>
            <a:ext cx="106631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Normal SSD</a:t>
            </a:r>
          </a:p>
        </p:txBody>
      </p:sp>
    </p:spTree>
    <p:extLst>
      <p:ext uri="{BB962C8B-B14F-4D97-AF65-F5344CB8AC3E}">
        <p14:creationId xmlns:p14="http://schemas.microsoft.com/office/powerpoint/2010/main" val="29878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What have we done?</a:t>
            </a:r>
          </a:p>
          <a:p>
            <a:r>
              <a:rPr lang="en-US" sz="1600" dirty="0"/>
              <a:t>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413988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748</Words>
  <Application>Microsoft Macintosh PowerPoint</Application>
  <PresentationFormat>Bildschirmpräsentation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Consolas</vt:lpstr>
      <vt:lpstr>Times New Roman</vt:lpstr>
      <vt:lpstr>Wingdings</vt:lpstr>
      <vt:lpstr>Wingdings 2</vt:lpstr>
      <vt:lpstr>ETH Course</vt:lpstr>
      <vt:lpstr>Image Quilting for Texture Synthesis Christof Leutenegger Lukas Nüesch Marco Heiniger Piero Neri </vt:lpstr>
      <vt:lpstr>Quick recap: Base Implementation</vt:lpstr>
      <vt:lpstr>Base Impl.: Runtime and performance</vt:lpstr>
      <vt:lpstr>Optimization 1: Simple optimization</vt:lpstr>
      <vt:lpstr>Optimization 1: Runtime and performance</vt:lpstr>
      <vt:lpstr>Integral Images 1/3</vt:lpstr>
      <vt:lpstr>Integral Images 2/3</vt:lpstr>
      <vt:lpstr>Integral Images 3/3</vt:lpstr>
      <vt:lpstr>Optimization 2</vt:lpstr>
      <vt:lpstr>Optimization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Neri  Piero</cp:lastModifiedBy>
  <cp:revision>1121</cp:revision>
  <cp:lastPrinted>1999-09-20T15:19:18Z</cp:lastPrinted>
  <dcterms:created xsi:type="dcterms:W3CDTF">2009-01-12T00:38:48Z</dcterms:created>
  <dcterms:modified xsi:type="dcterms:W3CDTF">2023-05-25T11:30:42Z</dcterms:modified>
</cp:coreProperties>
</file>