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10" autoAdjust="0"/>
  </p:normalViewPr>
  <p:slideViewPr>
    <p:cSldViewPr snapToGrid="0" snapToObjects="1">
      <p:cViewPr varScale="1">
        <p:scale>
          <a:sx n="54" d="100"/>
          <a:sy n="54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66537-1897-6D4B-86D5-26211A1BA66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4AFDC-5DAC-4A4B-83D5-7A4C0743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your project, and your team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4AFDC-5DAC-4A4B-83D5-7A4C074386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4AFDC-5DAC-4A4B-83D5-7A4C074386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4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4AFDC-5DAC-4A4B-83D5-7A4C074386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0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4AFDC-5DAC-4A4B-83D5-7A4C074386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C111-D25C-EB43-955F-4A05436BDC3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EAC7-E702-B246-9592-09940D73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4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C111-D25C-EB43-955F-4A05436BDC3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EAC7-E702-B246-9592-09940D73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C111-D25C-EB43-955F-4A05436BDC3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EAC7-E702-B246-9592-09940D73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C111-D25C-EB43-955F-4A05436BDC3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EAC7-E702-B246-9592-09940D73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C111-D25C-EB43-955F-4A05436BDC3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EAC7-E702-B246-9592-09940D73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C111-D25C-EB43-955F-4A05436BDC3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EAC7-E702-B246-9592-09940D73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C111-D25C-EB43-955F-4A05436BDC3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EAC7-E702-B246-9592-09940D73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C111-D25C-EB43-955F-4A05436BDC3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EAC7-E702-B246-9592-09940D73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7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C111-D25C-EB43-955F-4A05436BDC3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EAC7-E702-B246-9592-09940D73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C111-D25C-EB43-955F-4A05436BDC3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EAC7-E702-B246-9592-09940D73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C111-D25C-EB43-955F-4A05436BDC3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EAC7-E702-B246-9592-09940D73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6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0C111-D25C-EB43-955F-4A05436BDC34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EAC7-E702-B246-9592-09940D73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XYZ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0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6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3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8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3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</Words>
  <Application>Microsoft Macintosh PowerPoint</Application>
  <PresentationFormat>On-screen Show (4:3)</PresentationFormat>
  <Paragraphs>15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XYZ</vt:lpstr>
      <vt:lpstr>Inception</vt:lpstr>
      <vt:lpstr>Requirements</vt:lpstr>
      <vt:lpstr>Design</vt:lpstr>
      <vt:lpstr>Construction</vt:lpstr>
      <vt:lpstr>Demo</vt:lpstr>
      <vt:lpstr>Summary</vt:lpstr>
      <vt:lpstr>Thank you</vt:lpstr>
    </vt:vector>
  </TitlesOfParts>
  <Company>RIT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XYZ</dc:title>
  <dc:creator>Yasmine Elgaly</dc:creator>
  <cp:lastModifiedBy>Yasmine Elgaly</cp:lastModifiedBy>
  <cp:revision>8</cp:revision>
  <dcterms:created xsi:type="dcterms:W3CDTF">2017-10-13T18:25:22Z</dcterms:created>
  <dcterms:modified xsi:type="dcterms:W3CDTF">2017-10-13T19:25:45Z</dcterms:modified>
</cp:coreProperties>
</file>