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f134f641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f134f641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f104b9f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f104b9f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f134f641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f134f641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f104b9fb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104b9fb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g6f0f938a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6f0f938a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f0f938a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f0f938a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f0f938ae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f0f938ae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0f938a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0f938a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f0f938ae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f0f938ae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f134f641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f134f641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f0f938ae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f0f938ae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134f64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134f64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ayout with centered title and subtitle placeholders"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1597819"/>
            <a:ext cx="7772400" cy="1102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Clr>
                <a:srgbClr val="000000"/>
              </a:buClr>
              <a:buSzPts val="1800"/>
              <a:buChar char="–"/>
              <a:defRPr/>
            </a:lvl2pPr>
            <a:lvl3pPr lvl="2" algn="l">
              <a:lnSpc>
                <a:spcPct val="100000"/>
              </a:lnSpc>
              <a:spcBef>
                <a:spcPts val="360"/>
              </a:spcBef>
              <a:spcAft>
                <a:spcPts val="0"/>
              </a:spcAft>
              <a:buClr>
                <a:srgbClr val="000000"/>
              </a:buClr>
              <a:buSzPts val="1800"/>
              <a:buChar char="•"/>
              <a:defRPr/>
            </a:lvl3pPr>
            <a:lvl4pPr lvl="3" algn="l">
              <a:lnSpc>
                <a:spcPct val="100000"/>
              </a:lnSpc>
              <a:spcBef>
                <a:spcPts val="360"/>
              </a:spcBef>
              <a:spcAft>
                <a:spcPts val="0"/>
              </a:spcAft>
              <a:buClr>
                <a:srgbClr val="000000"/>
              </a:buClr>
              <a:buSzPts val="1800"/>
              <a:buChar char="–"/>
              <a:defRPr/>
            </a:lvl4pPr>
            <a:lvl5pPr lvl="4" algn="l">
              <a:lnSpc>
                <a:spcPct val="100000"/>
              </a:lnSpc>
              <a:spcBef>
                <a:spcPts val="360"/>
              </a:spcBef>
              <a:spcAft>
                <a:spcPts val="0"/>
              </a:spcAft>
              <a:buClr>
                <a:srgbClr val="000000"/>
              </a:buClr>
              <a:buSzPts val="1800"/>
              <a:buChar char="»"/>
              <a:defRPr/>
            </a:lvl5pPr>
            <a:lvl6pPr lvl="5" algn="l">
              <a:lnSpc>
                <a:spcPct val="100000"/>
              </a:lnSpc>
              <a:spcBef>
                <a:spcPts val="360"/>
              </a:spcBef>
              <a:spcAft>
                <a:spcPts val="0"/>
              </a:spcAft>
              <a:buClr>
                <a:srgbClr val="000000"/>
              </a:buClr>
              <a:buSzPts val="1800"/>
              <a:buChar char="»"/>
              <a:defRPr/>
            </a:lvl6pPr>
            <a:lvl7pPr lvl="6" algn="l">
              <a:lnSpc>
                <a:spcPct val="100000"/>
              </a:lnSpc>
              <a:spcBef>
                <a:spcPts val="360"/>
              </a:spcBef>
              <a:spcAft>
                <a:spcPts val="0"/>
              </a:spcAft>
              <a:buClr>
                <a:srgbClr val="000000"/>
              </a:buClr>
              <a:buSzPts val="1800"/>
              <a:buChar char="»"/>
              <a:defRPr/>
            </a:lvl7pPr>
            <a:lvl8pPr lvl="7" algn="l">
              <a:lnSpc>
                <a:spcPct val="100000"/>
              </a:lnSpc>
              <a:spcBef>
                <a:spcPts val="360"/>
              </a:spcBef>
              <a:spcAft>
                <a:spcPts val="0"/>
              </a:spcAft>
              <a:buClr>
                <a:srgbClr val="000000"/>
              </a:buClr>
              <a:buSzPts val="1800"/>
              <a:buChar char="»"/>
              <a:defRPr/>
            </a:lvl8pPr>
            <a:lvl9pPr lvl="8" algn="l">
              <a:lnSpc>
                <a:spcPct val="100000"/>
              </a:lnSpc>
              <a:spcBef>
                <a:spcPts val="360"/>
              </a:spcBef>
              <a:spcAft>
                <a:spcPts val="0"/>
              </a:spcAft>
              <a:buClr>
                <a:srgbClr val="000000"/>
              </a:buClr>
              <a:buSzPts val="1800"/>
              <a:buChar char="»"/>
              <a:defRPr/>
            </a:lvl9pPr>
          </a:lstStyle>
          <a:p/>
        </p:txBody>
      </p:sp>
      <p:sp>
        <p:nvSpPr>
          <p:cNvPr id="17" name="Google Shape;17;p2"/>
          <p:cNvSpPr txBox="1"/>
          <p:nvPr>
            <p:ph idx="10" type="dt"/>
          </p:nvPr>
        </p:nvSpPr>
        <p:spPr>
          <a:xfrm>
            <a:off x="4343400" y="4610100"/>
            <a:ext cx="1905000" cy="3429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1219200" y="46101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6553200" y="4610100"/>
            <a:ext cx="1905000" cy="3429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100">
                <a:solidFill>
                  <a:schemeClr val="lt1"/>
                </a:solidFill>
              </a:defRPr>
            </a:lvl1pPr>
            <a:lvl2pPr indent="0" lvl="1" marL="0" algn="r">
              <a:lnSpc>
                <a:spcPct val="100000"/>
              </a:lnSpc>
              <a:spcBef>
                <a:spcPts val="0"/>
              </a:spcBef>
              <a:spcAft>
                <a:spcPts val="0"/>
              </a:spcAft>
              <a:buNone/>
              <a:defRPr sz="1100">
                <a:solidFill>
                  <a:schemeClr val="lt1"/>
                </a:solidFill>
              </a:defRPr>
            </a:lvl2pPr>
            <a:lvl3pPr indent="0" lvl="2" marL="0" algn="r">
              <a:lnSpc>
                <a:spcPct val="100000"/>
              </a:lnSpc>
              <a:spcBef>
                <a:spcPts val="0"/>
              </a:spcBef>
              <a:spcAft>
                <a:spcPts val="0"/>
              </a:spcAft>
              <a:buNone/>
              <a:defRPr sz="1100">
                <a:solidFill>
                  <a:schemeClr val="lt1"/>
                </a:solidFill>
              </a:defRPr>
            </a:lvl3pPr>
            <a:lvl4pPr indent="0" lvl="3" marL="0" algn="r">
              <a:lnSpc>
                <a:spcPct val="100000"/>
              </a:lnSpc>
              <a:spcBef>
                <a:spcPts val="0"/>
              </a:spcBef>
              <a:spcAft>
                <a:spcPts val="0"/>
              </a:spcAft>
              <a:buNone/>
              <a:defRPr sz="1100">
                <a:solidFill>
                  <a:schemeClr val="lt1"/>
                </a:solidFill>
              </a:defRPr>
            </a:lvl4pPr>
            <a:lvl5pPr indent="0" lvl="4" marL="0" algn="r">
              <a:lnSpc>
                <a:spcPct val="100000"/>
              </a:lnSpc>
              <a:spcBef>
                <a:spcPts val="0"/>
              </a:spcBef>
              <a:spcAft>
                <a:spcPts val="0"/>
              </a:spcAft>
              <a:buNone/>
              <a:defRPr sz="1100">
                <a:solidFill>
                  <a:schemeClr val="lt1"/>
                </a:solidFill>
              </a:defRPr>
            </a:lvl5pPr>
            <a:lvl6pPr indent="0" lvl="5" marL="0" algn="r">
              <a:lnSpc>
                <a:spcPct val="100000"/>
              </a:lnSpc>
              <a:spcBef>
                <a:spcPts val="0"/>
              </a:spcBef>
              <a:spcAft>
                <a:spcPts val="0"/>
              </a:spcAft>
              <a:buNone/>
              <a:defRPr sz="1100">
                <a:solidFill>
                  <a:schemeClr val="lt1"/>
                </a:solidFill>
              </a:defRPr>
            </a:lvl6pPr>
            <a:lvl7pPr indent="0" lvl="6" marL="0" algn="r">
              <a:lnSpc>
                <a:spcPct val="100000"/>
              </a:lnSpc>
              <a:spcBef>
                <a:spcPts val="0"/>
              </a:spcBef>
              <a:spcAft>
                <a:spcPts val="0"/>
              </a:spcAft>
              <a:buNone/>
              <a:defRPr sz="1100">
                <a:solidFill>
                  <a:schemeClr val="lt1"/>
                </a:solidFill>
              </a:defRPr>
            </a:lvl7pPr>
            <a:lvl8pPr indent="0" lvl="7" marL="0" algn="r">
              <a:lnSpc>
                <a:spcPct val="100000"/>
              </a:lnSpc>
              <a:spcBef>
                <a:spcPts val="0"/>
              </a:spcBef>
              <a:spcAft>
                <a:spcPts val="0"/>
              </a:spcAft>
              <a:buNone/>
              <a:defRPr sz="1100">
                <a:solidFill>
                  <a:schemeClr val="lt1"/>
                </a:solidFill>
              </a:defRPr>
            </a:lvl8pPr>
            <a:lvl9pPr indent="0" lvl="8" marL="0" algn="r">
              <a:lnSpc>
                <a:spcPct val="100000"/>
              </a:lnSpc>
              <a:spcBef>
                <a:spcPts val="0"/>
              </a:spcBef>
              <a:spcAft>
                <a:spcPts val="0"/>
              </a:spcAft>
              <a:buNone/>
              <a:defRPr sz="11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ext on right" type="twoColTx">
  <p:cSld name="TITLE_AND_TWO_COLUMNS">
    <p:spTree>
      <p:nvGrpSpPr>
        <p:cNvPr id="20" name="Shape 20"/>
        <p:cNvGrpSpPr/>
        <p:nvPr/>
      </p:nvGrpSpPr>
      <p:grpSpPr>
        <a:xfrm>
          <a:off x="0" y="0"/>
          <a:ext cx="0" cy="0"/>
          <a:chOff x="0" y="0"/>
          <a:chExt cx="0" cy="0"/>
        </a:xfrm>
      </p:grpSpPr>
      <p:sp>
        <p:nvSpPr>
          <p:cNvPr id="21" name="Google Shape;21;p3"/>
          <p:cNvSpPr txBox="1"/>
          <p:nvPr>
            <p:ph idx="10" type="dt"/>
          </p:nvPr>
        </p:nvSpPr>
        <p:spPr>
          <a:xfrm>
            <a:off x="4343400" y="4610100"/>
            <a:ext cx="1905000" cy="3429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1" type="ftr"/>
          </p:nvPr>
        </p:nvSpPr>
        <p:spPr>
          <a:xfrm>
            <a:off x="1219200" y="46101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2" type="sldNum"/>
          </p:nvPr>
        </p:nvSpPr>
        <p:spPr>
          <a:xfrm>
            <a:off x="6553200" y="4610100"/>
            <a:ext cx="1905000" cy="3429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100">
                <a:solidFill>
                  <a:schemeClr val="lt1"/>
                </a:solidFill>
              </a:defRPr>
            </a:lvl1pPr>
            <a:lvl2pPr indent="0" lvl="1" marL="0" algn="r">
              <a:lnSpc>
                <a:spcPct val="100000"/>
              </a:lnSpc>
              <a:spcBef>
                <a:spcPts val="0"/>
              </a:spcBef>
              <a:spcAft>
                <a:spcPts val="0"/>
              </a:spcAft>
              <a:buNone/>
              <a:defRPr sz="1100">
                <a:solidFill>
                  <a:schemeClr val="lt1"/>
                </a:solidFill>
              </a:defRPr>
            </a:lvl2pPr>
            <a:lvl3pPr indent="0" lvl="2" marL="0" algn="r">
              <a:lnSpc>
                <a:spcPct val="100000"/>
              </a:lnSpc>
              <a:spcBef>
                <a:spcPts val="0"/>
              </a:spcBef>
              <a:spcAft>
                <a:spcPts val="0"/>
              </a:spcAft>
              <a:buNone/>
              <a:defRPr sz="1100">
                <a:solidFill>
                  <a:schemeClr val="lt1"/>
                </a:solidFill>
              </a:defRPr>
            </a:lvl3pPr>
            <a:lvl4pPr indent="0" lvl="3" marL="0" algn="r">
              <a:lnSpc>
                <a:spcPct val="100000"/>
              </a:lnSpc>
              <a:spcBef>
                <a:spcPts val="0"/>
              </a:spcBef>
              <a:spcAft>
                <a:spcPts val="0"/>
              </a:spcAft>
              <a:buNone/>
              <a:defRPr sz="1100">
                <a:solidFill>
                  <a:schemeClr val="lt1"/>
                </a:solidFill>
              </a:defRPr>
            </a:lvl4pPr>
            <a:lvl5pPr indent="0" lvl="4" marL="0" algn="r">
              <a:lnSpc>
                <a:spcPct val="100000"/>
              </a:lnSpc>
              <a:spcBef>
                <a:spcPts val="0"/>
              </a:spcBef>
              <a:spcAft>
                <a:spcPts val="0"/>
              </a:spcAft>
              <a:buNone/>
              <a:defRPr sz="1100">
                <a:solidFill>
                  <a:schemeClr val="lt1"/>
                </a:solidFill>
              </a:defRPr>
            </a:lvl5pPr>
            <a:lvl6pPr indent="0" lvl="5" marL="0" algn="r">
              <a:lnSpc>
                <a:spcPct val="100000"/>
              </a:lnSpc>
              <a:spcBef>
                <a:spcPts val="0"/>
              </a:spcBef>
              <a:spcAft>
                <a:spcPts val="0"/>
              </a:spcAft>
              <a:buNone/>
              <a:defRPr sz="1100">
                <a:solidFill>
                  <a:schemeClr val="lt1"/>
                </a:solidFill>
              </a:defRPr>
            </a:lvl6pPr>
            <a:lvl7pPr indent="0" lvl="6" marL="0" algn="r">
              <a:lnSpc>
                <a:spcPct val="100000"/>
              </a:lnSpc>
              <a:spcBef>
                <a:spcPts val="0"/>
              </a:spcBef>
              <a:spcAft>
                <a:spcPts val="0"/>
              </a:spcAft>
              <a:buNone/>
              <a:defRPr sz="1100">
                <a:solidFill>
                  <a:schemeClr val="lt1"/>
                </a:solidFill>
              </a:defRPr>
            </a:lvl7pPr>
            <a:lvl8pPr indent="0" lvl="7" marL="0" algn="r">
              <a:lnSpc>
                <a:spcPct val="100000"/>
              </a:lnSpc>
              <a:spcBef>
                <a:spcPts val="0"/>
              </a:spcBef>
              <a:spcAft>
                <a:spcPts val="0"/>
              </a:spcAft>
              <a:buNone/>
              <a:defRPr sz="1100">
                <a:solidFill>
                  <a:schemeClr val="lt1"/>
                </a:solidFill>
              </a:defRPr>
            </a:lvl8pPr>
            <a:lvl9pPr indent="0" lvl="8" marL="0" algn="r">
              <a:lnSpc>
                <a:spcPct val="100000"/>
              </a:lnSpc>
              <a:spcBef>
                <a:spcPts val="0"/>
              </a:spcBef>
              <a:spcAft>
                <a:spcPts val="0"/>
              </a:spcAft>
              <a:buNone/>
              <a:defRPr sz="11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1116012" y="307181"/>
            <a:ext cx="7559700" cy="37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1116012" y="1314450"/>
            <a:ext cx="7559700"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
        <p:nvSpPr>
          <p:cNvPr id="27" name="Google Shape;27;p4"/>
          <p:cNvSpPr txBox="1"/>
          <p:nvPr>
            <p:ph idx="10" type="dt"/>
          </p:nvPr>
        </p:nvSpPr>
        <p:spPr>
          <a:xfrm>
            <a:off x="4343400" y="4610100"/>
            <a:ext cx="1905000" cy="3429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1219200" y="46101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6553200" y="4610100"/>
            <a:ext cx="1905000" cy="3429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100">
                <a:solidFill>
                  <a:schemeClr val="lt1"/>
                </a:solidFill>
              </a:defRPr>
            </a:lvl1pPr>
            <a:lvl2pPr indent="0" lvl="1" marL="0" algn="r">
              <a:lnSpc>
                <a:spcPct val="100000"/>
              </a:lnSpc>
              <a:spcBef>
                <a:spcPts val="0"/>
              </a:spcBef>
              <a:spcAft>
                <a:spcPts val="0"/>
              </a:spcAft>
              <a:buNone/>
              <a:defRPr sz="1100">
                <a:solidFill>
                  <a:schemeClr val="lt1"/>
                </a:solidFill>
              </a:defRPr>
            </a:lvl2pPr>
            <a:lvl3pPr indent="0" lvl="2" marL="0" algn="r">
              <a:lnSpc>
                <a:spcPct val="100000"/>
              </a:lnSpc>
              <a:spcBef>
                <a:spcPts val="0"/>
              </a:spcBef>
              <a:spcAft>
                <a:spcPts val="0"/>
              </a:spcAft>
              <a:buNone/>
              <a:defRPr sz="1100">
                <a:solidFill>
                  <a:schemeClr val="lt1"/>
                </a:solidFill>
              </a:defRPr>
            </a:lvl3pPr>
            <a:lvl4pPr indent="0" lvl="3" marL="0" algn="r">
              <a:lnSpc>
                <a:spcPct val="100000"/>
              </a:lnSpc>
              <a:spcBef>
                <a:spcPts val="0"/>
              </a:spcBef>
              <a:spcAft>
                <a:spcPts val="0"/>
              </a:spcAft>
              <a:buNone/>
              <a:defRPr sz="1100">
                <a:solidFill>
                  <a:schemeClr val="lt1"/>
                </a:solidFill>
              </a:defRPr>
            </a:lvl4pPr>
            <a:lvl5pPr indent="0" lvl="4" marL="0" algn="r">
              <a:lnSpc>
                <a:spcPct val="100000"/>
              </a:lnSpc>
              <a:spcBef>
                <a:spcPts val="0"/>
              </a:spcBef>
              <a:spcAft>
                <a:spcPts val="0"/>
              </a:spcAft>
              <a:buNone/>
              <a:defRPr sz="1100">
                <a:solidFill>
                  <a:schemeClr val="lt1"/>
                </a:solidFill>
              </a:defRPr>
            </a:lvl5pPr>
            <a:lvl6pPr indent="0" lvl="5" marL="0" algn="r">
              <a:lnSpc>
                <a:spcPct val="100000"/>
              </a:lnSpc>
              <a:spcBef>
                <a:spcPts val="0"/>
              </a:spcBef>
              <a:spcAft>
                <a:spcPts val="0"/>
              </a:spcAft>
              <a:buNone/>
              <a:defRPr sz="1100">
                <a:solidFill>
                  <a:schemeClr val="lt1"/>
                </a:solidFill>
              </a:defRPr>
            </a:lvl6pPr>
            <a:lvl7pPr indent="0" lvl="6" marL="0" algn="r">
              <a:lnSpc>
                <a:spcPct val="100000"/>
              </a:lnSpc>
              <a:spcBef>
                <a:spcPts val="0"/>
              </a:spcBef>
              <a:spcAft>
                <a:spcPts val="0"/>
              </a:spcAft>
              <a:buNone/>
              <a:defRPr sz="1100">
                <a:solidFill>
                  <a:schemeClr val="lt1"/>
                </a:solidFill>
              </a:defRPr>
            </a:lvl7pPr>
            <a:lvl8pPr indent="0" lvl="7" marL="0" algn="r">
              <a:lnSpc>
                <a:spcPct val="100000"/>
              </a:lnSpc>
              <a:spcBef>
                <a:spcPts val="0"/>
              </a:spcBef>
              <a:spcAft>
                <a:spcPts val="0"/>
              </a:spcAft>
              <a:buNone/>
              <a:defRPr sz="1100">
                <a:solidFill>
                  <a:schemeClr val="lt1"/>
                </a:solidFill>
              </a:defRPr>
            </a:lvl8pPr>
            <a:lvl9pPr indent="0" lvl="8" marL="0" algn="r">
              <a:lnSpc>
                <a:spcPct val="100000"/>
              </a:lnSpc>
              <a:spcBef>
                <a:spcPts val="0"/>
              </a:spcBef>
              <a:spcAft>
                <a:spcPts val="0"/>
              </a:spcAft>
              <a:buNone/>
              <a:defRPr sz="11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4572000"/>
            <a:ext cx="9315450" cy="714375"/>
            <a:chOff x="0" y="3840"/>
            <a:chExt cx="5868" cy="600"/>
          </a:xfrm>
        </p:grpSpPr>
        <p:sp>
          <p:nvSpPr>
            <p:cNvPr id="7" name="Google Shape;7;p1"/>
            <p:cNvSpPr/>
            <p:nvPr/>
          </p:nvSpPr>
          <p:spPr>
            <a:xfrm>
              <a:off x="0" y="3984"/>
              <a:ext cx="5700" cy="30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 name="Google Shape;8;p1"/>
            <p:cNvSpPr/>
            <p:nvPr/>
          </p:nvSpPr>
          <p:spPr>
            <a:xfrm>
              <a:off x="768" y="3840"/>
              <a:ext cx="5100" cy="60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9" name="Google Shape;9;p1"/>
          <p:cNvSpPr txBox="1"/>
          <p:nvPr>
            <p:ph type="title"/>
          </p:nvPr>
        </p:nvSpPr>
        <p:spPr>
          <a:xfrm>
            <a:off x="1116012" y="307181"/>
            <a:ext cx="7559700" cy="37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9pPr>
          </a:lstStyle>
          <a:p/>
        </p:txBody>
      </p:sp>
      <p:sp>
        <p:nvSpPr>
          <p:cNvPr id="10" name="Google Shape;10;p1"/>
          <p:cNvSpPr txBox="1"/>
          <p:nvPr>
            <p:ph idx="1" type="body"/>
          </p:nvPr>
        </p:nvSpPr>
        <p:spPr>
          <a:xfrm>
            <a:off x="1116012" y="1314450"/>
            <a:ext cx="7559700" cy="30861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822433"/>
              </a:buClr>
              <a:buSzPts val="2400"/>
              <a:buFont typeface="Arial"/>
              <a:buChar char="•"/>
              <a:defRPr b="0" i="0" sz="24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30200" lvl="2" marL="1371600" marR="0" rtl="0" algn="l">
              <a:lnSpc>
                <a:spcPct val="100000"/>
              </a:lnSpc>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3pPr>
            <a:lvl4pPr indent="-317500" lvl="3" marL="1828800" marR="0" rtl="0" algn="l">
              <a:lnSpc>
                <a:spcPct val="100000"/>
              </a:lnSpc>
              <a:spcBef>
                <a:spcPts val="28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04800" lvl="4" marL="22860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1" name="Google Shape;11;p1"/>
          <p:cNvSpPr txBox="1"/>
          <p:nvPr>
            <p:ph idx="10" type="dt"/>
          </p:nvPr>
        </p:nvSpPr>
        <p:spPr>
          <a:xfrm>
            <a:off x="4343400" y="4610100"/>
            <a:ext cx="1905000" cy="3429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1219200" y="4610100"/>
            <a:ext cx="28956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6553200" y="4610100"/>
            <a:ext cx="1905000" cy="3429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it"/>
              <a:t>Pagina </a:t>
            </a:r>
            <a:fld id="{00000000-1234-1234-1234-123412341234}" type="slidenum">
              <a:rPr lang="it"/>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5"/>
          <p:cNvSpPr txBox="1"/>
          <p:nvPr>
            <p:ph type="ctrTitle"/>
          </p:nvPr>
        </p:nvSpPr>
        <p:spPr>
          <a:xfrm>
            <a:off x="685800" y="174694"/>
            <a:ext cx="7772400" cy="1102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it" sz="6000"/>
              <a:t>Control Engineering</a:t>
            </a:r>
            <a:endParaRPr sz="6000"/>
          </a:p>
        </p:txBody>
      </p:sp>
      <p:sp>
        <p:nvSpPr>
          <p:cNvPr id="35" name="Google Shape;35;p5"/>
          <p:cNvSpPr txBox="1"/>
          <p:nvPr>
            <p:ph idx="1" type="subTitle"/>
          </p:nvPr>
        </p:nvSpPr>
        <p:spPr>
          <a:xfrm>
            <a:off x="1741200" y="1786975"/>
            <a:ext cx="6400800" cy="9387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lang="it" sz="3600"/>
              <a:t>Sapienza Università di Roma</a:t>
            </a:r>
            <a:endParaRPr sz="3600"/>
          </a:p>
        </p:txBody>
      </p:sp>
      <p:pic>
        <p:nvPicPr>
          <p:cNvPr id="36" name="Google Shape;36;p5"/>
          <p:cNvPicPr preferRelativeResize="0"/>
          <p:nvPr/>
        </p:nvPicPr>
        <p:blipFill>
          <a:blip r:embed="rId3">
            <a:alphaModFix/>
          </a:blip>
          <a:stretch>
            <a:fillRect/>
          </a:stretch>
        </p:blipFill>
        <p:spPr>
          <a:xfrm>
            <a:off x="275919" y="1955275"/>
            <a:ext cx="1111100" cy="1146300"/>
          </a:xfrm>
          <a:prstGeom prst="rect">
            <a:avLst/>
          </a:prstGeom>
          <a:noFill/>
          <a:ln>
            <a:noFill/>
          </a:ln>
        </p:spPr>
      </p:pic>
      <p:sp>
        <p:nvSpPr>
          <p:cNvPr id="37" name="Google Shape;37;p5"/>
          <p:cNvSpPr txBox="1"/>
          <p:nvPr/>
        </p:nvSpPr>
        <p:spPr>
          <a:xfrm>
            <a:off x="2109750" y="2879750"/>
            <a:ext cx="3495600" cy="13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t>Adrija Sen</a:t>
            </a:r>
            <a:endParaRPr sz="1800"/>
          </a:p>
          <a:p>
            <a:pPr indent="0" lvl="0" marL="0" rtl="0" algn="l">
              <a:spcBef>
                <a:spcPts val="0"/>
              </a:spcBef>
              <a:spcAft>
                <a:spcPts val="0"/>
              </a:spcAft>
              <a:buNone/>
            </a:pPr>
            <a:r>
              <a:rPr lang="it" sz="1800"/>
              <a:t>Andrea Malaguti</a:t>
            </a:r>
            <a:endParaRPr sz="1800"/>
          </a:p>
          <a:p>
            <a:pPr indent="0" lvl="0" marL="0" rtl="0" algn="l">
              <a:spcBef>
                <a:spcPts val="0"/>
              </a:spcBef>
              <a:spcAft>
                <a:spcPts val="0"/>
              </a:spcAft>
              <a:buNone/>
            </a:pPr>
            <a:r>
              <a:rPr lang="it" sz="1800"/>
              <a:t>Marco Menchetti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4"/>
          <p:cNvSpPr txBox="1"/>
          <p:nvPr>
            <p:ph type="title"/>
          </p:nvPr>
        </p:nvSpPr>
        <p:spPr>
          <a:xfrm>
            <a:off x="1116012" y="307181"/>
            <a:ext cx="75597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solidFill>
                  <a:srgbClr val="FF0000"/>
                </a:solidFill>
              </a:rPr>
              <a:t>La retroazione (feedback)</a:t>
            </a:r>
            <a:endParaRPr>
              <a:solidFill>
                <a:srgbClr val="FF0000"/>
              </a:solidFill>
            </a:endParaRPr>
          </a:p>
        </p:txBody>
      </p:sp>
      <p:sp>
        <p:nvSpPr>
          <p:cNvPr id="124" name="Google Shape;124;p14"/>
          <p:cNvSpPr txBox="1"/>
          <p:nvPr>
            <p:ph idx="1" type="body"/>
          </p:nvPr>
        </p:nvSpPr>
        <p:spPr>
          <a:xfrm>
            <a:off x="282800" y="1017725"/>
            <a:ext cx="8520600" cy="3416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it"/>
              <a:t>Applicazioni Ingegneristiche</a:t>
            </a:r>
            <a:endParaRPr/>
          </a:p>
          <a:p>
            <a:pPr indent="-342900" lvl="0" marL="457200" rtl="0" algn="l">
              <a:spcBef>
                <a:spcPts val="0"/>
              </a:spcBef>
              <a:spcAft>
                <a:spcPts val="0"/>
              </a:spcAft>
              <a:buSzPts val="1800"/>
              <a:buChar char="•"/>
            </a:pPr>
            <a:r>
              <a:rPr lang="it"/>
              <a:t>Social media</a:t>
            </a:r>
            <a:endParaRPr/>
          </a:p>
          <a:p>
            <a:pPr indent="-342900" lvl="0" marL="457200" rtl="0" algn="l">
              <a:spcBef>
                <a:spcPts val="0"/>
              </a:spcBef>
              <a:spcAft>
                <a:spcPts val="0"/>
              </a:spcAft>
              <a:buSzPts val="1800"/>
              <a:buChar char="•"/>
            </a:pPr>
            <a:r>
              <a:rPr lang="it"/>
              <a:t>Politica</a:t>
            </a:r>
            <a:endParaRPr/>
          </a:p>
        </p:txBody>
      </p:sp>
      <p:sp>
        <p:nvSpPr>
          <p:cNvPr id="125" name="Google Shape;125;p14"/>
          <p:cNvSpPr txBox="1"/>
          <p:nvPr/>
        </p:nvSpPr>
        <p:spPr>
          <a:xfrm>
            <a:off x="5172400" y="1235300"/>
            <a:ext cx="3590400" cy="3258000"/>
          </a:xfrm>
          <a:prstGeom prst="rect">
            <a:avLst/>
          </a:prstGeom>
          <a:noFill/>
          <a:ln>
            <a:noFill/>
          </a:ln>
        </p:spPr>
        <p:txBody>
          <a:bodyPr anchorCtr="0" anchor="t" bIns="91425" lIns="91425" spcFirstLastPara="1" rIns="91425" wrap="square" tIns="91425">
            <a:noAutofit/>
          </a:bodyPr>
          <a:lstStyle/>
          <a:p>
            <a:pPr indent="-609600" lvl="0" marL="457200" rtl="0" algn="l">
              <a:spcBef>
                <a:spcPts val="0"/>
              </a:spcBef>
              <a:spcAft>
                <a:spcPts val="0"/>
              </a:spcAft>
              <a:buSzPts val="6000"/>
              <a:buChar char="➢"/>
            </a:pPr>
            <a:r>
              <a:rPr lang="it" sz="6000"/>
              <a:t>Misura</a:t>
            </a:r>
            <a:endParaRPr sz="6000"/>
          </a:p>
          <a:p>
            <a:pPr indent="-609600" lvl="0" marL="457200" rtl="0" algn="l">
              <a:spcBef>
                <a:spcPts val="0"/>
              </a:spcBef>
              <a:spcAft>
                <a:spcPts val="0"/>
              </a:spcAft>
              <a:buSzPts val="6000"/>
              <a:buChar char="➢"/>
            </a:pPr>
            <a:r>
              <a:rPr lang="it" sz="6000"/>
              <a:t>Valuta</a:t>
            </a:r>
            <a:endParaRPr sz="6000"/>
          </a:p>
          <a:p>
            <a:pPr indent="-609600" lvl="0" marL="457200" rtl="0" algn="l">
              <a:spcBef>
                <a:spcPts val="0"/>
              </a:spcBef>
              <a:spcAft>
                <a:spcPts val="0"/>
              </a:spcAft>
              <a:buSzPts val="6000"/>
              <a:buChar char="➢"/>
            </a:pPr>
            <a:r>
              <a:rPr lang="it" sz="6000"/>
              <a:t>Correggi</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5"/>
          <p:cNvSpPr txBox="1"/>
          <p:nvPr>
            <p:ph type="title"/>
          </p:nvPr>
        </p:nvSpPr>
        <p:spPr>
          <a:xfrm>
            <a:off x="1116012" y="307181"/>
            <a:ext cx="75597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solidFill>
                  <a:srgbClr val="FF0000"/>
                </a:solidFill>
              </a:rPr>
              <a:t>Il motore: matematica dietro la fisica</a:t>
            </a:r>
            <a:endParaRPr>
              <a:solidFill>
                <a:srgbClr val="FF0000"/>
              </a:solidFill>
            </a:endParaRPr>
          </a:p>
        </p:txBody>
      </p:sp>
      <p:sp>
        <p:nvSpPr>
          <p:cNvPr id="131" name="Google Shape;131;p15"/>
          <p:cNvSpPr txBox="1"/>
          <p:nvPr>
            <p:ph idx="1" type="body"/>
          </p:nvPr>
        </p:nvSpPr>
        <p:spPr>
          <a:xfrm>
            <a:off x="1116012" y="1271100"/>
            <a:ext cx="7559700" cy="308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rgbClr val="000000"/>
              </a:buClr>
              <a:buSzPts val="1800"/>
              <a:buAutoNum type="arabicPeriod"/>
            </a:pPr>
            <a:r>
              <a:rPr lang="it">
                <a:solidFill>
                  <a:srgbClr val="000000"/>
                </a:solidFill>
              </a:rPr>
              <a:t>Controllo</a:t>
            </a:r>
            <a:endParaRPr>
              <a:solidFill>
                <a:srgbClr val="000000"/>
              </a:solidFill>
            </a:endParaRPr>
          </a:p>
          <a:p>
            <a:pPr indent="-342900" lvl="0" marL="457200" rtl="0" algn="l">
              <a:spcBef>
                <a:spcPts val="0"/>
              </a:spcBef>
              <a:spcAft>
                <a:spcPts val="0"/>
              </a:spcAft>
              <a:buClr>
                <a:srgbClr val="000000"/>
              </a:buClr>
              <a:buSzPts val="1800"/>
              <a:buAutoNum type="arabicPeriod"/>
            </a:pPr>
            <a:r>
              <a:rPr lang="it">
                <a:solidFill>
                  <a:srgbClr val="000000"/>
                </a:solidFill>
              </a:rPr>
              <a:t>Carico</a:t>
            </a:r>
            <a:endParaRPr>
              <a:solidFill>
                <a:srgbClr val="000000"/>
              </a:solidFill>
            </a:endParaRPr>
          </a:p>
          <a:p>
            <a:pPr indent="-342900" lvl="0" marL="457200" rtl="0" algn="l">
              <a:spcBef>
                <a:spcPts val="0"/>
              </a:spcBef>
              <a:spcAft>
                <a:spcPts val="0"/>
              </a:spcAft>
              <a:buClr>
                <a:srgbClr val="000000"/>
              </a:buClr>
              <a:buSzPts val="1800"/>
              <a:buAutoNum type="arabicPeriod"/>
            </a:pPr>
            <a:r>
              <a:rPr lang="it">
                <a:solidFill>
                  <a:srgbClr val="000000"/>
                </a:solidFill>
              </a:rPr>
              <a:t>???</a:t>
            </a:r>
            <a:endParaRPr>
              <a:solidFill>
                <a:srgbClr val="000000"/>
              </a:solidFill>
            </a:endParaRPr>
          </a:p>
        </p:txBody>
      </p:sp>
      <p:pic>
        <p:nvPicPr>
          <p:cNvPr id="132" name="Google Shape;132;p15"/>
          <p:cNvPicPr preferRelativeResize="0"/>
          <p:nvPr/>
        </p:nvPicPr>
        <p:blipFill>
          <a:blip r:embed="rId3">
            <a:alphaModFix/>
          </a:blip>
          <a:stretch>
            <a:fillRect/>
          </a:stretch>
        </p:blipFill>
        <p:spPr>
          <a:xfrm>
            <a:off x="4283525" y="1412850"/>
            <a:ext cx="4114250" cy="944050"/>
          </a:xfrm>
          <a:prstGeom prst="rect">
            <a:avLst/>
          </a:prstGeom>
          <a:noFill/>
          <a:ln>
            <a:noFill/>
          </a:ln>
        </p:spPr>
      </p:pic>
      <p:sp>
        <p:nvSpPr>
          <p:cNvPr id="133" name="Google Shape;133;p15"/>
          <p:cNvSpPr txBox="1"/>
          <p:nvPr/>
        </p:nvSpPr>
        <p:spPr>
          <a:xfrm>
            <a:off x="4283525" y="2412750"/>
            <a:ext cx="3396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1.</a:t>
            </a:r>
            <a:endParaRPr/>
          </a:p>
        </p:txBody>
      </p:sp>
      <p:sp>
        <p:nvSpPr>
          <p:cNvPr id="134" name="Google Shape;134;p15"/>
          <p:cNvSpPr txBox="1"/>
          <p:nvPr/>
        </p:nvSpPr>
        <p:spPr>
          <a:xfrm>
            <a:off x="5180325" y="2412750"/>
            <a:ext cx="3396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2</a:t>
            </a:r>
            <a:r>
              <a:rPr lang="it"/>
              <a:t>.</a:t>
            </a:r>
            <a:endParaRPr/>
          </a:p>
        </p:txBody>
      </p:sp>
      <p:sp>
        <p:nvSpPr>
          <p:cNvPr id="135" name="Google Shape;135;p15"/>
          <p:cNvSpPr txBox="1"/>
          <p:nvPr/>
        </p:nvSpPr>
        <p:spPr>
          <a:xfrm>
            <a:off x="6474100" y="2412750"/>
            <a:ext cx="3396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3</a:t>
            </a:r>
            <a:r>
              <a:rPr lang="it"/>
              <a:t>.</a:t>
            </a:r>
            <a:endParaRPr/>
          </a:p>
        </p:txBody>
      </p:sp>
      <p:sp>
        <p:nvSpPr>
          <p:cNvPr id="136" name="Google Shape;136;p15"/>
          <p:cNvSpPr txBox="1"/>
          <p:nvPr/>
        </p:nvSpPr>
        <p:spPr>
          <a:xfrm>
            <a:off x="7767875" y="2412750"/>
            <a:ext cx="3396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3</a:t>
            </a:r>
            <a:r>
              <a:rPr lang="it"/>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1116012" y="307181"/>
            <a:ext cx="75597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solidFill>
                  <a:srgbClr val="FF0000"/>
                </a:solidFill>
              </a:rPr>
              <a:t>Il motore: matematica dietro la fisica</a:t>
            </a:r>
            <a:endParaRPr>
              <a:solidFill>
                <a:srgbClr val="FF0000"/>
              </a:solidFill>
            </a:endParaRPr>
          </a:p>
        </p:txBody>
      </p:sp>
      <p:sp>
        <p:nvSpPr>
          <p:cNvPr id="142" name="Google Shape;142;p16"/>
          <p:cNvSpPr txBox="1"/>
          <p:nvPr>
            <p:ph idx="1" type="body"/>
          </p:nvPr>
        </p:nvSpPr>
        <p:spPr>
          <a:xfrm>
            <a:off x="1116012" y="1271100"/>
            <a:ext cx="7559700" cy="308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rgbClr val="000000"/>
              </a:buClr>
              <a:buSzPts val="1800"/>
              <a:buAutoNum type="arabicPeriod"/>
            </a:pPr>
            <a:r>
              <a:rPr lang="it">
                <a:solidFill>
                  <a:srgbClr val="000000"/>
                </a:solidFill>
              </a:rPr>
              <a:t>Controllo</a:t>
            </a:r>
            <a:endParaRPr>
              <a:solidFill>
                <a:srgbClr val="000000"/>
              </a:solidFill>
            </a:endParaRPr>
          </a:p>
          <a:p>
            <a:pPr indent="-342900" lvl="0" marL="457200" rtl="0" algn="l">
              <a:spcBef>
                <a:spcPts val="0"/>
              </a:spcBef>
              <a:spcAft>
                <a:spcPts val="0"/>
              </a:spcAft>
              <a:buClr>
                <a:srgbClr val="000000"/>
              </a:buClr>
              <a:buSzPts val="1800"/>
              <a:buAutoNum type="arabicPeriod"/>
            </a:pPr>
            <a:r>
              <a:rPr lang="it">
                <a:solidFill>
                  <a:srgbClr val="000000"/>
                </a:solidFill>
              </a:rPr>
              <a:t>Carico</a:t>
            </a:r>
            <a:endParaRPr>
              <a:solidFill>
                <a:srgbClr val="000000"/>
              </a:solidFill>
            </a:endParaRPr>
          </a:p>
          <a:p>
            <a:pPr indent="-342900" lvl="0" marL="457200" rtl="0" algn="l">
              <a:spcBef>
                <a:spcPts val="0"/>
              </a:spcBef>
              <a:spcAft>
                <a:spcPts val="0"/>
              </a:spcAft>
              <a:buClr>
                <a:srgbClr val="000000"/>
              </a:buClr>
              <a:buSzPts val="1800"/>
              <a:buAutoNum type="arabicPeriod"/>
            </a:pPr>
            <a:r>
              <a:rPr lang="it"/>
              <a:t>Inerzia</a:t>
            </a:r>
            <a:endParaRPr/>
          </a:p>
          <a:p>
            <a:pPr indent="-342900" lvl="0" marL="457200" rtl="0" algn="l">
              <a:spcBef>
                <a:spcPts val="0"/>
              </a:spcBef>
              <a:spcAft>
                <a:spcPts val="0"/>
              </a:spcAft>
              <a:buSzPts val="1800"/>
              <a:buAutoNum type="arabicPeriod"/>
            </a:pPr>
            <a:r>
              <a:rPr lang="it"/>
              <a:t>Attrito</a:t>
            </a:r>
            <a:endParaRPr/>
          </a:p>
        </p:txBody>
      </p:sp>
      <p:pic>
        <p:nvPicPr>
          <p:cNvPr id="143" name="Google Shape;143;p16"/>
          <p:cNvPicPr preferRelativeResize="0"/>
          <p:nvPr/>
        </p:nvPicPr>
        <p:blipFill>
          <a:blip r:embed="rId3">
            <a:alphaModFix/>
          </a:blip>
          <a:stretch>
            <a:fillRect/>
          </a:stretch>
        </p:blipFill>
        <p:spPr>
          <a:xfrm>
            <a:off x="4283525" y="1412850"/>
            <a:ext cx="4114250" cy="944050"/>
          </a:xfrm>
          <a:prstGeom prst="rect">
            <a:avLst/>
          </a:prstGeom>
          <a:noFill/>
          <a:ln>
            <a:noFill/>
          </a:ln>
        </p:spPr>
      </p:pic>
      <p:sp>
        <p:nvSpPr>
          <p:cNvPr id="144" name="Google Shape;144;p16"/>
          <p:cNvSpPr txBox="1"/>
          <p:nvPr/>
        </p:nvSpPr>
        <p:spPr>
          <a:xfrm>
            <a:off x="4283525" y="2412750"/>
            <a:ext cx="3396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1.</a:t>
            </a:r>
            <a:endParaRPr/>
          </a:p>
        </p:txBody>
      </p:sp>
      <p:sp>
        <p:nvSpPr>
          <p:cNvPr id="145" name="Google Shape;145;p16"/>
          <p:cNvSpPr txBox="1"/>
          <p:nvPr/>
        </p:nvSpPr>
        <p:spPr>
          <a:xfrm>
            <a:off x="5180325" y="2412750"/>
            <a:ext cx="3396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2.</a:t>
            </a:r>
            <a:endParaRPr/>
          </a:p>
        </p:txBody>
      </p:sp>
      <p:sp>
        <p:nvSpPr>
          <p:cNvPr id="146" name="Google Shape;146;p16"/>
          <p:cNvSpPr txBox="1"/>
          <p:nvPr/>
        </p:nvSpPr>
        <p:spPr>
          <a:xfrm>
            <a:off x="6474100" y="2412750"/>
            <a:ext cx="3396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3.</a:t>
            </a:r>
            <a:endParaRPr/>
          </a:p>
        </p:txBody>
      </p:sp>
      <p:sp>
        <p:nvSpPr>
          <p:cNvPr id="147" name="Google Shape;147;p16"/>
          <p:cNvSpPr txBox="1"/>
          <p:nvPr/>
        </p:nvSpPr>
        <p:spPr>
          <a:xfrm>
            <a:off x="7767875" y="2412750"/>
            <a:ext cx="3396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4</a:t>
            </a:r>
            <a:r>
              <a:rPr lang="it"/>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1116012" y="307181"/>
            <a:ext cx="75597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it">
                <a:solidFill>
                  <a:srgbClr val="FF0000"/>
                </a:solidFill>
              </a:rPr>
              <a:t>Il motore: matematica dietro la fisica</a:t>
            </a:r>
            <a:endParaRPr/>
          </a:p>
        </p:txBody>
      </p:sp>
      <p:pic>
        <p:nvPicPr>
          <p:cNvPr id="153" name="Google Shape;153;p17"/>
          <p:cNvPicPr preferRelativeResize="0"/>
          <p:nvPr/>
        </p:nvPicPr>
        <p:blipFill>
          <a:blip r:embed="rId3">
            <a:alphaModFix/>
          </a:blip>
          <a:stretch>
            <a:fillRect/>
          </a:stretch>
        </p:blipFill>
        <p:spPr>
          <a:xfrm>
            <a:off x="2890825" y="1262088"/>
            <a:ext cx="3362325" cy="771525"/>
          </a:xfrm>
          <a:prstGeom prst="rect">
            <a:avLst/>
          </a:prstGeom>
          <a:noFill/>
          <a:ln>
            <a:noFill/>
          </a:ln>
        </p:spPr>
      </p:pic>
      <p:sp>
        <p:nvSpPr>
          <p:cNvPr id="154" name="Google Shape;154;p17"/>
          <p:cNvSpPr/>
          <p:nvPr/>
        </p:nvSpPr>
        <p:spPr>
          <a:xfrm>
            <a:off x="4233400" y="2130475"/>
            <a:ext cx="661800" cy="1337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17"/>
          <p:cNvPicPr preferRelativeResize="0"/>
          <p:nvPr/>
        </p:nvPicPr>
        <p:blipFill>
          <a:blip r:embed="rId4">
            <a:alphaModFix/>
          </a:blip>
          <a:stretch>
            <a:fillRect/>
          </a:stretch>
        </p:blipFill>
        <p:spPr>
          <a:xfrm>
            <a:off x="1201975" y="3565025"/>
            <a:ext cx="6724650" cy="76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6"/>
          <p:cNvSpPr txBox="1"/>
          <p:nvPr>
            <p:ph type="title"/>
          </p:nvPr>
        </p:nvSpPr>
        <p:spPr>
          <a:xfrm>
            <a:off x="1116012" y="307181"/>
            <a:ext cx="75597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solidFill>
                  <a:srgbClr val="FF0000"/>
                </a:solidFill>
              </a:rPr>
              <a:t>Cos’è l’ingegneria automatica?</a:t>
            </a:r>
            <a:endParaRPr>
              <a:solidFill>
                <a:srgbClr val="FF0000"/>
              </a:solidFill>
            </a:endParaRPr>
          </a:p>
        </p:txBody>
      </p:sp>
      <p:sp>
        <p:nvSpPr>
          <p:cNvPr id="43" name="Google Shape;43;p6"/>
          <p:cNvSpPr/>
          <p:nvPr/>
        </p:nvSpPr>
        <p:spPr>
          <a:xfrm>
            <a:off x="723775" y="1478375"/>
            <a:ext cx="1632366" cy="57272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Modellazione</a:t>
            </a:r>
            <a:endParaRPr/>
          </a:p>
        </p:txBody>
      </p:sp>
      <p:sp>
        <p:nvSpPr>
          <p:cNvPr id="44" name="Google Shape;44;p6"/>
          <p:cNvSpPr/>
          <p:nvPr/>
        </p:nvSpPr>
        <p:spPr>
          <a:xfrm>
            <a:off x="3201425" y="1518363"/>
            <a:ext cx="2001942" cy="49275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         Controllo</a:t>
            </a:r>
            <a:endParaRPr/>
          </a:p>
        </p:txBody>
      </p:sp>
      <p:sp>
        <p:nvSpPr>
          <p:cNvPr id="45" name="Google Shape;45;p6"/>
          <p:cNvSpPr/>
          <p:nvPr/>
        </p:nvSpPr>
        <p:spPr>
          <a:xfrm>
            <a:off x="5944300" y="1518363"/>
            <a:ext cx="1632366" cy="49275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Simulazione</a:t>
            </a:r>
            <a:endParaRPr/>
          </a:p>
        </p:txBody>
      </p:sp>
      <p:sp>
        <p:nvSpPr>
          <p:cNvPr id="46" name="Google Shape;46;p6"/>
          <p:cNvSpPr/>
          <p:nvPr/>
        </p:nvSpPr>
        <p:spPr>
          <a:xfrm>
            <a:off x="2125150" y="2217550"/>
            <a:ext cx="646800" cy="723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3832800" y="2217550"/>
            <a:ext cx="739200" cy="800700"/>
          </a:xfrm>
          <a:prstGeom prst="downArrow">
            <a:avLst>
              <a:gd fmla="val 50000" name="adj1"/>
              <a:gd fmla="val 4998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5667100" y="2202150"/>
            <a:ext cx="646800" cy="723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2217550" y="3187750"/>
            <a:ext cx="4096500" cy="8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3000"/>
              <a:t>           </a:t>
            </a:r>
            <a:r>
              <a:rPr lang="it" sz="3000">
                <a:solidFill>
                  <a:srgbClr val="0000FF"/>
                </a:solidFill>
              </a:rPr>
              <a:t>SISTEMA</a:t>
            </a:r>
            <a:endParaRPr sz="30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7"/>
          <p:cNvSpPr/>
          <p:nvPr/>
        </p:nvSpPr>
        <p:spPr>
          <a:xfrm>
            <a:off x="2879750" y="243200"/>
            <a:ext cx="3310800" cy="8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3000"/>
              <a:t>      </a:t>
            </a:r>
            <a:r>
              <a:rPr lang="it" sz="3000">
                <a:solidFill>
                  <a:srgbClr val="0000FF"/>
                </a:solidFill>
              </a:rPr>
              <a:t>SISTEMA</a:t>
            </a:r>
            <a:endParaRPr sz="3000">
              <a:solidFill>
                <a:srgbClr val="0000FF"/>
              </a:solidFill>
            </a:endParaRPr>
          </a:p>
        </p:txBody>
      </p:sp>
      <p:sp>
        <p:nvSpPr>
          <p:cNvPr id="55" name="Google Shape;55;p7"/>
          <p:cNvSpPr/>
          <p:nvPr/>
        </p:nvSpPr>
        <p:spPr>
          <a:xfrm>
            <a:off x="1531800" y="1412850"/>
            <a:ext cx="600600" cy="723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4271725" y="1412850"/>
            <a:ext cx="600600" cy="723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6680275" y="1412850"/>
            <a:ext cx="600600" cy="723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2782575" y="1329125"/>
            <a:ext cx="666900" cy="1960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5631038" y="1329125"/>
            <a:ext cx="666900" cy="1960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507250" y="2382325"/>
            <a:ext cx="2140560" cy="60058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Processo Industriale</a:t>
            </a:r>
            <a:endParaRPr/>
          </a:p>
        </p:txBody>
      </p:sp>
      <p:sp>
        <p:nvSpPr>
          <p:cNvPr id="61" name="Google Shape;61;p7"/>
          <p:cNvSpPr/>
          <p:nvPr/>
        </p:nvSpPr>
        <p:spPr>
          <a:xfrm>
            <a:off x="2307525" y="3528650"/>
            <a:ext cx="1616976" cy="60058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Smart Grids</a:t>
            </a:r>
            <a:endParaRPr/>
          </a:p>
        </p:txBody>
      </p:sp>
      <p:sp>
        <p:nvSpPr>
          <p:cNvPr id="62" name="Google Shape;62;p7"/>
          <p:cNvSpPr/>
          <p:nvPr/>
        </p:nvSpPr>
        <p:spPr>
          <a:xfrm>
            <a:off x="5156000" y="3495350"/>
            <a:ext cx="1616976" cy="60058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Meccatronica</a:t>
            </a:r>
            <a:endParaRPr/>
          </a:p>
        </p:txBody>
      </p:sp>
      <p:sp>
        <p:nvSpPr>
          <p:cNvPr id="63" name="Google Shape;63;p7"/>
          <p:cNvSpPr/>
          <p:nvPr/>
        </p:nvSpPr>
        <p:spPr>
          <a:xfrm>
            <a:off x="6297950" y="2357238"/>
            <a:ext cx="2140560" cy="60058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Processo Chimico</a:t>
            </a:r>
            <a:endParaRPr/>
          </a:p>
        </p:txBody>
      </p:sp>
      <p:sp>
        <p:nvSpPr>
          <p:cNvPr id="64" name="Google Shape;64;p7"/>
          <p:cNvSpPr/>
          <p:nvPr/>
        </p:nvSpPr>
        <p:spPr>
          <a:xfrm>
            <a:off x="3763513" y="2357238"/>
            <a:ext cx="1616976" cy="60058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     Robotica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8"/>
          <p:cNvSpPr txBox="1"/>
          <p:nvPr>
            <p:ph type="title"/>
          </p:nvPr>
        </p:nvSpPr>
        <p:spPr>
          <a:xfrm>
            <a:off x="1116012" y="307181"/>
            <a:ext cx="75597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solidFill>
                  <a:srgbClr val="FF0000"/>
                </a:solidFill>
              </a:rPr>
              <a:t>                  </a:t>
            </a:r>
            <a:r>
              <a:rPr lang="it">
                <a:solidFill>
                  <a:srgbClr val="FF0000"/>
                </a:solidFill>
              </a:rPr>
              <a:t>Un Ingegnere Multitasking</a:t>
            </a:r>
            <a:endParaRPr>
              <a:solidFill>
                <a:srgbClr val="FF0000"/>
              </a:solidFill>
            </a:endParaRPr>
          </a:p>
        </p:txBody>
      </p:sp>
      <p:sp>
        <p:nvSpPr>
          <p:cNvPr id="70" name="Google Shape;70;p8"/>
          <p:cNvSpPr txBox="1"/>
          <p:nvPr>
            <p:ph idx="1" type="body"/>
          </p:nvPr>
        </p:nvSpPr>
        <p:spPr>
          <a:xfrm>
            <a:off x="1116012" y="1314450"/>
            <a:ext cx="75597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71" name="Google Shape;71;p8"/>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9"/>
          <p:cNvSpPr txBox="1"/>
          <p:nvPr>
            <p:ph type="title"/>
          </p:nvPr>
        </p:nvSpPr>
        <p:spPr>
          <a:xfrm>
            <a:off x="1116012" y="307181"/>
            <a:ext cx="75597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3000">
                <a:solidFill>
                  <a:srgbClr val="FF0000"/>
                </a:solidFill>
              </a:rPr>
              <a:t>Applicazioni Meccatroniche dell’ingegneria</a:t>
            </a:r>
            <a:endParaRPr sz="3000">
              <a:solidFill>
                <a:srgbClr val="FF0000"/>
              </a:solidFill>
            </a:endParaRPr>
          </a:p>
        </p:txBody>
      </p:sp>
      <p:sp>
        <p:nvSpPr>
          <p:cNvPr id="77" name="Google Shape;77;p9"/>
          <p:cNvSpPr txBox="1"/>
          <p:nvPr>
            <p:ph idx="1" type="body"/>
          </p:nvPr>
        </p:nvSpPr>
        <p:spPr>
          <a:xfrm>
            <a:off x="1116012" y="1314450"/>
            <a:ext cx="75597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it" sz="2400"/>
              <a:t>Il nostro obiettivo è quello di controllare la velocità di un motore con carico variabile.</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rPr lang="it" sz="2400"/>
              <a:t>Molto più semplicemente vogliamo che il motore si muova ad una velocità da noi stabilita. Il circuito aumenterà in modo automatico la potenza del motore quando noi cercheremo di fermarlo in modo da mantenere la velocità desiderata.</a:t>
            </a:r>
            <a:endParaRPr sz="2400"/>
          </a:p>
        </p:txBody>
      </p:sp>
      <p:sp>
        <p:nvSpPr>
          <p:cNvPr id="78" name="Google Shape;78;p9"/>
          <p:cNvSpPr/>
          <p:nvPr/>
        </p:nvSpPr>
        <p:spPr>
          <a:xfrm>
            <a:off x="4697400" y="2227625"/>
            <a:ext cx="396900" cy="378600"/>
          </a:xfrm>
          <a:prstGeom prst="downArrow">
            <a:avLst>
              <a:gd fmla="val 50000" name="adj1"/>
              <a:gd fmla="val 5994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0"/>
          <p:cNvSpPr txBox="1"/>
          <p:nvPr>
            <p:ph idx="1" type="body"/>
          </p:nvPr>
        </p:nvSpPr>
        <p:spPr>
          <a:xfrm>
            <a:off x="5066500" y="569800"/>
            <a:ext cx="3765900" cy="4265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84" name="Google Shape;84;p10"/>
          <p:cNvPicPr preferRelativeResize="0"/>
          <p:nvPr/>
        </p:nvPicPr>
        <p:blipFill>
          <a:blip r:embed="rId3">
            <a:alphaModFix/>
          </a:blip>
          <a:stretch>
            <a:fillRect/>
          </a:stretch>
        </p:blipFill>
        <p:spPr>
          <a:xfrm>
            <a:off x="152400" y="152400"/>
            <a:ext cx="2619550" cy="4838700"/>
          </a:xfrm>
          <a:prstGeom prst="rect">
            <a:avLst/>
          </a:prstGeom>
          <a:noFill/>
          <a:ln>
            <a:noFill/>
          </a:ln>
        </p:spPr>
      </p:pic>
      <p:pic>
        <p:nvPicPr>
          <p:cNvPr id="85" name="Google Shape;85;p10"/>
          <p:cNvPicPr preferRelativeResize="0"/>
          <p:nvPr/>
        </p:nvPicPr>
        <p:blipFill>
          <a:blip r:embed="rId4">
            <a:alphaModFix/>
          </a:blip>
          <a:stretch>
            <a:fillRect/>
          </a:stretch>
        </p:blipFill>
        <p:spPr>
          <a:xfrm>
            <a:off x="3064550" y="152400"/>
            <a:ext cx="5944276" cy="2681150"/>
          </a:xfrm>
          <a:prstGeom prst="rect">
            <a:avLst/>
          </a:prstGeom>
          <a:noFill/>
          <a:ln>
            <a:noFill/>
          </a:ln>
        </p:spPr>
      </p:pic>
      <p:pic>
        <p:nvPicPr>
          <p:cNvPr id="86" name="Google Shape;86;p10"/>
          <p:cNvPicPr preferRelativeResize="0"/>
          <p:nvPr/>
        </p:nvPicPr>
        <p:blipFill>
          <a:blip r:embed="rId5">
            <a:alphaModFix/>
          </a:blip>
          <a:stretch>
            <a:fillRect/>
          </a:stretch>
        </p:blipFill>
        <p:spPr>
          <a:xfrm>
            <a:off x="3064550" y="2833550"/>
            <a:ext cx="5944276" cy="215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1"/>
          <p:cNvSpPr txBox="1"/>
          <p:nvPr>
            <p:ph idx="1" type="body"/>
          </p:nvPr>
        </p:nvSpPr>
        <p:spPr>
          <a:xfrm>
            <a:off x="5066500" y="569800"/>
            <a:ext cx="3765900" cy="4265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92" name="Google Shape;92;p11"/>
          <p:cNvPicPr preferRelativeResize="0"/>
          <p:nvPr/>
        </p:nvPicPr>
        <p:blipFill>
          <a:blip r:embed="rId3">
            <a:alphaModFix/>
          </a:blip>
          <a:stretch>
            <a:fillRect/>
          </a:stretch>
        </p:blipFill>
        <p:spPr>
          <a:xfrm>
            <a:off x="159625" y="152400"/>
            <a:ext cx="2619550" cy="4838700"/>
          </a:xfrm>
          <a:prstGeom prst="rect">
            <a:avLst/>
          </a:prstGeom>
          <a:noFill/>
          <a:ln>
            <a:noFill/>
          </a:ln>
        </p:spPr>
      </p:pic>
      <p:pic>
        <p:nvPicPr>
          <p:cNvPr id="93" name="Google Shape;93;p11"/>
          <p:cNvPicPr preferRelativeResize="0"/>
          <p:nvPr/>
        </p:nvPicPr>
        <p:blipFill>
          <a:blip r:embed="rId4">
            <a:alphaModFix/>
          </a:blip>
          <a:stretch>
            <a:fillRect/>
          </a:stretch>
        </p:blipFill>
        <p:spPr>
          <a:xfrm>
            <a:off x="3064550" y="152400"/>
            <a:ext cx="5944276" cy="2681150"/>
          </a:xfrm>
          <a:prstGeom prst="rect">
            <a:avLst/>
          </a:prstGeom>
          <a:noFill/>
          <a:ln>
            <a:noFill/>
          </a:ln>
        </p:spPr>
      </p:pic>
      <p:pic>
        <p:nvPicPr>
          <p:cNvPr id="94" name="Google Shape;94;p11"/>
          <p:cNvPicPr preferRelativeResize="0"/>
          <p:nvPr/>
        </p:nvPicPr>
        <p:blipFill>
          <a:blip r:embed="rId5">
            <a:alphaModFix/>
          </a:blip>
          <a:stretch>
            <a:fillRect/>
          </a:stretch>
        </p:blipFill>
        <p:spPr>
          <a:xfrm>
            <a:off x="3064550" y="2833550"/>
            <a:ext cx="5944276" cy="2157550"/>
          </a:xfrm>
          <a:prstGeom prst="rect">
            <a:avLst/>
          </a:prstGeom>
          <a:noFill/>
          <a:ln>
            <a:noFill/>
          </a:ln>
        </p:spPr>
      </p:pic>
      <p:sp>
        <p:nvSpPr>
          <p:cNvPr id="95" name="Google Shape;95;p11"/>
          <p:cNvSpPr/>
          <p:nvPr/>
        </p:nvSpPr>
        <p:spPr>
          <a:xfrm>
            <a:off x="1401475" y="1856575"/>
            <a:ext cx="686100" cy="520200"/>
          </a:xfrm>
          <a:prstGeom prst="donut">
            <a:avLst>
              <a:gd fmla="val 4832"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txBox="1"/>
          <p:nvPr/>
        </p:nvSpPr>
        <p:spPr>
          <a:xfrm>
            <a:off x="223925" y="939250"/>
            <a:ext cx="20373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3000">
                <a:solidFill>
                  <a:srgbClr val="FF0000"/>
                </a:solidFill>
              </a:rPr>
              <a:t>Attuatore</a:t>
            </a:r>
            <a:endParaRPr sz="3000">
              <a:solidFill>
                <a:srgbClr val="FF0000"/>
              </a:solidFill>
            </a:endParaRPr>
          </a:p>
        </p:txBody>
      </p:sp>
      <p:cxnSp>
        <p:nvCxnSpPr>
          <p:cNvPr id="97" name="Google Shape;97;p11"/>
          <p:cNvCxnSpPr>
            <a:endCxn id="95" idx="1"/>
          </p:cNvCxnSpPr>
          <p:nvPr/>
        </p:nvCxnSpPr>
        <p:spPr>
          <a:xfrm>
            <a:off x="859652" y="1408657"/>
            <a:ext cx="642300" cy="524100"/>
          </a:xfrm>
          <a:prstGeom prst="straightConnector1">
            <a:avLst/>
          </a:prstGeom>
          <a:noFill/>
          <a:ln cap="flat" cmpd="sng" w="9525">
            <a:solidFill>
              <a:srgbClr val="FF0000"/>
            </a:solidFill>
            <a:prstDash val="solid"/>
            <a:round/>
            <a:headEnd len="med" w="med" type="none"/>
            <a:tailEnd len="med" w="med" type="triangle"/>
          </a:ln>
        </p:spPr>
      </p:cxnSp>
      <p:sp>
        <p:nvSpPr>
          <p:cNvPr id="98" name="Google Shape;98;p11"/>
          <p:cNvSpPr txBox="1"/>
          <p:nvPr/>
        </p:nvSpPr>
        <p:spPr>
          <a:xfrm>
            <a:off x="2976325" y="202975"/>
            <a:ext cx="22320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3000">
                <a:solidFill>
                  <a:srgbClr val="FF0000"/>
                </a:solidFill>
              </a:rPr>
              <a:t>Controllore</a:t>
            </a:r>
            <a:endParaRPr sz="3000">
              <a:solidFill>
                <a:srgbClr val="FF0000"/>
              </a:solidFill>
            </a:endParaRPr>
          </a:p>
        </p:txBody>
      </p:sp>
      <p:sp>
        <p:nvSpPr>
          <p:cNvPr id="99" name="Google Shape;99;p11"/>
          <p:cNvSpPr txBox="1"/>
          <p:nvPr/>
        </p:nvSpPr>
        <p:spPr>
          <a:xfrm>
            <a:off x="6653325" y="3236350"/>
            <a:ext cx="2179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3000">
                <a:solidFill>
                  <a:srgbClr val="FF0000"/>
                </a:solidFill>
              </a:rPr>
              <a:t>Sensori</a:t>
            </a:r>
            <a:endParaRPr sz="3000">
              <a:solidFill>
                <a:srgbClr val="FF0000"/>
              </a:solidFill>
            </a:endParaRPr>
          </a:p>
        </p:txBody>
      </p:sp>
      <p:sp>
        <p:nvSpPr>
          <p:cNvPr id="100" name="Google Shape;100;p11"/>
          <p:cNvSpPr/>
          <p:nvPr/>
        </p:nvSpPr>
        <p:spPr>
          <a:xfrm>
            <a:off x="5945350" y="607375"/>
            <a:ext cx="1473600" cy="1476900"/>
          </a:xfrm>
          <a:prstGeom prst="donut">
            <a:avLst>
              <a:gd fmla="val 4412"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1"/>
          <p:cNvCxnSpPr/>
          <p:nvPr/>
        </p:nvCxnSpPr>
        <p:spPr>
          <a:xfrm>
            <a:off x="6819475" y="2033550"/>
            <a:ext cx="390000" cy="1314900"/>
          </a:xfrm>
          <a:prstGeom prst="straightConnector1">
            <a:avLst/>
          </a:prstGeom>
          <a:noFill/>
          <a:ln cap="flat" cmpd="sng" w="9525">
            <a:solidFill>
              <a:srgbClr val="FF0000"/>
            </a:solidFill>
            <a:prstDash val="solid"/>
            <a:round/>
            <a:headEnd len="med" w="med" type="none"/>
            <a:tailEnd len="med" w="med" type="triangle"/>
          </a:ln>
        </p:spPr>
      </p:cxnSp>
      <p:sp>
        <p:nvSpPr>
          <p:cNvPr id="102" name="Google Shape;102;p11"/>
          <p:cNvSpPr/>
          <p:nvPr/>
        </p:nvSpPr>
        <p:spPr>
          <a:xfrm>
            <a:off x="4825650" y="3969600"/>
            <a:ext cx="1163100" cy="1021500"/>
          </a:xfrm>
          <a:prstGeom prst="donut">
            <a:avLst>
              <a:gd fmla="val 4895"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1"/>
          <p:cNvCxnSpPr>
            <a:stCxn id="102" idx="6"/>
          </p:cNvCxnSpPr>
          <p:nvPr/>
        </p:nvCxnSpPr>
        <p:spPr>
          <a:xfrm flipH="1" rot="10800000">
            <a:off x="5988750" y="3861150"/>
            <a:ext cx="1032900" cy="619200"/>
          </a:xfrm>
          <a:prstGeom prst="straightConnector1">
            <a:avLst/>
          </a:prstGeom>
          <a:noFill/>
          <a:ln cap="flat" cmpd="sng" w="9525">
            <a:solidFill>
              <a:srgbClr val="FF0000"/>
            </a:solidFill>
            <a:prstDash val="solid"/>
            <a:round/>
            <a:headEnd len="med" w="med" type="none"/>
            <a:tailEnd len="med" w="med" type="triangle"/>
          </a:ln>
        </p:spPr>
      </p:cxnSp>
      <p:cxnSp>
        <p:nvCxnSpPr>
          <p:cNvPr id="104" name="Google Shape;104;p11"/>
          <p:cNvCxnSpPr/>
          <p:nvPr/>
        </p:nvCxnSpPr>
        <p:spPr>
          <a:xfrm>
            <a:off x="3922650" y="769350"/>
            <a:ext cx="1242600" cy="758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2"/>
          <p:cNvSpPr txBox="1"/>
          <p:nvPr>
            <p:ph type="title"/>
          </p:nvPr>
        </p:nvSpPr>
        <p:spPr>
          <a:xfrm>
            <a:off x="1116012" y="307181"/>
            <a:ext cx="75597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solidFill>
                  <a:srgbClr val="FF0000"/>
                </a:solidFill>
              </a:rPr>
              <a:t>PID: </a:t>
            </a:r>
            <a:r>
              <a:rPr lang="it" sz="2400">
                <a:solidFill>
                  <a:srgbClr val="FF0000"/>
                </a:solidFill>
              </a:rPr>
              <a:t>il controllore più usato nelle applicazioni industriali</a:t>
            </a:r>
            <a:endParaRPr sz="2400">
              <a:solidFill>
                <a:srgbClr val="FF0000"/>
              </a:solidFill>
            </a:endParaRPr>
          </a:p>
        </p:txBody>
      </p:sp>
      <p:sp>
        <p:nvSpPr>
          <p:cNvPr id="110" name="Google Shape;110;p12"/>
          <p:cNvSpPr txBox="1"/>
          <p:nvPr>
            <p:ph idx="1" type="body"/>
          </p:nvPr>
        </p:nvSpPr>
        <p:spPr>
          <a:xfrm>
            <a:off x="311700" y="1137075"/>
            <a:ext cx="8520600" cy="3416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11" name="Google Shape;111;p12"/>
          <p:cNvPicPr preferRelativeResize="0"/>
          <p:nvPr/>
        </p:nvPicPr>
        <p:blipFill>
          <a:blip r:embed="rId3">
            <a:alphaModFix/>
          </a:blip>
          <a:stretch>
            <a:fillRect/>
          </a:stretch>
        </p:blipFill>
        <p:spPr>
          <a:xfrm>
            <a:off x="184800" y="1137075"/>
            <a:ext cx="8520600" cy="341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3"/>
          <p:cNvSpPr txBox="1"/>
          <p:nvPr>
            <p:ph type="title"/>
          </p:nvPr>
        </p:nvSpPr>
        <p:spPr>
          <a:xfrm>
            <a:off x="1116012" y="307181"/>
            <a:ext cx="7559700" cy="37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a:solidFill>
                  <a:srgbClr val="FF0000"/>
                </a:solidFill>
              </a:rPr>
              <a:t>La retroazione (feedback)</a:t>
            </a:r>
            <a:endParaRPr>
              <a:solidFill>
                <a:srgbClr val="FF0000"/>
              </a:solidFill>
            </a:endParaRPr>
          </a:p>
        </p:txBody>
      </p:sp>
      <p:sp>
        <p:nvSpPr>
          <p:cNvPr id="117" name="Google Shape;117;p13"/>
          <p:cNvSpPr txBox="1"/>
          <p:nvPr>
            <p:ph idx="1" type="body"/>
          </p:nvPr>
        </p:nvSpPr>
        <p:spPr>
          <a:xfrm>
            <a:off x="282800" y="1017725"/>
            <a:ext cx="8520600" cy="3416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it"/>
              <a:t>Applicazioni Ingegneristiche</a:t>
            </a:r>
            <a:endParaRPr/>
          </a:p>
        </p:txBody>
      </p:sp>
      <p:sp>
        <p:nvSpPr>
          <p:cNvPr id="118" name="Google Shape;118;p13"/>
          <p:cNvSpPr txBox="1"/>
          <p:nvPr/>
        </p:nvSpPr>
        <p:spPr>
          <a:xfrm>
            <a:off x="5172400" y="1235300"/>
            <a:ext cx="3590400" cy="3258000"/>
          </a:xfrm>
          <a:prstGeom prst="rect">
            <a:avLst/>
          </a:prstGeom>
          <a:noFill/>
          <a:ln>
            <a:noFill/>
          </a:ln>
        </p:spPr>
        <p:txBody>
          <a:bodyPr anchorCtr="0" anchor="t" bIns="91425" lIns="91425" spcFirstLastPara="1" rIns="91425" wrap="square" tIns="91425">
            <a:noAutofit/>
          </a:bodyPr>
          <a:lstStyle/>
          <a:p>
            <a:pPr indent="-609600" lvl="0" marL="457200" rtl="0" algn="l">
              <a:spcBef>
                <a:spcPts val="0"/>
              </a:spcBef>
              <a:spcAft>
                <a:spcPts val="0"/>
              </a:spcAft>
              <a:buSzPts val="6000"/>
              <a:buChar char="➢"/>
            </a:pPr>
            <a:r>
              <a:rPr lang="it" sz="6000"/>
              <a:t>Misura</a:t>
            </a:r>
            <a:endParaRPr sz="6000"/>
          </a:p>
          <a:p>
            <a:pPr indent="-609600" lvl="0" marL="457200" rtl="0" algn="l">
              <a:spcBef>
                <a:spcPts val="0"/>
              </a:spcBef>
              <a:spcAft>
                <a:spcPts val="0"/>
              </a:spcAft>
              <a:buSzPts val="6000"/>
              <a:buChar char="➢"/>
            </a:pPr>
            <a:r>
              <a:rPr lang="it" sz="6000"/>
              <a:t>Valuta</a:t>
            </a:r>
            <a:endParaRPr sz="6000"/>
          </a:p>
          <a:p>
            <a:pPr indent="-609600" lvl="0" marL="457200" rtl="0" algn="l">
              <a:spcBef>
                <a:spcPts val="0"/>
              </a:spcBef>
              <a:spcAft>
                <a:spcPts val="0"/>
              </a:spcAft>
              <a:buSzPts val="6000"/>
              <a:buChar char="➢"/>
            </a:pPr>
            <a:r>
              <a:rPr lang="it" sz="6000"/>
              <a:t>Correggi</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la sapienza">
  <a:themeElements>
    <a:clrScheme name="la sapienza">
      <a:dk1>
        <a:srgbClr val="822433"/>
      </a:dk1>
      <a:lt1>
        <a:srgbClr val="FFFFFF"/>
      </a:lt1>
      <a:dk2>
        <a:srgbClr val="822433"/>
      </a:dk2>
      <a:lt2>
        <a:srgbClr val="808080"/>
      </a:lt2>
      <a:accent1>
        <a:srgbClr val="BBE0E3"/>
      </a:accent1>
      <a:accent2>
        <a:srgbClr val="FFFF00"/>
      </a:accent2>
      <a:accent3>
        <a:srgbClr val="FFFFFF"/>
      </a:accent3>
      <a:accent4>
        <a:srgbClr val="BBE0E3"/>
      </a:accent4>
      <a:accent5>
        <a:srgbClr val="FFFF00"/>
      </a:accent5>
      <a:accent6>
        <a:srgbClr val="FFFFFF"/>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