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8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53419A2-2C70-02AC-EF6E-6199C01B4C5C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11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03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38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729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853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782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538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219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14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144D869-6763-1AD9-7D7E-077813009177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35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23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13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2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25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76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52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56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68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0795" y="4848500"/>
            <a:ext cx="8825658" cy="861420"/>
          </a:xfrm>
        </p:spPr>
        <p:txBody>
          <a:bodyPr/>
          <a:lstStyle/>
          <a:p>
            <a:pPr algn="ctr"/>
            <a:r>
              <a:rPr lang="en-GB" dirty="0"/>
              <a:t>British airways virtual internship- Costumer review analysis</a:t>
            </a:r>
          </a:p>
          <a:p>
            <a:pPr algn="ctr"/>
            <a:r>
              <a:rPr lang="en-GB" dirty="0"/>
              <a:t>23/11/2023</a:t>
            </a:r>
          </a:p>
        </p:txBody>
      </p:sp>
      <p:pic>
        <p:nvPicPr>
          <p:cNvPr id="4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62809A50-9E85-B39C-91FE-E47F011AB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12B5C4-2C05-7712-CE27-444568C2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205830"/>
            <a:ext cx="9404723" cy="845730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Predictive model results to understand factors influencing costumer booking behavior </a:t>
            </a:r>
            <a:endParaRPr lang="en-IE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35BFB5-7272-BB45-C5A3-0C5457CCD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43" y="909085"/>
            <a:ext cx="5204445" cy="28617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EB5A41-3533-1256-FC78-CB4F55EC8AC0}"/>
              </a:ext>
            </a:extLst>
          </p:cNvPr>
          <p:cNvSpPr txBox="1"/>
          <p:nvPr/>
        </p:nvSpPr>
        <p:spPr>
          <a:xfrm>
            <a:off x="502920" y="1371600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Top features influencing booking are:</a:t>
            </a:r>
          </a:p>
          <a:p>
            <a:r>
              <a:rPr lang="en-US" dirty="0">
                <a:solidFill>
                  <a:schemeClr val="bg2"/>
                </a:solidFill>
              </a:rPr>
              <a:t>1. Route</a:t>
            </a:r>
          </a:p>
          <a:p>
            <a:r>
              <a:rPr lang="en-US" dirty="0">
                <a:solidFill>
                  <a:schemeClr val="bg2"/>
                </a:solidFill>
              </a:rPr>
              <a:t>2. Country origin</a:t>
            </a:r>
          </a:p>
          <a:p>
            <a:r>
              <a:rPr lang="en-US" dirty="0">
                <a:solidFill>
                  <a:schemeClr val="bg2"/>
                </a:solidFill>
              </a:rPr>
              <a:t>3. Flight duration</a:t>
            </a:r>
          </a:p>
          <a:p>
            <a:r>
              <a:rPr lang="en-US" dirty="0">
                <a:solidFill>
                  <a:schemeClr val="bg2"/>
                </a:solidFill>
              </a:rPr>
              <a:t>4. Extra baggage</a:t>
            </a:r>
          </a:p>
          <a:p>
            <a:r>
              <a:rPr lang="en-US" dirty="0">
                <a:solidFill>
                  <a:schemeClr val="bg2"/>
                </a:solidFill>
              </a:rPr>
              <a:t>5. Length of stay</a:t>
            </a:r>
            <a:endParaRPr lang="en-IE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97A37-261D-9382-64E2-FCC01417C348}"/>
              </a:ext>
            </a:extLst>
          </p:cNvPr>
          <p:cNvSpPr txBox="1"/>
          <p:nvPr/>
        </p:nvSpPr>
        <p:spPr>
          <a:xfrm>
            <a:off x="252919" y="4059936"/>
            <a:ext cx="41681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Best algorithm to predict customer behavior is</a:t>
            </a:r>
          </a:p>
          <a:p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Random Forest Classifier with oversampling.</a:t>
            </a:r>
          </a:p>
          <a:p>
            <a:endParaRPr lang="en-US" sz="1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Accuracy: 90%</a:t>
            </a:r>
          </a:p>
          <a:p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ACU score: 0.9</a:t>
            </a:r>
          </a:p>
          <a:p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F1 score: 0.9</a:t>
            </a:r>
            <a:endParaRPr lang="en-IE" sz="1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1BB9B1-4F52-C886-D22A-3B30FEB07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58" y="3831301"/>
            <a:ext cx="3768699" cy="322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70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Predictive model results to understand factors influencing costumer booking behavior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Marta Nawrocka</cp:lastModifiedBy>
  <cp:revision>8</cp:revision>
  <dcterms:created xsi:type="dcterms:W3CDTF">2022-12-06T11:13:27Z</dcterms:created>
  <dcterms:modified xsi:type="dcterms:W3CDTF">2023-11-23T17:26:44Z</dcterms:modified>
</cp:coreProperties>
</file>