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Tinos" panose="020B0604020202020204" charset="0"/>
      <p:regular r:id="rId22"/>
      <p:bold r:id="rId23"/>
      <p:italic r:id="rId24"/>
      <p:boldItalic r:id="rId25"/>
    </p:embeddedFont>
    <p:embeddedFont>
      <p:font typeface="Architects Daughter" panose="020B0604020202020204" charset="0"/>
      <p:regular r:id="rId26"/>
    </p:embeddedFont>
    <p:embeddedFont>
      <p:font typeface="Roboto" panose="020B0604020202020204" charset="0"/>
      <p:regular r:id="rId27"/>
      <p:bold r:id="rId28"/>
      <p:italic r:id="rId29"/>
      <p:boldItalic r:id="rId30"/>
    </p:embeddedFont>
    <p:embeddedFont>
      <p:font typeface="Playfair Displ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61502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Shape 1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82723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3759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Shape 1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7488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7578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Shape 1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96158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Shape 18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36884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Shape 1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6213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1196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Shape 19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2397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Shape 2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7429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Shape 2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395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9334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7674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Shape 1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9411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80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9977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3964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Shape 1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0545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Shape 1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9359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pic>
        <p:nvPicPr>
          <p:cNvPr id="9" name="Shape 9" descr="2.png"/>
          <p:cNvPicPr preferRelativeResize="0"/>
          <p:nvPr/>
        </p:nvPicPr>
        <p:blipFill rotWithShape="1">
          <a:blip r:embed="rId2">
            <a:alphaModFix/>
          </a:blip>
          <a:srcRect l="45142" b="9288"/>
          <a:stretch/>
        </p:blipFill>
        <p:spPr>
          <a:xfrm rot="5400000">
            <a:off x="1066799" y="-1085850"/>
            <a:ext cx="1857376" cy="4010026"/>
          </a:xfrm>
          <a:prstGeom prst="rect">
            <a:avLst/>
          </a:prstGeom>
          <a:noFill/>
          <a:ln>
            <a:noFill/>
          </a:ln>
        </p:spPr>
      </p:pic>
      <p:pic>
        <p:nvPicPr>
          <p:cNvPr id="10" name="Shape 10" descr="11.png"/>
          <p:cNvPicPr preferRelativeResize="0"/>
          <p:nvPr/>
        </p:nvPicPr>
        <p:blipFill rotWithShape="1">
          <a:blip r:embed="rId3">
            <a:alphaModFix/>
          </a:blip>
          <a:srcRect r="35069" b="2780"/>
          <a:stretch/>
        </p:blipFill>
        <p:spPr>
          <a:xfrm rot="5400000">
            <a:off x="2296513" y="2182213"/>
            <a:ext cx="1579175" cy="4343400"/>
          </a:xfrm>
          <a:prstGeom prst="rect">
            <a:avLst/>
          </a:prstGeom>
          <a:noFill/>
          <a:ln>
            <a:noFill/>
          </a:ln>
        </p:spPr>
      </p:pic>
      <p:pic>
        <p:nvPicPr>
          <p:cNvPr id="11" name="Shape 11" descr="7.png"/>
          <p:cNvPicPr preferRelativeResize="0"/>
          <p:nvPr/>
        </p:nvPicPr>
        <p:blipFill rotWithShape="1">
          <a:blip r:embed="rId4">
            <a:alphaModFix/>
          </a:blip>
          <a:srcRect r="20660" b="38811"/>
          <a:stretch/>
        </p:blipFill>
        <p:spPr>
          <a:xfrm>
            <a:off x="5626393" y="2481475"/>
            <a:ext cx="3517607" cy="2662026"/>
          </a:xfrm>
          <a:prstGeom prst="rect">
            <a:avLst/>
          </a:prstGeom>
          <a:noFill/>
          <a:ln>
            <a:noFill/>
          </a:ln>
        </p:spPr>
      </p:pic>
      <p:pic>
        <p:nvPicPr>
          <p:cNvPr id="12" name="Shape 12" descr="4.png"/>
          <p:cNvPicPr preferRelativeResize="0"/>
          <p:nvPr/>
        </p:nvPicPr>
        <p:blipFill rotWithShape="1">
          <a:blip r:embed="rId5">
            <a:alphaModFix/>
          </a:blip>
          <a:srcRect r="26808"/>
          <a:stretch/>
        </p:blipFill>
        <p:spPr>
          <a:xfrm rot="-5400000">
            <a:off x="5465075" y="-1026425"/>
            <a:ext cx="2662025" cy="4695825"/>
          </a:xfrm>
          <a:prstGeom prst="rect">
            <a:avLst/>
          </a:prstGeom>
          <a:noFill/>
          <a:ln>
            <a:noFill/>
          </a:ln>
        </p:spPr>
      </p:pic>
      <p:grpSp>
        <p:nvGrpSpPr>
          <p:cNvPr id="13" name="Shape 13"/>
          <p:cNvGrpSpPr/>
          <p:nvPr/>
        </p:nvGrpSpPr>
        <p:grpSpPr>
          <a:xfrm>
            <a:off x="1638168" y="1095866"/>
            <a:ext cx="5867786" cy="2951912"/>
            <a:chOff x="615225" y="581250"/>
            <a:chExt cx="7913400" cy="3981000"/>
          </a:xfrm>
        </p:grpSpPr>
        <p:sp>
          <p:nvSpPr>
            <p:cNvPr id="14" name="Shape 14"/>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a:spLocks noGrp="1"/>
          </p:cNvSpPr>
          <p:nvPr>
            <p:ph type="ctrTitle"/>
          </p:nvPr>
        </p:nvSpPr>
        <p:spPr>
          <a:xfrm>
            <a:off x="1962150" y="1171525"/>
            <a:ext cx="5219700" cy="28005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9pPr>
          </a:lstStyle>
          <a:p>
            <a:endParaRPr/>
          </a:p>
        </p:txBody>
      </p:sp>
      <p:pic>
        <p:nvPicPr>
          <p:cNvPr id="17" name="Shape 17" descr="1.png"/>
          <p:cNvPicPr preferRelativeResize="0"/>
          <p:nvPr/>
        </p:nvPicPr>
        <p:blipFill rotWithShape="1">
          <a:blip r:embed="rId6">
            <a:alphaModFix/>
          </a:blip>
          <a:srcRect r="34261" b="14813"/>
          <a:stretch/>
        </p:blipFill>
        <p:spPr>
          <a:xfrm flipH="1">
            <a:off x="0" y="1209675"/>
            <a:ext cx="2536475" cy="3933825"/>
          </a:xfrm>
          <a:prstGeom prst="rect">
            <a:avLst/>
          </a:prstGeom>
          <a:noFill/>
          <a:ln>
            <a:noFill/>
          </a:ln>
        </p:spPr>
      </p:pic>
      <p:pic>
        <p:nvPicPr>
          <p:cNvPr id="18" name="Shape 18" descr="8.png"/>
          <p:cNvPicPr preferRelativeResize="0"/>
          <p:nvPr/>
        </p:nvPicPr>
        <p:blipFill rotWithShape="1">
          <a:blip r:embed="rId7">
            <a:alphaModFix/>
          </a:blip>
          <a:srcRect/>
          <a:stretch/>
        </p:blipFill>
        <p:spPr>
          <a:xfrm rot="351375">
            <a:off x="7110167" y="2730953"/>
            <a:ext cx="970522" cy="13856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pic>
        <p:nvPicPr>
          <p:cNvPr id="92" name="Shape 92" descr="7.png"/>
          <p:cNvPicPr preferRelativeResize="0"/>
          <p:nvPr/>
        </p:nvPicPr>
        <p:blipFill rotWithShape="1">
          <a:blip r:embed="rId2">
            <a:alphaModFix/>
          </a:blip>
          <a:srcRect l="49259" b="18374"/>
          <a:stretch/>
        </p:blipFill>
        <p:spPr>
          <a:xfrm rot="5400000">
            <a:off x="418138" y="-437188"/>
            <a:ext cx="1478299" cy="2333625"/>
          </a:xfrm>
          <a:prstGeom prst="rect">
            <a:avLst/>
          </a:prstGeom>
          <a:noFill/>
          <a:ln>
            <a:noFill/>
          </a:ln>
        </p:spPr>
      </p:pic>
      <p:grpSp>
        <p:nvGrpSpPr>
          <p:cNvPr id="93" name="Shape 93"/>
          <p:cNvGrpSpPr/>
          <p:nvPr/>
        </p:nvGrpSpPr>
        <p:grpSpPr>
          <a:xfrm>
            <a:off x="615225" y="581250"/>
            <a:ext cx="7913400" cy="3981000"/>
            <a:chOff x="615225" y="581250"/>
            <a:chExt cx="7913400" cy="3981000"/>
          </a:xfrm>
        </p:grpSpPr>
        <p:sp>
          <p:nvSpPr>
            <p:cNvPr id="94" name="Shape 94"/>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Shape 96"/>
          <p:cNvSpPr txBox="1">
            <a:spLocks noGrp="1"/>
          </p:cNvSpPr>
          <p:nvPr>
            <p:ph type="title"/>
          </p:nvPr>
        </p:nvSpPr>
        <p:spPr>
          <a:xfrm>
            <a:off x="1251600" y="1044175"/>
            <a:ext cx="6640800" cy="4989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231F1C"/>
              </a:buClr>
              <a:buSzPts val="3000"/>
              <a:buFont typeface="Playfair Display"/>
              <a:buNone/>
              <a:defRPr sz="3000" b="1" i="0" u="none" strike="noStrike" cap="none">
                <a:solidFill>
                  <a:srgbClr val="231F1C"/>
                </a:solidFill>
                <a:latin typeface="Playfair Display"/>
                <a:ea typeface="Playfair Display"/>
                <a:cs typeface="Playfair Display"/>
                <a:sym typeface="Playfair Display"/>
              </a:defRPr>
            </a:lvl9pPr>
          </a:lstStyle>
          <a:p>
            <a:endParaRPr/>
          </a:p>
        </p:txBody>
      </p:sp>
      <p:pic>
        <p:nvPicPr>
          <p:cNvPr id="97" name="Shape 97" descr="3.png"/>
          <p:cNvPicPr preferRelativeResize="0"/>
          <p:nvPr/>
        </p:nvPicPr>
        <p:blipFill rotWithShape="1">
          <a:blip r:embed="rId3">
            <a:alphaModFix/>
          </a:blip>
          <a:srcRect r="17196" b="18533"/>
          <a:stretch/>
        </p:blipFill>
        <p:spPr>
          <a:xfrm>
            <a:off x="6915150" y="2889625"/>
            <a:ext cx="2228850" cy="2253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Just plants">
  <p:cSld name="BLANK_1">
    <p:spTree>
      <p:nvGrpSpPr>
        <p:cNvPr id="1" name="Shape 98"/>
        <p:cNvGrpSpPr/>
        <p:nvPr/>
      </p:nvGrpSpPr>
      <p:grpSpPr>
        <a:xfrm>
          <a:off x="0" y="0"/>
          <a:ext cx="0" cy="0"/>
          <a:chOff x="0" y="0"/>
          <a:chExt cx="0" cy="0"/>
        </a:xfrm>
      </p:grpSpPr>
      <p:pic>
        <p:nvPicPr>
          <p:cNvPr id="99" name="Shape 99" descr="11.png"/>
          <p:cNvPicPr preferRelativeResize="0"/>
          <p:nvPr/>
        </p:nvPicPr>
        <p:blipFill rotWithShape="1">
          <a:blip r:embed="rId2">
            <a:alphaModFix/>
          </a:blip>
          <a:srcRect l="43534"/>
          <a:stretch/>
        </p:blipFill>
        <p:spPr>
          <a:xfrm rot="-5400000" flipH="1">
            <a:off x="5076912" y="-1318612"/>
            <a:ext cx="1162050" cy="3780224"/>
          </a:xfrm>
          <a:prstGeom prst="rect">
            <a:avLst/>
          </a:prstGeom>
          <a:noFill/>
          <a:ln>
            <a:noFill/>
          </a:ln>
        </p:spPr>
      </p:pic>
      <p:pic>
        <p:nvPicPr>
          <p:cNvPr id="100" name="Shape 100" descr="2.png"/>
          <p:cNvPicPr preferRelativeResize="0"/>
          <p:nvPr/>
        </p:nvPicPr>
        <p:blipFill rotWithShape="1">
          <a:blip r:embed="rId3">
            <a:alphaModFix/>
          </a:blip>
          <a:srcRect l="45142" t="-12064" b="21353"/>
          <a:stretch/>
        </p:blipFill>
        <p:spPr>
          <a:xfrm rot="5400000">
            <a:off x="1066799" y="-1085850"/>
            <a:ext cx="1857376" cy="4010026"/>
          </a:xfrm>
          <a:prstGeom prst="rect">
            <a:avLst/>
          </a:prstGeom>
          <a:noFill/>
          <a:ln>
            <a:noFill/>
          </a:ln>
        </p:spPr>
      </p:pic>
      <p:pic>
        <p:nvPicPr>
          <p:cNvPr id="101" name="Shape 101" descr="11.png"/>
          <p:cNvPicPr preferRelativeResize="0"/>
          <p:nvPr/>
        </p:nvPicPr>
        <p:blipFill rotWithShape="1">
          <a:blip r:embed="rId2">
            <a:alphaModFix/>
          </a:blip>
          <a:srcRect r="35069" b="2780"/>
          <a:stretch/>
        </p:blipFill>
        <p:spPr>
          <a:xfrm rot="5400000">
            <a:off x="2664950" y="2474450"/>
            <a:ext cx="1423325" cy="3914775"/>
          </a:xfrm>
          <a:prstGeom prst="rect">
            <a:avLst/>
          </a:prstGeom>
          <a:noFill/>
          <a:ln>
            <a:noFill/>
          </a:ln>
        </p:spPr>
      </p:pic>
      <p:pic>
        <p:nvPicPr>
          <p:cNvPr id="102" name="Shape 102" descr="7.png"/>
          <p:cNvPicPr preferRelativeResize="0"/>
          <p:nvPr/>
        </p:nvPicPr>
        <p:blipFill rotWithShape="1">
          <a:blip r:embed="rId4">
            <a:alphaModFix/>
          </a:blip>
          <a:srcRect r="20660" b="38811"/>
          <a:stretch/>
        </p:blipFill>
        <p:spPr>
          <a:xfrm>
            <a:off x="5972175" y="2743150"/>
            <a:ext cx="3171824" cy="2400350"/>
          </a:xfrm>
          <a:prstGeom prst="rect">
            <a:avLst/>
          </a:prstGeom>
          <a:noFill/>
          <a:ln>
            <a:noFill/>
          </a:ln>
        </p:spPr>
      </p:pic>
      <p:pic>
        <p:nvPicPr>
          <p:cNvPr id="103" name="Shape 103" descr="4.png"/>
          <p:cNvPicPr preferRelativeResize="0"/>
          <p:nvPr/>
        </p:nvPicPr>
        <p:blipFill rotWithShape="1">
          <a:blip r:embed="rId5">
            <a:alphaModFix/>
          </a:blip>
          <a:srcRect r="26808"/>
          <a:stretch/>
        </p:blipFill>
        <p:spPr>
          <a:xfrm rot="-5400000">
            <a:off x="6379650" y="-773625"/>
            <a:ext cx="2000250" cy="3528450"/>
          </a:xfrm>
          <a:prstGeom prst="rect">
            <a:avLst/>
          </a:prstGeom>
          <a:noFill/>
          <a:ln>
            <a:noFill/>
          </a:ln>
        </p:spPr>
      </p:pic>
      <p:pic>
        <p:nvPicPr>
          <p:cNvPr id="104" name="Shape 104" descr="1.png"/>
          <p:cNvPicPr preferRelativeResize="0"/>
          <p:nvPr/>
        </p:nvPicPr>
        <p:blipFill rotWithShape="1">
          <a:blip r:embed="rId6">
            <a:alphaModFix/>
          </a:blip>
          <a:srcRect r="34261" b="14813"/>
          <a:stretch/>
        </p:blipFill>
        <p:spPr>
          <a:xfrm flipH="1">
            <a:off x="0" y="1209675"/>
            <a:ext cx="2536475" cy="3933825"/>
          </a:xfrm>
          <a:prstGeom prst="rect">
            <a:avLst/>
          </a:prstGeom>
          <a:noFill/>
          <a:ln>
            <a:noFill/>
          </a:ln>
        </p:spPr>
      </p:pic>
      <p:pic>
        <p:nvPicPr>
          <p:cNvPr id="105" name="Shape 105" descr="5.png"/>
          <p:cNvPicPr preferRelativeResize="0"/>
          <p:nvPr/>
        </p:nvPicPr>
        <p:blipFill rotWithShape="1">
          <a:blip r:embed="rId7">
            <a:alphaModFix/>
          </a:blip>
          <a:srcRect r="40695" b="12701"/>
          <a:stretch/>
        </p:blipFill>
        <p:spPr>
          <a:xfrm>
            <a:off x="7548050" y="1476375"/>
            <a:ext cx="1595950" cy="36671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pic>
        <p:nvPicPr>
          <p:cNvPr id="107" name="Shape 107" descr="3.png"/>
          <p:cNvPicPr preferRelativeResize="0"/>
          <p:nvPr/>
        </p:nvPicPr>
        <p:blipFill rotWithShape="1">
          <a:blip r:embed="rId2">
            <a:alphaModFix/>
          </a:blip>
          <a:srcRect r="17196" b="18533"/>
          <a:stretch/>
        </p:blipFill>
        <p:spPr>
          <a:xfrm>
            <a:off x="6915150" y="2889625"/>
            <a:ext cx="2228850" cy="2253875"/>
          </a:xfrm>
          <a:prstGeom prst="rect">
            <a:avLst/>
          </a:prstGeom>
          <a:noFill/>
          <a:ln>
            <a:noFill/>
          </a:ln>
        </p:spPr>
      </p:pic>
      <p:grpSp>
        <p:nvGrpSpPr>
          <p:cNvPr id="108" name="Shape 108"/>
          <p:cNvGrpSpPr/>
          <p:nvPr/>
        </p:nvGrpSpPr>
        <p:grpSpPr>
          <a:xfrm>
            <a:off x="615225" y="581250"/>
            <a:ext cx="7913400" cy="3981000"/>
            <a:chOff x="615225" y="581250"/>
            <a:chExt cx="7913400" cy="3981000"/>
          </a:xfrm>
        </p:grpSpPr>
        <p:sp>
          <p:nvSpPr>
            <p:cNvPr id="109" name="Shape 109"/>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Shape 110"/>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Shape 111"/>
          <p:cNvSpPr txBox="1">
            <a:spLocks noGrp="1"/>
          </p:cNvSpPr>
          <p:nvPr>
            <p:ph type="body" idx="1"/>
          </p:nvPr>
        </p:nvSpPr>
        <p:spPr>
          <a:xfrm>
            <a:off x="885825" y="3949100"/>
            <a:ext cx="7372500" cy="519600"/>
          </a:xfrm>
          <a:prstGeom prst="rect">
            <a:avLst/>
          </a:prstGeom>
          <a:noFill/>
          <a:ln>
            <a:noFill/>
          </a:ln>
        </p:spPr>
        <p:txBody>
          <a:bodyPr spcFirstLastPara="1" wrap="square" lIns="91425" tIns="91425" rIns="91425" bIns="91425" anchor="b" anchorCtr="0"/>
          <a:lstStyle>
            <a:lvl1pPr marL="457200" marR="0" lvl="0" indent="-228600" algn="ctr" rtl="0">
              <a:lnSpc>
                <a:spcPct val="100000"/>
              </a:lnSpc>
              <a:spcBef>
                <a:spcPts val="360"/>
              </a:spcBef>
              <a:spcAft>
                <a:spcPts val="0"/>
              </a:spcAft>
              <a:buClr>
                <a:schemeClr val="dk2"/>
              </a:buClr>
              <a:buSzPts val="1200"/>
              <a:buFont typeface="Tinos"/>
              <a:buNone/>
              <a:defRPr sz="1200" b="0" i="0" u="none" strike="noStrike" cap="none">
                <a:solidFill>
                  <a:schemeClr val="dk2"/>
                </a:solidFill>
                <a:latin typeface="Tinos"/>
                <a:ea typeface="Tinos"/>
                <a:cs typeface="Tinos"/>
                <a:sym typeface="Tinos"/>
              </a:defRPr>
            </a:lvl1pPr>
          </a:lstStyle>
          <a:p>
            <a:endParaRPr/>
          </a:p>
        </p:txBody>
      </p:sp>
      <p:pic>
        <p:nvPicPr>
          <p:cNvPr id="112" name="Shape 112" descr="7.png"/>
          <p:cNvPicPr preferRelativeResize="0"/>
          <p:nvPr/>
        </p:nvPicPr>
        <p:blipFill rotWithShape="1">
          <a:blip r:embed="rId3">
            <a:alphaModFix/>
          </a:blip>
          <a:srcRect l="49259" b="18374"/>
          <a:stretch/>
        </p:blipFill>
        <p:spPr>
          <a:xfrm rot="5400000">
            <a:off x="418138" y="-437188"/>
            <a:ext cx="1478299" cy="2333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9"/>
        <p:cNvGrpSpPr/>
        <p:nvPr/>
      </p:nvGrpSpPr>
      <p:grpSpPr>
        <a:xfrm>
          <a:off x="0" y="0"/>
          <a:ext cx="0" cy="0"/>
          <a:chOff x="0" y="0"/>
          <a:chExt cx="0" cy="0"/>
        </a:xfrm>
      </p:grpSpPr>
      <p:pic>
        <p:nvPicPr>
          <p:cNvPr id="20" name="Shape 20" descr="2.png"/>
          <p:cNvPicPr preferRelativeResize="0"/>
          <p:nvPr/>
        </p:nvPicPr>
        <p:blipFill rotWithShape="1">
          <a:blip r:embed="rId2">
            <a:alphaModFix/>
          </a:blip>
          <a:srcRect r="34288" b="26905"/>
          <a:stretch/>
        </p:blipFill>
        <p:spPr>
          <a:xfrm rot="-5400000">
            <a:off x="6531676" y="-493150"/>
            <a:ext cx="2138225" cy="3105476"/>
          </a:xfrm>
          <a:prstGeom prst="rect">
            <a:avLst/>
          </a:prstGeom>
          <a:noFill/>
          <a:ln>
            <a:noFill/>
          </a:ln>
        </p:spPr>
      </p:pic>
      <p:grpSp>
        <p:nvGrpSpPr>
          <p:cNvPr id="21" name="Shape 21"/>
          <p:cNvGrpSpPr/>
          <p:nvPr/>
        </p:nvGrpSpPr>
        <p:grpSpPr>
          <a:xfrm>
            <a:off x="615225" y="581250"/>
            <a:ext cx="7913400" cy="3981000"/>
            <a:chOff x="615225" y="581250"/>
            <a:chExt cx="7913400" cy="3981000"/>
          </a:xfrm>
        </p:grpSpPr>
        <p:sp>
          <p:nvSpPr>
            <p:cNvPr id="22" name="Shape 22"/>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 name="Shape 24"/>
          <p:cNvSpPr txBox="1">
            <a:spLocks noGrp="1"/>
          </p:cNvSpPr>
          <p:nvPr>
            <p:ph type="title"/>
          </p:nvPr>
        </p:nvSpPr>
        <p:spPr>
          <a:xfrm>
            <a:off x="1251600" y="1044175"/>
            <a:ext cx="6640800" cy="954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9pPr>
          </a:lstStyle>
          <a:p>
            <a:endParaRPr/>
          </a:p>
        </p:txBody>
      </p:sp>
      <p:sp>
        <p:nvSpPr>
          <p:cNvPr id="25" name="Shape 25"/>
          <p:cNvSpPr txBox="1">
            <a:spLocks noGrp="1"/>
          </p:cNvSpPr>
          <p:nvPr>
            <p:ph type="body" idx="1"/>
          </p:nvPr>
        </p:nvSpPr>
        <p:spPr>
          <a:xfrm>
            <a:off x="1191650" y="2115774"/>
            <a:ext cx="3281700" cy="21522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1pPr>
            <a:lvl2pPr marL="914400" marR="0" lvl="1"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2pPr>
            <a:lvl3pPr marL="1371600" marR="0" lvl="2"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3pPr>
            <a:lvl4pPr marL="1828800" marR="0" lvl="3"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4pPr>
            <a:lvl5pPr marL="2286000" marR="0" lvl="4"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5pPr>
            <a:lvl6pPr marL="2743200" marR="0" lvl="5"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6pPr>
            <a:lvl7pPr marL="3200400" marR="0" lvl="6"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7pPr>
            <a:lvl8pPr marL="3657600" marR="0" lvl="7"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8pPr>
            <a:lvl9pPr marL="4114800" marR="0" lvl="8"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9pPr>
          </a:lstStyle>
          <a:p>
            <a:endParaRPr/>
          </a:p>
        </p:txBody>
      </p:sp>
      <p:sp>
        <p:nvSpPr>
          <p:cNvPr id="26" name="Shape 26"/>
          <p:cNvSpPr txBox="1">
            <a:spLocks noGrp="1"/>
          </p:cNvSpPr>
          <p:nvPr>
            <p:ph type="body" idx="2"/>
          </p:nvPr>
        </p:nvSpPr>
        <p:spPr>
          <a:xfrm>
            <a:off x="4670800" y="2115774"/>
            <a:ext cx="3281700" cy="21522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1pPr>
            <a:lvl2pPr marL="914400" marR="0" lvl="1"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2pPr>
            <a:lvl3pPr marL="1371600" marR="0" lvl="2"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3pPr>
            <a:lvl4pPr marL="1828800" marR="0" lvl="3"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4pPr>
            <a:lvl5pPr marL="2286000" marR="0" lvl="4"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5pPr>
            <a:lvl6pPr marL="2743200" marR="0" lvl="5"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6pPr>
            <a:lvl7pPr marL="3200400" marR="0" lvl="6"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7pPr>
            <a:lvl8pPr marL="3657600" marR="0" lvl="7"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8pPr>
            <a:lvl9pPr marL="4114800" marR="0" lvl="8"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9pPr>
          </a:lstStyle>
          <a:p>
            <a:endParaRPr/>
          </a:p>
        </p:txBody>
      </p:sp>
      <p:pic>
        <p:nvPicPr>
          <p:cNvPr id="27" name="Shape 27" descr="7.png"/>
          <p:cNvPicPr preferRelativeResize="0"/>
          <p:nvPr/>
        </p:nvPicPr>
        <p:blipFill rotWithShape="1">
          <a:blip r:embed="rId3">
            <a:alphaModFix/>
          </a:blip>
          <a:srcRect l="57520" b="21763"/>
          <a:stretch/>
        </p:blipFill>
        <p:spPr>
          <a:xfrm>
            <a:off x="0" y="2380575"/>
            <a:ext cx="1528900" cy="2762925"/>
          </a:xfrm>
          <a:prstGeom prst="rect">
            <a:avLst/>
          </a:prstGeom>
          <a:noFill/>
          <a:ln>
            <a:noFill/>
          </a:ln>
        </p:spPr>
      </p:pic>
      <p:pic>
        <p:nvPicPr>
          <p:cNvPr id="28" name="Shape 28" descr="11.png"/>
          <p:cNvPicPr preferRelativeResize="0"/>
          <p:nvPr/>
        </p:nvPicPr>
        <p:blipFill rotWithShape="1">
          <a:blip r:embed="rId4">
            <a:alphaModFix/>
          </a:blip>
          <a:srcRect r="35069" b="72214"/>
          <a:stretch/>
        </p:blipFill>
        <p:spPr>
          <a:xfrm>
            <a:off x="7005675" y="3455208"/>
            <a:ext cx="2147850" cy="1688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pic>
        <p:nvPicPr>
          <p:cNvPr id="30" name="Shape 30" descr="5.png"/>
          <p:cNvPicPr preferRelativeResize="0"/>
          <p:nvPr/>
        </p:nvPicPr>
        <p:blipFill rotWithShape="1">
          <a:blip r:embed="rId2">
            <a:alphaModFix/>
          </a:blip>
          <a:srcRect r="40695" b="12701"/>
          <a:stretch/>
        </p:blipFill>
        <p:spPr>
          <a:xfrm>
            <a:off x="7727980" y="1889850"/>
            <a:ext cx="1416020" cy="3253650"/>
          </a:xfrm>
          <a:prstGeom prst="rect">
            <a:avLst/>
          </a:prstGeom>
          <a:noFill/>
          <a:ln>
            <a:noFill/>
          </a:ln>
        </p:spPr>
      </p:pic>
      <p:pic>
        <p:nvPicPr>
          <p:cNvPr id="31" name="Shape 31" descr="11.png"/>
          <p:cNvPicPr preferRelativeResize="0"/>
          <p:nvPr/>
        </p:nvPicPr>
        <p:blipFill rotWithShape="1">
          <a:blip r:embed="rId3">
            <a:alphaModFix/>
          </a:blip>
          <a:srcRect l="43534" b="9942"/>
          <a:stretch/>
        </p:blipFill>
        <p:spPr>
          <a:xfrm rot="-5400000" flipH="1">
            <a:off x="6860725" y="-1130750"/>
            <a:ext cx="1162050" cy="3404500"/>
          </a:xfrm>
          <a:prstGeom prst="rect">
            <a:avLst/>
          </a:prstGeom>
          <a:noFill/>
          <a:ln>
            <a:noFill/>
          </a:ln>
        </p:spPr>
      </p:pic>
      <p:pic>
        <p:nvPicPr>
          <p:cNvPr id="32" name="Shape 32" descr="11.png"/>
          <p:cNvPicPr preferRelativeResize="0"/>
          <p:nvPr/>
        </p:nvPicPr>
        <p:blipFill rotWithShape="1">
          <a:blip r:embed="rId3">
            <a:alphaModFix/>
          </a:blip>
          <a:srcRect r="35069" b="2780"/>
          <a:stretch/>
        </p:blipFill>
        <p:spPr>
          <a:xfrm rot="5400000">
            <a:off x="1236200" y="2474450"/>
            <a:ext cx="1423325" cy="3914775"/>
          </a:xfrm>
          <a:prstGeom prst="rect">
            <a:avLst/>
          </a:prstGeom>
          <a:noFill/>
          <a:ln>
            <a:noFill/>
          </a:ln>
        </p:spPr>
      </p:pic>
      <p:grpSp>
        <p:nvGrpSpPr>
          <p:cNvPr id="33" name="Shape 33"/>
          <p:cNvGrpSpPr/>
          <p:nvPr/>
        </p:nvGrpSpPr>
        <p:grpSpPr>
          <a:xfrm>
            <a:off x="615225" y="581250"/>
            <a:ext cx="7913400" cy="3981000"/>
            <a:chOff x="615225" y="581250"/>
            <a:chExt cx="7913400" cy="3981000"/>
          </a:xfrm>
        </p:grpSpPr>
        <p:sp>
          <p:nvSpPr>
            <p:cNvPr id="34" name="Shape 34"/>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6" name="Shape 36" descr="2.png"/>
          <p:cNvPicPr preferRelativeResize="0"/>
          <p:nvPr/>
        </p:nvPicPr>
        <p:blipFill rotWithShape="1">
          <a:blip r:embed="rId4">
            <a:alphaModFix/>
          </a:blip>
          <a:srcRect l="45142" t="-12064" b="21353"/>
          <a:stretch/>
        </p:blipFill>
        <p:spPr>
          <a:xfrm rot="5400000">
            <a:off x="949199" y="-968250"/>
            <a:ext cx="1654426" cy="3571876"/>
          </a:xfrm>
          <a:prstGeom prst="rect">
            <a:avLst/>
          </a:prstGeom>
          <a:noFill/>
          <a:ln>
            <a:noFill/>
          </a:ln>
        </p:spPr>
      </p:pic>
      <p:pic>
        <p:nvPicPr>
          <p:cNvPr id="37" name="Shape 37" descr="6.png"/>
          <p:cNvPicPr preferRelativeResize="0"/>
          <p:nvPr/>
        </p:nvPicPr>
        <p:blipFill rotWithShape="1">
          <a:blip r:embed="rId5">
            <a:alphaModFix/>
          </a:blip>
          <a:srcRect l="11089" r="-11089" b="16540"/>
          <a:stretch/>
        </p:blipFill>
        <p:spPr>
          <a:xfrm flipH="1">
            <a:off x="7639050" y="3602476"/>
            <a:ext cx="1504950" cy="154102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8"/>
        <p:cNvGrpSpPr/>
        <p:nvPr/>
      </p:nvGrpSpPr>
      <p:grpSpPr>
        <a:xfrm>
          <a:off x="0" y="0"/>
          <a:ext cx="0" cy="0"/>
          <a:chOff x="0" y="0"/>
          <a:chExt cx="0" cy="0"/>
        </a:xfrm>
      </p:grpSpPr>
      <p:pic>
        <p:nvPicPr>
          <p:cNvPr id="39" name="Shape 39" descr="11.png"/>
          <p:cNvPicPr preferRelativeResize="0"/>
          <p:nvPr/>
        </p:nvPicPr>
        <p:blipFill rotWithShape="1">
          <a:blip r:embed="rId2">
            <a:alphaModFix/>
          </a:blip>
          <a:srcRect r="35069" b="17702"/>
          <a:stretch/>
        </p:blipFill>
        <p:spPr>
          <a:xfrm rot="5400000">
            <a:off x="1426387" y="1569262"/>
            <a:ext cx="2147850" cy="5000626"/>
          </a:xfrm>
          <a:prstGeom prst="rect">
            <a:avLst/>
          </a:prstGeom>
          <a:noFill/>
          <a:ln>
            <a:noFill/>
          </a:ln>
        </p:spPr>
      </p:pic>
      <p:pic>
        <p:nvPicPr>
          <p:cNvPr id="40" name="Shape 40" descr="4.png"/>
          <p:cNvPicPr preferRelativeResize="0"/>
          <p:nvPr/>
        </p:nvPicPr>
        <p:blipFill rotWithShape="1">
          <a:blip r:embed="rId3">
            <a:alphaModFix/>
          </a:blip>
          <a:srcRect r="26808"/>
          <a:stretch/>
        </p:blipFill>
        <p:spPr>
          <a:xfrm rot="-5400000">
            <a:off x="5569537" y="-997538"/>
            <a:ext cx="2586450" cy="4562475"/>
          </a:xfrm>
          <a:prstGeom prst="rect">
            <a:avLst/>
          </a:prstGeom>
          <a:noFill/>
          <a:ln>
            <a:noFill/>
          </a:ln>
        </p:spPr>
      </p:pic>
      <p:grpSp>
        <p:nvGrpSpPr>
          <p:cNvPr id="41" name="Shape 41"/>
          <p:cNvGrpSpPr/>
          <p:nvPr/>
        </p:nvGrpSpPr>
        <p:grpSpPr>
          <a:xfrm>
            <a:off x="1638168" y="1095866"/>
            <a:ext cx="5867786" cy="2951912"/>
            <a:chOff x="615225" y="581250"/>
            <a:chExt cx="7913400" cy="3981000"/>
          </a:xfrm>
        </p:grpSpPr>
        <p:sp>
          <p:nvSpPr>
            <p:cNvPr id="42" name="Shape 42"/>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Shape 44"/>
          <p:cNvSpPr txBox="1">
            <a:spLocks noGrp="1"/>
          </p:cNvSpPr>
          <p:nvPr>
            <p:ph type="ctrTitle"/>
          </p:nvPr>
        </p:nvSpPr>
        <p:spPr>
          <a:xfrm>
            <a:off x="1924050" y="1659550"/>
            <a:ext cx="5295900" cy="1159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231F1C"/>
              </a:buClr>
              <a:buSzPts val="3600"/>
              <a:buFont typeface="Playfair Display"/>
              <a:buNone/>
              <a:defRPr sz="3600" b="1" i="0" u="none" strike="noStrike" cap="none">
                <a:solidFill>
                  <a:srgbClr val="231F1C"/>
                </a:solidFill>
                <a:latin typeface="Playfair Display"/>
                <a:ea typeface="Playfair Display"/>
                <a:cs typeface="Playfair Display"/>
                <a:sym typeface="Playfair Display"/>
              </a:defRPr>
            </a:lvl9pPr>
          </a:lstStyle>
          <a:p>
            <a:endParaRPr/>
          </a:p>
        </p:txBody>
      </p:sp>
      <p:sp>
        <p:nvSpPr>
          <p:cNvPr id="45" name="Shape 45"/>
          <p:cNvSpPr txBox="1">
            <a:spLocks noGrp="1"/>
          </p:cNvSpPr>
          <p:nvPr>
            <p:ph type="subTitle" idx="1"/>
          </p:nvPr>
        </p:nvSpPr>
        <p:spPr>
          <a:xfrm>
            <a:off x="685800" y="2916253"/>
            <a:ext cx="7772400" cy="784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1400"/>
              <a:buFont typeface="Tinos"/>
              <a:buNone/>
              <a:defRPr sz="1400" b="0" i="1" u="none" strike="noStrike" cap="none">
                <a:solidFill>
                  <a:schemeClr val="dk2"/>
                </a:solidFill>
                <a:latin typeface="Tinos"/>
                <a:ea typeface="Tinos"/>
                <a:cs typeface="Tinos"/>
                <a:sym typeface="Tinos"/>
              </a:defRPr>
            </a:lvl1pPr>
            <a:lvl2pPr marR="0" lvl="1"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2pPr>
            <a:lvl3pPr marR="0" lvl="2"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3pPr>
            <a:lvl4pPr marR="0" lvl="3"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4pPr>
            <a:lvl5pPr marR="0" lvl="4"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5pPr>
            <a:lvl6pPr marR="0" lvl="5"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6pPr>
            <a:lvl7pPr marR="0" lvl="6"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7pPr>
            <a:lvl8pPr marR="0" lvl="7"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8pPr>
            <a:lvl9pPr marR="0" lvl="8" algn="ctr" rtl="0">
              <a:lnSpc>
                <a:spcPct val="100000"/>
              </a:lnSpc>
              <a:spcBef>
                <a:spcPts val="0"/>
              </a:spcBef>
              <a:spcAft>
                <a:spcPts val="0"/>
              </a:spcAft>
              <a:buClr>
                <a:schemeClr val="dk2"/>
              </a:buClr>
              <a:buSzPts val="3000"/>
              <a:buFont typeface="Tinos"/>
              <a:buNone/>
              <a:defRPr sz="3000" b="0" i="1" u="none" strike="noStrike" cap="none">
                <a:solidFill>
                  <a:schemeClr val="dk2"/>
                </a:solidFill>
                <a:latin typeface="Tinos"/>
                <a:ea typeface="Tinos"/>
                <a:cs typeface="Tinos"/>
                <a:sym typeface="Tinos"/>
              </a:defRPr>
            </a:lvl9pPr>
          </a:lstStyle>
          <a:p>
            <a:endParaRPr/>
          </a:p>
        </p:txBody>
      </p:sp>
      <p:pic>
        <p:nvPicPr>
          <p:cNvPr id="46" name="Shape 46" descr="3.png"/>
          <p:cNvPicPr preferRelativeResize="0"/>
          <p:nvPr/>
        </p:nvPicPr>
        <p:blipFill rotWithShape="1">
          <a:blip r:embed="rId4">
            <a:alphaModFix/>
          </a:blip>
          <a:srcRect r="17196" b="18533"/>
          <a:stretch/>
        </p:blipFill>
        <p:spPr>
          <a:xfrm>
            <a:off x="6162675" y="2128700"/>
            <a:ext cx="2981325" cy="3014799"/>
          </a:xfrm>
          <a:prstGeom prst="rect">
            <a:avLst/>
          </a:prstGeom>
          <a:noFill/>
          <a:ln>
            <a:noFill/>
          </a:ln>
        </p:spPr>
      </p:pic>
      <p:pic>
        <p:nvPicPr>
          <p:cNvPr id="47" name="Shape 47" descr="7.png"/>
          <p:cNvPicPr preferRelativeResize="0"/>
          <p:nvPr/>
        </p:nvPicPr>
        <p:blipFill rotWithShape="1">
          <a:blip r:embed="rId5">
            <a:alphaModFix/>
          </a:blip>
          <a:srcRect l="49259" b="18374"/>
          <a:stretch/>
        </p:blipFill>
        <p:spPr>
          <a:xfrm rot="5400000">
            <a:off x="603175" y="-622226"/>
            <a:ext cx="2117874" cy="334327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
        <p:cNvGrpSpPr/>
        <p:nvPr/>
      </p:nvGrpSpPr>
      <p:grpSpPr>
        <a:xfrm>
          <a:off x="0" y="0"/>
          <a:ext cx="0" cy="0"/>
          <a:chOff x="0" y="0"/>
          <a:chExt cx="0" cy="0"/>
        </a:xfrm>
      </p:grpSpPr>
      <p:pic>
        <p:nvPicPr>
          <p:cNvPr id="49" name="Shape 49" descr="3.png"/>
          <p:cNvPicPr preferRelativeResize="0"/>
          <p:nvPr/>
        </p:nvPicPr>
        <p:blipFill rotWithShape="1">
          <a:blip r:embed="rId2">
            <a:alphaModFix/>
          </a:blip>
          <a:srcRect r="17196" b="18533"/>
          <a:stretch/>
        </p:blipFill>
        <p:spPr>
          <a:xfrm>
            <a:off x="6162675" y="2128700"/>
            <a:ext cx="2981325" cy="3014799"/>
          </a:xfrm>
          <a:prstGeom prst="rect">
            <a:avLst/>
          </a:prstGeom>
          <a:noFill/>
          <a:ln>
            <a:noFill/>
          </a:ln>
        </p:spPr>
      </p:pic>
      <p:pic>
        <p:nvPicPr>
          <p:cNvPr id="50" name="Shape 50" descr="7.png"/>
          <p:cNvPicPr preferRelativeResize="0"/>
          <p:nvPr/>
        </p:nvPicPr>
        <p:blipFill rotWithShape="1">
          <a:blip r:embed="rId3">
            <a:alphaModFix/>
          </a:blip>
          <a:srcRect l="49259" b="18374"/>
          <a:stretch/>
        </p:blipFill>
        <p:spPr>
          <a:xfrm rot="5400000">
            <a:off x="603175" y="-622226"/>
            <a:ext cx="2117874" cy="3343276"/>
          </a:xfrm>
          <a:prstGeom prst="rect">
            <a:avLst/>
          </a:prstGeom>
          <a:noFill/>
          <a:ln>
            <a:noFill/>
          </a:ln>
        </p:spPr>
      </p:pic>
      <p:grpSp>
        <p:nvGrpSpPr>
          <p:cNvPr id="51" name="Shape 51"/>
          <p:cNvGrpSpPr/>
          <p:nvPr/>
        </p:nvGrpSpPr>
        <p:grpSpPr>
          <a:xfrm>
            <a:off x="1638168" y="1095794"/>
            <a:ext cx="5867786" cy="2951912"/>
            <a:chOff x="615225" y="581250"/>
            <a:chExt cx="7913400" cy="3981000"/>
          </a:xfrm>
        </p:grpSpPr>
        <p:sp>
          <p:nvSpPr>
            <p:cNvPr id="52" name="Shape 52"/>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Shape 53"/>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Shape 54"/>
          <p:cNvSpPr/>
          <p:nvPr/>
        </p:nvSpPr>
        <p:spPr>
          <a:xfrm>
            <a:off x="4276500" y="3703848"/>
            <a:ext cx="591000" cy="591000"/>
          </a:xfrm>
          <a:prstGeom prst="ellipse">
            <a:avLst/>
          </a:prstGeom>
          <a:solidFill>
            <a:srgbClr val="231F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txBox="1">
            <a:spLocks noGrp="1"/>
          </p:cNvSpPr>
          <p:nvPr>
            <p:ph type="body" idx="1"/>
          </p:nvPr>
        </p:nvSpPr>
        <p:spPr>
          <a:xfrm>
            <a:off x="2750400" y="1164100"/>
            <a:ext cx="3643200" cy="2816700"/>
          </a:xfrm>
          <a:prstGeom prst="rect">
            <a:avLst/>
          </a:prstGeom>
          <a:noFill/>
          <a:ln>
            <a:noFill/>
          </a:ln>
        </p:spPr>
        <p:txBody>
          <a:bodyPr spcFirstLastPara="1" wrap="square" lIns="91425" tIns="91425" rIns="91425" bIns="91425" anchor="ctr" anchorCtr="0"/>
          <a:lstStyle>
            <a:lvl1pPr marL="457200" marR="0" lvl="0" indent="-342900" algn="ctr" rtl="0">
              <a:lnSpc>
                <a:spcPct val="100000"/>
              </a:lnSpc>
              <a:spcBef>
                <a:spcPts val="60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1pPr>
            <a:lvl2pPr marL="914400" marR="0" lvl="1"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2pPr>
            <a:lvl3pPr marL="1371600" marR="0" lvl="2"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3pPr>
            <a:lvl4pPr marL="1828800" marR="0" lvl="3"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4pPr>
            <a:lvl5pPr marL="2286000" marR="0" lvl="4"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5pPr>
            <a:lvl6pPr marL="2743200" marR="0" lvl="5"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6pPr>
            <a:lvl7pPr marL="3200400" marR="0" lvl="6"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7pPr>
            <a:lvl8pPr marL="3657600" marR="0" lvl="7"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8pPr>
            <a:lvl9pPr marL="4114800" marR="0" lvl="8" indent="-342900" algn="ctr" rtl="0">
              <a:lnSpc>
                <a:spcPct val="100000"/>
              </a:lnSpc>
              <a:spcBef>
                <a:spcPts val="0"/>
              </a:spcBef>
              <a:spcAft>
                <a:spcPts val="0"/>
              </a:spcAft>
              <a:buClr>
                <a:srgbClr val="231F1C"/>
              </a:buClr>
              <a:buSzPts val="1800"/>
              <a:buFont typeface="Playfair Display"/>
              <a:buChar char="■"/>
              <a:defRPr sz="1800" b="0" i="1" u="none" strike="noStrike" cap="none">
                <a:solidFill>
                  <a:srgbClr val="231F1C"/>
                </a:solidFill>
                <a:latin typeface="Playfair Display"/>
                <a:ea typeface="Playfair Display"/>
                <a:cs typeface="Playfair Display"/>
                <a:sym typeface="Playfair Display"/>
              </a:defRPr>
            </a:lvl9pPr>
          </a:lstStyle>
          <a:p>
            <a:endParaRPr/>
          </a:p>
        </p:txBody>
      </p:sp>
      <p:sp>
        <p:nvSpPr>
          <p:cNvPr id="56" name="Shape 56"/>
          <p:cNvSpPr txBox="1"/>
          <p:nvPr/>
        </p:nvSpPr>
        <p:spPr>
          <a:xfrm>
            <a:off x="3593400" y="3748272"/>
            <a:ext cx="1957200" cy="3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rgbClr val="FFFFFF"/>
                </a:solidFill>
                <a:latin typeface="Playfair Display"/>
                <a:ea typeface="Playfair Display"/>
                <a:cs typeface="Playfair Display"/>
                <a:sym typeface="Playfair Display"/>
              </a:rPr>
              <a:t>”</a:t>
            </a:r>
            <a:endParaRPr sz="3600" b="0" i="0" u="none" strike="noStrike" cap="none">
              <a:solidFill>
                <a:srgbClr val="FFFFFF"/>
              </a:solidFill>
              <a:latin typeface="Playfair Display"/>
              <a:ea typeface="Playfair Display"/>
              <a:cs typeface="Playfair Display"/>
              <a:sym typeface="Playfair Display"/>
            </a:endParaRPr>
          </a:p>
        </p:txBody>
      </p:sp>
      <p:pic>
        <p:nvPicPr>
          <p:cNvPr id="57" name="Shape 57" descr="10.png"/>
          <p:cNvPicPr preferRelativeResize="0"/>
          <p:nvPr/>
        </p:nvPicPr>
        <p:blipFill rotWithShape="1">
          <a:blip r:embed="rId4">
            <a:alphaModFix/>
          </a:blip>
          <a:srcRect l="17184" b="50541"/>
          <a:stretch/>
        </p:blipFill>
        <p:spPr>
          <a:xfrm>
            <a:off x="-9525" y="2599625"/>
            <a:ext cx="3138200" cy="2543874"/>
          </a:xfrm>
          <a:prstGeom prst="rect">
            <a:avLst/>
          </a:prstGeom>
          <a:noFill/>
          <a:ln>
            <a:noFill/>
          </a:ln>
        </p:spPr>
      </p:pic>
      <p:pic>
        <p:nvPicPr>
          <p:cNvPr id="58" name="Shape 58" descr="2.png"/>
          <p:cNvPicPr preferRelativeResize="0"/>
          <p:nvPr/>
        </p:nvPicPr>
        <p:blipFill rotWithShape="1">
          <a:blip r:embed="rId5">
            <a:alphaModFix/>
          </a:blip>
          <a:srcRect r="34288" b="26905"/>
          <a:stretch/>
        </p:blipFill>
        <p:spPr>
          <a:xfrm rot="-5400000">
            <a:off x="6531676" y="-493150"/>
            <a:ext cx="2138225" cy="31054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9"/>
        <p:cNvGrpSpPr/>
        <p:nvPr/>
      </p:nvGrpSpPr>
      <p:grpSpPr>
        <a:xfrm>
          <a:off x="0" y="0"/>
          <a:ext cx="0" cy="0"/>
          <a:chOff x="0" y="0"/>
          <a:chExt cx="0" cy="0"/>
        </a:xfrm>
      </p:grpSpPr>
      <p:pic>
        <p:nvPicPr>
          <p:cNvPr id="60" name="Shape 60" descr="3.png"/>
          <p:cNvPicPr preferRelativeResize="0"/>
          <p:nvPr/>
        </p:nvPicPr>
        <p:blipFill rotWithShape="1">
          <a:blip r:embed="rId2">
            <a:alphaModFix/>
          </a:blip>
          <a:srcRect l="50049" t="-17056" r="-4964" b="19199"/>
          <a:stretch/>
        </p:blipFill>
        <p:spPr>
          <a:xfrm rot="5400000">
            <a:off x="1031774" y="-1060351"/>
            <a:ext cx="2527500" cy="4629151"/>
          </a:xfrm>
          <a:prstGeom prst="rect">
            <a:avLst/>
          </a:prstGeom>
          <a:noFill/>
          <a:ln>
            <a:noFill/>
          </a:ln>
        </p:spPr>
      </p:pic>
      <p:grpSp>
        <p:nvGrpSpPr>
          <p:cNvPr id="61" name="Shape 61"/>
          <p:cNvGrpSpPr/>
          <p:nvPr/>
        </p:nvGrpSpPr>
        <p:grpSpPr>
          <a:xfrm>
            <a:off x="615225" y="581250"/>
            <a:ext cx="7913400" cy="3981000"/>
            <a:chOff x="615225" y="581250"/>
            <a:chExt cx="7913400" cy="3981000"/>
          </a:xfrm>
        </p:grpSpPr>
        <p:sp>
          <p:nvSpPr>
            <p:cNvPr id="62" name="Shape 62"/>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Shape 64"/>
          <p:cNvSpPr txBox="1">
            <a:spLocks noGrp="1"/>
          </p:cNvSpPr>
          <p:nvPr>
            <p:ph type="title"/>
          </p:nvPr>
        </p:nvSpPr>
        <p:spPr>
          <a:xfrm>
            <a:off x="1251600" y="1044175"/>
            <a:ext cx="6640800" cy="954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9pPr>
          </a:lstStyle>
          <a:p>
            <a:endParaRPr/>
          </a:p>
        </p:txBody>
      </p:sp>
      <p:sp>
        <p:nvSpPr>
          <p:cNvPr id="65" name="Shape 65"/>
          <p:cNvSpPr txBox="1">
            <a:spLocks noGrp="1"/>
          </p:cNvSpPr>
          <p:nvPr>
            <p:ph type="body" idx="1"/>
          </p:nvPr>
        </p:nvSpPr>
        <p:spPr>
          <a:xfrm>
            <a:off x="1251600" y="2122450"/>
            <a:ext cx="6640800" cy="23274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1pPr>
            <a:lvl2pPr marL="914400" marR="0" lvl="1"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2pPr>
            <a:lvl3pPr marL="1371600" marR="0" lvl="2"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3pPr>
            <a:lvl4pPr marL="1828800" marR="0" lvl="3"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4pPr>
            <a:lvl5pPr marL="2286000" marR="0" lvl="4"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5pPr>
            <a:lvl6pPr marL="2743200" marR="0" lvl="5"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6pPr>
            <a:lvl7pPr marL="3200400" marR="0" lvl="6"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7pPr>
            <a:lvl8pPr marL="3657600" marR="0" lvl="7"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8pPr>
            <a:lvl9pPr marL="4114800" marR="0" lvl="8"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9pPr>
          </a:lstStyle>
          <a:p>
            <a:endParaRPr/>
          </a:p>
        </p:txBody>
      </p:sp>
      <p:pic>
        <p:nvPicPr>
          <p:cNvPr id="66" name="Shape 66" descr="5.png"/>
          <p:cNvPicPr preferRelativeResize="0"/>
          <p:nvPr/>
        </p:nvPicPr>
        <p:blipFill rotWithShape="1">
          <a:blip r:embed="rId3">
            <a:alphaModFix/>
          </a:blip>
          <a:srcRect r="36415" b="23111"/>
          <a:stretch/>
        </p:blipFill>
        <p:spPr>
          <a:xfrm>
            <a:off x="7397875" y="1847850"/>
            <a:ext cx="1746125" cy="3295650"/>
          </a:xfrm>
          <a:prstGeom prst="rect">
            <a:avLst/>
          </a:prstGeom>
          <a:noFill/>
          <a:ln>
            <a:noFill/>
          </a:ln>
        </p:spPr>
      </p:pic>
      <p:pic>
        <p:nvPicPr>
          <p:cNvPr id="67" name="Shape 67" descr="6.png"/>
          <p:cNvPicPr preferRelativeResize="0"/>
          <p:nvPr/>
        </p:nvPicPr>
        <p:blipFill rotWithShape="1">
          <a:blip r:embed="rId4">
            <a:alphaModFix/>
          </a:blip>
          <a:srcRect l="11089" r="-11089" b="16540"/>
          <a:stretch/>
        </p:blipFill>
        <p:spPr>
          <a:xfrm>
            <a:off x="-19050" y="3355500"/>
            <a:ext cx="1746125" cy="1788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Just plants small">
  <p:cSld name="BLANK_1_1">
    <p:spTree>
      <p:nvGrpSpPr>
        <p:cNvPr id="1" name="Shape 68"/>
        <p:cNvGrpSpPr/>
        <p:nvPr/>
      </p:nvGrpSpPr>
      <p:grpSpPr>
        <a:xfrm>
          <a:off x="0" y="0"/>
          <a:ext cx="0" cy="0"/>
          <a:chOff x="0" y="0"/>
          <a:chExt cx="0" cy="0"/>
        </a:xfrm>
      </p:grpSpPr>
      <p:pic>
        <p:nvPicPr>
          <p:cNvPr id="69" name="Shape 69" descr="11.png"/>
          <p:cNvPicPr preferRelativeResize="0"/>
          <p:nvPr/>
        </p:nvPicPr>
        <p:blipFill rotWithShape="1">
          <a:blip r:embed="rId2">
            <a:alphaModFix/>
          </a:blip>
          <a:srcRect l="43534"/>
          <a:stretch/>
        </p:blipFill>
        <p:spPr>
          <a:xfrm rot="-5400000" flipH="1">
            <a:off x="6449075" y="-876950"/>
            <a:ext cx="769994" cy="2504844"/>
          </a:xfrm>
          <a:prstGeom prst="rect">
            <a:avLst/>
          </a:prstGeom>
          <a:noFill/>
          <a:ln>
            <a:noFill/>
          </a:ln>
        </p:spPr>
      </p:pic>
      <p:pic>
        <p:nvPicPr>
          <p:cNvPr id="70" name="Shape 70" descr="2.png"/>
          <p:cNvPicPr preferRelativeResize="0"/>
          <p:nvPr/>
        </p:nvPicPr>
        <p:blipFill rotWithShape="1">
          <a:blip r:embed="rId3">
            <a:alphaModFix/>
          </a:blip>
          <a:srcRect l="45142" t="-12064" b="21353"/>
          <a:stretch/>
        </p:blipFill>
        <p:spPr>
          <a:xfrm rot="5400000">
            <a:off x="721662" y="-740712"/>
            <a:ext cx="1261775" cy="2724150"/>
          </a:xfrm>
          <a:prstGeom prst="rect">
            <a:avLst/>
          </a:prstGeom>
          <a:noFill/>
          <a:ln>
            <a:noFill/>
          </a:ln>
        </p:spPr>
      </p:pic>
      <p:pic>
        <p:nvPicPr>
          <p:cNvPr id="71" name="Shape 71" descr="11.png"/>
          <p:cNvPicPr preferRelativeResize="0"/>
          <p:nvPr/>
        </p:nvPicPr>
        <p:blipFill rotWithShape="1">
          <a:blip r:embed="rId2">
            <a:alphaModFix/>
          </a:blip>
          <a:srcRect r="35069" b="2780"/>
          <a:stretch/>
        </p:blipFill>
        <p:spPr>
          <a:xfrm rot="5400000">
            <a:off x="1477665" y="3663565"/>
            <a:ext cx="789205" cy="2170666"/>
          </a:xfrm>
          <a:prstGeom prst="rect">
            <a:avLst/>
          </a:prstGeom>
          <a:noFill/>
          <a:ln>
            <a:noFill/>
          </a:ln>
        </p:spPr>
      </p:pic>
      <p:pic>
        <p:nvPicPr>
          <p:cNvPr id="72" name="Shape 72" descr="7.png"/>
          <p:cNvPicPr preferRelativeResize="0"/>
          <p:nvPr/>
        </p:nvPicPr>
        <p:blipFill rotWithShape="1">
          <a:blip r:embed="rId4">
            <a:alphaModFix/>
          </a:blip>
          <a:srcRect r="20660" b="38811"/>
          <a:stretch/>
        </p:blipFill>
        <p:spPr>
          <a:xfrm>
            <a:off x="6973325" y="3500784"/>
            <a:ext cx="2170675" cy="1642715"/>
          </a:xfrm>
          <a:prstGeom prst="rect">
            <a:avLst/>
          </a:prstGeom>
          <a:noFill/>
          <a:ln>
            <a:noFill/>
          </a:ln>
        </p:spPr>
      </p:pic>
      <p:pic>
        <p:nvPicPr>
          <p:cNvPr id="73" name="Shape 73" descr="4.png"/>
          <p:cNvPicPr preferRelativeResize="0"/>
          <p:nvPr/>
        </p:nvPicPr>
        <p:blipFill rotWithShape="1">
          <a:blip r:embed="rId5">
            <a:alphaModFix/>
          </a:blip>
          <a:srcRect r="26808"/>
          <a:stretch/>
        </p:blipFill>
        <p:spPr>
          <a:xfrm rot="-5400000">
            <a:off x="7312293" y="-515832"/>
            <a:ext cx="1325400" cy="2338014"/>
          </a:xfrm>
          <a:prstGeom prst="rect">
            <a:avLst/>
          </a:prstGeom>
          <a:noFill/>
          <a:ln>
            <a:noFill/>
          </a:ln>
        </p:spPr>
      </p:pic>
      <p:pic>
        <p:nvPicPr>
          <p:cNvPr id="74" name="Shape 74" descr="1.png"/>
          <p:cNvPicPr preferRelativeResize="0"/>
          <p:nvPr/>
        </p:nvPicPr>
        <p:blipFill rotWithShape="1">
          <a:blip r:embed="rId6">
            <a:alphaModFix/>
          </a:blip>
          <a:srcRect r="34261" b="14813"/>
          <a:stretch/>
        </p:blipFill>
        <p:spPr>
          <a:xfrm flipH="1">
            <a:off x="-1" y="2962275"/>
            <a:ext cx="1406427" cy="2181225"/>
          </a:xfrm>
          <a:prstGeom prst="rect">
            <a:avLst/>
          </a:prstGeom>
          <a:noFill/>
          <a:ln>
            <a:noFill/>
          </a:ln>
        </p:spPr>
      </p:pic>
      <p:pic>
        <p:nvPicPr>
          <p:cNvPr id="75" name="Shape 75" descr="5.png"/>
          <p:cNvPicPr preferRelativeResize="0"/>
          <p:nvPr/>
        </p:nvPicPr>
        <p:blipFill rotWithShape="1">
          <a:blip r:embed="rId7">
            <a:alphaModFix/>
          </a:blip>
          <a:srcRect r="40695" b="12701"/>
          <a:stretch/>
        </p:blipFill>
        <p:spPr>
          <a:xfrm>
            <a:off x="8051794" y="2633848"/>
            <a:ext cx="1092207" cy="25096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6"/>
        <p:cNvGrpSpPr/>
        <p:nvPr/>
      </p:nvGrpSpPr>
      <p:grpSpPr>
        <a:xfrm>
          <a:off x="0" y="0"/>
          <a:ext cx="0" cy="0"/>
          <a:chOff x="0" y="0"/>
          <a:chExt cx="0" cy="0"/>
        </a:xfrm>
      </p:grpSpPr>
      <p:pic>
        <p:nvPicPr>
          <p:cNvPr id="77" name="Shape 77" descr="11.png"/>
          <p:cNvPicPr preferRelativeResize="0"/>
          <p:nvPr/>
        </p:nvPicPr>
        <p:blipFill rotWithShape="1">
          <a:blip r:embed="rId2">
            <a:alphaModFix/>
          </a:blip>
          <a:srcRect l="45000" b="3157"/>
          <a:stretch/>
        </p:blipFill>
        <p:spPr>
          <a:xfrm>
            <a:off x="-11014" y="1333539"/>
            <a:ext cx="1181275" cy="3820974"/>
          </a:xfrm>
          <a:prstGeom prst="rect">
            <a:avLst/>
          </a:prstGeom>
          <a:noFill/>
          <a:ln>
            <a:noFill/>
          </a:ln>
        </p:spPr>
      </p:pic>
      <p:pic>
        <p:nvPicPr>
          <p:cNvPr id="78" name="Shape 78" descr="4.png"/>
          <p:cNvPicPr preferRelativeResize="0"/>
          <p:nvPr/>
        </p:nvPicPr>
        <p:blipFill rotWithShape="1">
          <a:blip r:embed="rId3">
            <a:alphaModFix/>
          </a:blip>
          <a:srcRect l="-5401" t="-6270" r="32211" b="6270"/>
          <a:stretch/>
        </p:blipFill>
        <p:spPr>
          <a:xfrm rot="-5400000" flipH="1">
            <a:off x="6293387" y="2292888"/>
            <a:ext cx="2062675" cy="3638549"/>
          </a:xfrm>
          <a:prstGeom prst="rect">
            <a:avLst/>
          </a:prstGeom>
          <a:noFill/>
          <a:ln>
            <a:noFill/>
          </a:ln>
        </p:spPr>
      </p:pic>
      <p:grpSp>
        <p:nvGrpSpPr>
          <p:cNvPr id="79" name="Shape 79"/>
          <p:cNvGrpSpPr/>
          <p:nvPr/>
        </p:nvGrpSpPr>
        <p:grpSpPr>
          <a:xfrm>
            <a:off x="615225" y="581250"/>
            <a:ext cx="7913400" cy="3981000"/>
            <a:chOff x="615225" y="581250"/>
            <a:chExt cx="7913400" cy="3981000"/>
          </a:xfrm>
        </p:grpSpPr>
        <p:sp>
          <p:nvSpPr>
            <p:cNvPr id="80" name="Shape 80"/>
            <p:cNvSpPr/>
            <p:nvPr/>
          </p:nvSpPr>
          <p:spPr>
            <a:xfrm>
              <a:off x="615225" y="581250"/>
              <a:ext cx="7913400" cy="3981000"/>
            </a:xfrm>
            <a:prstGeom prst="rect">
              <a:avLst/>
            </a:prstGeom>
            <a:solidFill>
              <a:srgbClr val="FFFFFF">
                <a:alpha val="92549"/>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Shape 82"/>
          <p:cNvSpPr txBox="1">
            <a:spLocks noGrp="1"/>
          </p:cNvSpPr>
          <p:nvPr>
            <p:ph type="title"/>
          </p:nvPr>
        </p:nvSpPr>
        <p:spPr>
          <a:xfrm>
            <a:off x="1251600" y="1044175"/>
            <a:ext cx="6640800" cy="954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9pPr>
          </a:lstStyle>
          <a:p>
            <a:endParaRPr/>
          </a:p>
        </p:txBody>
      </p:sp>
      <p:sp>
        <p:nvSpPr>
          <p:cNvPr id="83" name="Shape 83"/>
          <p:cNvSpPr txBox="1">
            <a:spLocks noGrp="1"/>
          </p:cNvSpPr>
          <p:nvPr>
            <p:ph type="body" idx="1"/>
          </p:nvPr>
        </p:nvSpPr>
        <p:spPr>
          <a:xfrm>
            <a:off x="1176100" y="2127925"/>
            <a:ext cx="2168400" cy="2334600"/>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60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1pPr>
            <a:lvl2pPr marL="914400" marR="0" lvl="1"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2pPr>
            <a:lvl3pPr marL="1371600" marR="0" lvl="2"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3pPr>
            <a:lvl4pPr marL="1828800" marR="0" lvl="3"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4pPr>
            <a:lvl5pPr marL="2286000" marR="0" lvl="4"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5pPr>
            <a:lvl6pPr marL="2743200" marR="0" lvl="5"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6pPr>
            <a:lvl7pPr marL="3200400" marR="0" lvl="6"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7pPr>
            <a:lvl8pPr marL="3657600" marR="0" lvl="7"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8pPr>
            <a:lvl9pPr marL="4114800" marR="0" lvl="8"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9pPr>
          </a:lstStyle>
          <a:p>
            <a:endParaRPr/>
          </a:p>
        </p:txBody>
      </p:sp>
      <p:sp>
        <p:nvSpPr>
          <p:cNvPr id="84" name="Shape 84"/>
          <p:cNvSpPr txBox="1">
            <a:spLocks noGrp="1"/>
          </p:cNvSpPr>
          <p:nvPr>
            <p:ph type="body" idx="2"/>
          </p:nvPr>
        </p:nvSpPr>
        <p:spPr>
          <a:xfrm>
            <a:off x="3455677" y="2127925"/>
            <a:ext cx="2168400" cy="2334600"/>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60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1pPr>
            <a:lvl2pPr marL="914400" marR="0" lvl="1"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2pPr>
            <a:lvl3pPr marL="1371600" marR="0" lvl="2"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3pPr>
            <a:lvl4pPr marL="1828800" marR="0" lvl="3"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4pPr>
            <a:lvl5pPr marL="2286000" marR="0" lvl="4"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5pPr>
            <a:lvl6pPr marL="2743200" marR="0" lvl="5"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6pPr>
            <a:lvl7pPr marL="3200400" marR="0" lvl="6"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7pPr>
            <a:lvl8pPr marL="3657600" marR="0" lvl="7"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8pPr>
            <a:lvl9pPr marL="4114800" marR="0" lvl="8"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9pPr>
          </a:lstStyle>
          <a:p>
            <a:endParaRPr/>
          </a:p>
        </p:txBody>
      </p:sp>
      <p:sp>
        <p:nvSpPr>
          <p:cNvPr id="85" name="Shape 85"/>
          <p:cNvSpPr txBox="1">
            <a:spLocks noGrp="1"/>
          </p:cNvSpPr>
          <p:nvPr>
            <p:ph type="body" idx="3"/>
          </p:nvPr>
        </p:nvSpPr>
        <p:spPr>
          <a:xfrm>
            <a:off x="5735254" y="2127925"/>
            <a:ext cx="2168400" cy="2334600"/>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60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1pPr>
            <a:lvl2pPr marL="914400" marR="0" lvl="1"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2pPr>
            <a:lvl3pPr marL="1371600" marR="0" lvl="2"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3pPr>
            <a:lvl4pPr marL="1828800" marR="0" lvl="3"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4pPr>
            <a:lvl5pPr marL="2286000" marR="0" lvl="4"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5pPr>
            <a:lvl6pPr marL="2743200" marR="0" lvl="5"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6pPr>
            <a:lvl7pPr marL="3200400" marR="0" lvl="6"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7pPr>
            <a:lvl8pPr marL="3657600" marR="0" lvl="7"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8pPr>
            <a:lvl9pPr marL="4114800" marR="0" lvl="8" indent="-304800" algn="l" rtl="0">
              <a:lnSpc>
                <a:spcPct val="100000"/>
              </a:lnSpc>
              <a:spcBef>
                <a:spcPts val="0"/>
              </a:spcBef>
              <a:spcAft>
                <a:spcPts val="0"/>
              </a:spcAft>
              <a:buClr>
                <a:schemeClr val="dk2"/>
              </a:buClr>
              <a:buSzPts val="1200"/>
              <a:buFont typeface="Tinos"/>
              <a:buChar char="■"/>
              <a:defRPr sz="1200" b="0" i="0" u="none" strike="noStrike" cap="none">
                <a:solidFill>
                  <a:schemeClr val="dk2"/>
                </a:solidFill>
                <a:latin typeface="Tinos"/>
                <a:ea typeface="Tinos"/>
                <a:cs typeface="Tinos"/>
                <a:sym typeface="Tinos"/>
              </a:defRPr>
            </a:lvl9pPr>
          </a:lstStyle>
          <a:p>
            <a:endParaRPr/>
          </a:p>
        </p:txBody>
      </p:sp>
      <p:pic>
        <p:nvPicPr>
          <p:cNvPr id="86" name="Shape 86" descr="1.png"/>
          <p:cNvPicPr preferRelativeResize="0"/>
          <p:nvPr/>
        </p:nvPicPr>
        <p:blipFill rotWithShape="1">
          <a:blip r:embed="rId4">
            <a:alphaModFix/>
          </a:blip>
          <a:srcRect l="-13089" t="-8865" r="39793" b="42702"/>
          <a:stretch/>
        </p:blipFill>
        <p:spPr>
          <a:xfrm rot="-5400000">
            <a:off x="6943724" y="-90783"/>
            <a:ext cx="2133601" cy="23050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photo as background">
  <p:cSld name="BLANK_1_1_1">
    <p:spTree>
      <p:nvGrpSpPr>
        <p:cNvPr id="1" name="Shape 87"/>
        <p:cNvGrpSpPr/>
        <p:nvPr/>
      </p:nvGrpSpPr>
      <p:grpSpPr>
        <a:xfrm>
          <a:off x="0" y="0"/>
          <a:ext cx="0" cy="0"/>
          <a:chOff x="0" y="0"/>
          <a:chExt cx="0" cy="0"/>
        </a:xfrm>
      </p:grpSpPr>
      <p:sp>
        <p:nvSpPr>
          <p:cNvPr id="88" name="Shape 88"/>
          <p:cNvSpPr/>
          <p:nvPr/>
        </p:nvSpPr>
        <p:spPr>
          <a:xfrm>
            <a:off x="-9525" y="-9525"/>
            <a:ext cx="9153600" cy="5153100"/>
          </a:xfrm>
          <a:prstGeom prst="frame">
            <a:avLst>
              <a:gd name="adj1" fmla="val 6469"/>
            </a:avLst>
          </a:pr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Shape 89" descr="3.png"/>
          <p:cNvPicPr preferRelativeResize="0"/>
          <p:nvPr/>
        </p:nvPicPr>
        <p:blipFill rotWithShape="1">
          <a:blip r:embed="rId2">
            <a:alphaModFix/>
          </a:blip>
          <a:srcRect r="17196" b="18533"/>
          <a:stretch/>
        </p:blipFill>
        <p:spPr>
          <a:xfrm>
            <a:off x="6915150" y="2889625"/>
            <a:ext cx="2228850" cy="2253875"/>
          </a:xfrm>
          <a:prstGeom prst="rect">
            <a:avLst/>
          </a:prstGeom>
          <a:noFill/>
          <a:ln>
            <a:noFill/>
          </a:ln>
        </p:spPr>
      </p:pic>
      <p:pic>
        <p:nvPicPr>
          <p:cNvPr id="90" name="Shape 90" descr="7.png"/>
          <p:cNvPicPr preferRelativeResize="0"/>
          <p:nvPr/>
        </p:nvPicPr>
        <p:blipFill rotWithShape="1">
          <a:blip r:embed="rId3">
            <a:alphaModFix/>
          </a:blip>
          <a:srcRect l="49259" b="18374"/>
          <a:stretch/>
        </p:blipFill>
        <p:spPr>
          <a:xfrm rot="5400000">
            <a:off x="418138" y="-437188"/>
            <a:ext cx="1478299" cy="233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BFAF5"/>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1600" y="1044175"/>
            <a:ext cx="6640800" cy="954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231F1C"/>
              </a:buClr>
              <a:buSzPts val="4800"/>
              <a:buFont typeface="Playfair Display"/>
              <a:buNone/>
              <a:defRPr sz="4800" b="1" i="0" u="none" strike="noStrike" cap="none">
                <a:solidFill>
                  <a:srgbClr val="231F1C"/>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1251600" y="2122450"/>
            <a:ext cx="6640800" cy="23274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1pPr>
            <a:lvl2pPr marL="914400" marR="0" lvl="1"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2pPr>
            <a:lvl3pPr marL="1371600" marR="0" lvl="2"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3pPr>
            <a:lvl4pPr marL="1828800" marR="0" lvl="3"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4pPr>
            <a:lvl5pPr marL="2286000" marR="0" lvl="4"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5pPr>
            <a:lvl6pPr marL="2743200" marR="0" lvl="5"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6pPr>
            <a:lvl7pPr marL="3200400" marR="0" lvl="6"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7pPr>
            <a:lvl8pPr marL="3657600" marR="0" lvl="7"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8pPr>
            <a:lvl9pPr marL="4114800" marR="0" lvl="8" indent="-317500" algn="l" rtl="0">
              <a:lnSpc>
                <a:spcPct val="100000"/>
              </a:lnSpc>
              <a:spcBef>
                <a:spcPts val="0"/>
              </a:spcBef>
              <a:spcAft>
                <a:spcPts val="0"/>
              </a:spcAft>
              <a:buClr>
                <a:schemeClr val="dk2"/>
              </a:buClr>
              <a:buSzPts val="1400"/>
              <a:buFont typeface="Tinos"/>
              <a:buChar char="■"/>
              <a:defRPr sz="1400" b="0" i="0" u="none" strike="noStrike" cap="none">
                <a:solidFill>
                  <a:schemeClr val="dk2"/>
                </a:solidFill>
                <a:latin typeface="Tinos"/>
                <a:ea typeface="Tinos"/>
                <a:cs typeface="Tinos"/>
                <a:sym typeface="Tino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1962150" y="1171525"/>
            <a:ext cx="5219700" cy="280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1F1C"/>
              </a:buClr>
              <a:buSzPts val="4800"/>
              <a:buFont typeface="Playfair Display"/>
              <a:buNone/>
            </a:pPr>
            <a:r>
              <a:rPr lang="en" sz="4800" b="1" i="0" u="none" strike="noStrike" cap="none">
                <a:solidFill>
                  <a:srgbClr val="231F1C"/>
                </a:solidFill>
                <a:latin typeface="Playfair Display"/>
                <a:ea typeface="Playfair Display"/>
                <a:cs typeface="Playfair Display"/>
                <a:sym typeface="Playfair Display"/>
              </a:rPr>
              <a:t>Tala ilegal de arboles</a:t>
            </a:r>
            <a:endParaRPr sz="4800" b="1" i="0" u="none" strike="noStrike" cap="none">
              <a:solidFill>
                <a:srgbClr val="231F1C"/>
              </a:solidFill>
              <a:latin typeface="Playfair Display"/>
              <a:ea typeface="Playfair Display"/>
              <a:cs typeface="Playfair Display"/>
              <a:sym typeface="Playfair Display"/>
            </a:endParaRPr>
          </a:p>
        </p:txBody>
      </p:sp>
      <p:sp>
        <p:nvSpPr>
          <p:cNvPr id="118" name="Shape 118"/>
          <p:cNvSpPr txBox="1"/>
          <p:nvPr/>
        </p:nvSpPr>
        <p:spPr>
          <a:xfrm>
            <a:off x="5142016" y="3348841"/>
            <a:ext cx="277882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María del Mar Rosado</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Adriana Sosa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1290225" y="1701675"/>
            <a:ext cx="6713400" cy="29913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nos"/>
              <a:buChar char="●"/>
            </a:pPr>
            <a:r>
              <a:rPr lang="en" sz="1800">
                <a:solidFill>
                  <a:schemeClr val="dk1"/>
                </a:solidFill>
                <a:latin typeface="Tinos"/>
                <a:ea typeface="Tinos"/>
                <a:cs typeface="Tinos"/>
                <a:sym typeface="Tinos"/>
              </a:rPr>
              <a:t>Erosión de suelo y desestabilización de las capas freáticas, lo cual causa  las inundaciones y sequías.</a:t>
            </a:r>
            <a:endParaRPr sz="1800">
              <a:solidFill>
                <a:schemeClr val="dk1"/>
              </a:solidFill>
              <a:latin typeface="Tinos"/>
              <a:ea typeface="Tinos"/>
              <a:cs typeface="Tinos"/>
              <a:sym typeface="Tinos"/>
            </a:endParaRPr>
          </a:p>
          <a:p>
            <a:pPr marL="457200" lvl="0" indent="-342900" algn="just" rtl="0">
              <a:spcBef>
                <a:spcPts val="0"/>
              </a:spcBef>
              <a:spcAft>
                <a:spcPts val="0"/>
              </a:spcAft>
              <a:buClr>
                <a:schemeClr val="dk1"/>
              </a:buClr>
              <a:buSzPts val="1800"/>
              <a:buFont typeface="Tinos"/>
              <a:buChar char="●"/>
            </a:pPr>
            <a:r>
              <a:rPr lang="en" sz="1800">
                <a:solidFill>
                  <a:schemeClr val="dk1"/>
                </a:solidFill>
                <a:latin typeface="Tinos"/>
                <a:ea typeface="Tinos"/>
                <a:cs typeface="Tinos"/>
                <a:sym typeface="Tinos"/>
              </a:rPr>
              <a:t>Variaciones en el clima.</a:t>
            </a:r>
            <a:endParaRPr sz="1800">
              <a:solidFill>
                <a:schemeClr val="dk1"/>
              </a:solidFill>
              <a:latin typeface="Tinos"/>
              <a:ea typeface="Tinos"/>
              <a:cs typeface="Tinos"/>
              <a:sym typeface="Tinos"/>
            </a:endParaRPr>
          </a:p>
          <a:p>
            <a:pPr marL="457200" lvl="0" indent="-342900" algn="just" rtl="0">
              <a:spcBef>
                <a:spcPts val="0"/>
              </a:spcBef>
              <a:spcAft>
                <a:spcPts val="0"/>
              </a:spcAft>
              <a:buClr>
                <a:schemeClr val="dk1"/>
              </a:buClr>
              <a:buSzPts val="1800"/>
              <a:buFont typeface="Tinos"/>
              <a:buChar char="●"/>
            </a:pPr>
            <a:r>
              <a:rPr lang="en" sz="1800">
                <a:solidFill>
                  <a:schemeClr val="dk1"/>
                </a:solidFill>
                <a:latin typeface="Tinos"/>
                <a:ea typeface="Tinos"/>
                <a:cs typeface="Tinos"/>
                <a:sym typeface="Tinos"/>
              </a:rPr>
              <a:t>Disminuciones de la variedad de especies de árboles, plantas y animales.</a:t>
            </a:r>
            <a:endParaRPr sz="1800">
              <a:solidFill>
                <a:schemeClr val="dk1"/>
              </a:solidFill>
              <a:latin typeface="Tinos"/>
              <a:ea typeface="Tinos"/>
              <a:cs typeface="Tinos"/>
              <a:sym typeface="Tinos"/>
            </a:endParaRPr>
          </a:p>
          <a:p>
            <a:pPr marL="457200" lvl="0" indent="-342900" algn="just" rtl="0">
              <a:spcBef>
                <a:spcPts val="0"/>
              </a:spcBef>
              <a:spcAft>
                <a:spcPts val="0"/>
              </a:spcAft>
              <a:buClr>
                <a:schemeClr val="dk1"/>
              </a:buClr>
              <a:buSzPts val="1800"/>
              <a:buFont typeface="Tinos"/>
              <a:buChar char="●"/>
            </a:pPr>
            <a:r>
              <a:rPr lang="en" sz="1800">
                <a:solidFill>
                  <a:schemeClr val="dk1"/>
                </a:solidFill>
                <a:latin typeface="Tinos"/>
                <a:ea typeface="Tinos"/>
                <a:cs typeface="Tinos"/>
                <a:sym typeface="Tinos"/>
              </a:rPr>
              <a:t>Incremento del calentamiento global debido al exceso de dióxido de carbono, el cual debería de ser eliminado por los árboles.</a:t>
            </a:r>
            <a:endParaRPr sz="1800">
              <a:solidFill>
                <a:schemeClr val="dk1"/>
              </a:solidFill>
              <a:latin typeface="Tinos"/>
              <a:ea typeface="Tinos"/>
              <a:cs typeface="Tinos"/>
              <a:sym typeface="Tinos"/>
            </a:endParaRPr>
          </a:p>
          <a:p>
            <a:pPr marL="0" lvl="0" indent="0" rtl="0">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800" b="1">
              <a:solidFill>
                <a:srgbClr val="56646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1745925" y="1717200"/>
            <a:ext cx="58728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3600"/>
              <a:buFont typeface="Playfair Display"/>
              <a:buNone/>
            </a:pPr>
            <a:r>
              <a:rPr lang="en" sz="6000" b="1" i="0" u="none" strike="noStrike" cap="none">
                <a:solidFill>
                  <a:srgbClr val="EA9999"/>
                </a:solidFill>
                <a:latin typeface="Playfair Display"/>
                <a:ea typeface="Playfair Display"/>
                <a:cs typeface="Playfair Display"/>
                <a:sym typeface="Playfair Display"/>
              </a:rPr>
              <a:t>¿Cómo afecta a Guatemala?</a:t>
            </a:r>
            <a:endParaRPr sz="6000" b="1" i="0" u="none" strike="noStrike" cap="none">
              <a:solidFill>
                <a:srgbClr val="EA9999"/>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231F1C"/>
              </a:buClr>
              <a:buSzPts val="3600"/>
              <a:buFont typeface="Playfair Display"/>
              <a:buNone/>
            </a:pPr>
            <a:endParaRPr sz="6000" b="1" i="0" u="none" strike="noStrike" cap="none">
              <a:solidFill>
                <a:srgbClr val="231F1C"/>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subTitle" idx="4294967295"/>
          </p:nvPr>
        </p:nvSpPr>
        <p:spPr>
          <a:xfrm>
            <a:off x="1310850" y="756475"/>
            <a:ext cx="6804000" cy="33384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00000"/>
              </a:lnSpc>
              <a:spcBef>
                <a:spcPts val="0"/>
              </a:spcBef>
              <a:spcAft>
                <a:spcPts val="0"/>
              </a:spcAft>
              <a:buClr>
                <a:srgbClr val="000000"/>
              </a:buClr>
              <a:buSzPts val="1800"/>
              <a:buChar char="◉"/>
            </a:pPr>
            <a:r>
              <a:rPr lang="en" sz="1800" dirty="0">
                <a:solidFill>
                  <a:srgbClr val="000000"/>
                </a:solidFill>
              </a:rPr>
              <a:t>Los árboles son considerados como “Pulmones Verdes” y están siendo amenazados por la tala ilegal, inclusive cuando existen distintas iniciativas para detener la tala ilegal de bosques en el país, estas </a:t>
            </a:r>
            <a:r>
              <a:rPr lang="en" sz="1800" dirty="0" smtClean="0">
                <a:solidFill>
                  <a:srgbClr val="000000"/>
                </a:solidFill>
              </a:rPr>
              <a:t>no </a:t>
            </a:r>
            <a:r>
              <a:rPr lang="en" sz="1800" dirty="0">
                <a:solidFill>
                  <a:srgbClr val="000000"/>
                </a:solidFill>
              </a:rPr>
              <a:t>han sido suficientes ya que anualmente se pierden más de </a:t>
            </a:r>
            <a:r>
              <a:rPr lang="en" sz="1800" b="1" dirty="0">
                <a:solidFill>
                  <a:srgbClr val="000000"/>
                </a:solidFill>
              </a:rPr>
              <a:t>132</a:t>
            </a:r>
            <a:r>
              <a:rPr lang="en" sz="1800" dirty="0">
                <a:solidFill>
                  <a:srgbClr val="000000"/>
                </a:solidFill>
              </a:rPr>
              <a:t> mil hectáreas del ecosistema en el país.  </a:t>
            </a:r>
            <a:endParaRPr sz="1800" dirty="0">
              <a:solidFill>
                <a:srgbClr val="000000"/>
              </a:solidFill>
            </a:endParaRPr>
          </a:p>
          <a:p>
            <a:pPr marL="457200" marR="0" lvl="0" indent="-342900" algn="just" rtl="0">
              <a:lnSpc>
                <a:spcPct val="100000"/>
              </a:lnSpc>
              <a:spcBef>
                <a:spcPts val="0"/>
              </a:spcBef>
              <a:spcAft>
                <a:spcPts val="0"/>
              </a:spcAft>
              <a:buClr>
                <a:srgbClr val="000000"/>
              </a:buClr>
              <a:buSzPts val="1800"/>
              <a:buChar char="◉"/>
            </a:pPr>
            <a:r>
              <a:rPr lang="en" sz="1800" dirty="0">
                <a:solidFill>
                  <a:srgbClr val="000000"/>
                </a:solidFill>
              </a:rPr>
              <a:t>De acuerdo con el Sistema Estadístico Forestal de Guatemala, el país cuenta con 4 millones 357 mil 800 hectáreas de bosque, un total de 43 mil 578 kilómetros cuadrados del territorio nacional.</a:t>
            </a:r>
            <a:endParaRPr sz="1800" dirty="0">
              <a:solidFill>
                <a:srgbClr val="000000"/>
              </a:solidFill>
            </a:endParaRPr>
          </a:p>
          <a:p>
            <a:pPr marL="457200" marR="0" lvl="0" indent="-342900" algn="just" rtl="0">
              <a:lnSpc>
                <a:spcPct val="100000"/>
              </a:lnSpc>
              <a:spcBef>
                <a:spcPts val="0"/>
              </a:spcBef>
              <a:spcAft>
                <a:spcPts val="0"/>
              </a:spcAft>
              <a:buClr>
                <a:srgbClr val="000000"/>
              </a:buClr>
              <a:buSzPts val="1800"/>
              <a:buChar char="◉"/>
            </a:pPr>
            <a:r>
              <a:rPr lang="en" sz="1800" dirty="0">
                <a:solidFill>
                  <a:srgbClr val="000000"/>
                </a:solidFill>
              </a:rPr>
              <a:t>El estudio “Perfil Ambiental de Guatemala” refleja una pérdida total de bosques de 38 mil 597 hectáreas entre 2006 y 2010, una deforestación anual de 132 mil 138 hectáreas en promedio, cifra inferior a las 93 mil 451 hectáreas de bosque reforestado y de regeneración natural.</a:t>
            </a:r>
            <a:endParaRPr sz="1800" dirty="0">
              <a:solidFill>
                <a:srgbClr val="000000"/>
              </a:solidFill>
            </a:endParaRPr>
          </a:p>
          <a:p>
            <a:pPr marL="0" marR="0" lvl="0" indent="0" algn="just" rtl="0">
              <a:lnSpc>
                <a:spcPct val="100000"/>
              </a:lnSpc>
              <a:spcBef>
                <a:spcPts val="0"/>
              </a:spcBef>
              <a:spcAft>
                <a:spcPts val="0"/>
              </a:spcAft>
              <a:buClr>
                <a:schemeClr val="dk2"/>
              </a:buClr>
              <a:buSzPts val="1400"/>
              <a:buFont typeface="Tinos"/>
              <a:buNone/>
            </a:pPr>
            <a:endParaRPr sz="18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subTitle" idx="4294967295"/>
          </p:nvPr>
        </p:nvSpPr>
        <p:spPr>
          <a:xfrm>
            <a:off x="1310850" y="756475"/>
            <a:ext cx="6804000" cy="3338400"/>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00000"/>
              </a:lnSpc>
              <a:spcBef>
                <a:spcPts val="0"/>
              </a:spcBef>
              <a:spcAft>
                <a:spcPts val="0"/>
              </a:spcAft>
              <a:buClr>
                <a:srgbClr val="000000"/>
              </a:buClr>
              <a:buSzPts val="1800"/>
              <a:buChar char="◉"/>
            </a:pPr>
            <a:r>
              <a:rPr lang="en" sz="1800">
                <a:solidFill>
                  <a:srgbClr val="000000"/>
                </a:solidFill>
              </a:rPr>
              <a:t>Adelso Revolorio, jefe de la Dirección de Planificación, Monitoreo y Evaluación del Instituto Nacional de Bosques (Inab), destacó que el 80% de los bosques del país son tropicales, los cuales se encuentran principalmente en Petén, Alta y Baja Verapaz, Quiché, Izabal y Huehuetenango. </a:t>
            </a:r>
            <a:endParaRPr sz="1800">
              <a:solidFill>
                <a:srgbClr val="000000"/>
              </a:solidFill>
            </a:endParaRPr>
          </a:p>
          <a:p>
            <a:pPr marL="457200" marR="0" lvl="0" indent="-342900" algn="just" rtl="0">
              <a:lnSpc>
                <a:spcPct val="100000"/>
              </a:lnSpc>
              <a:spcBef>
                <a:spcPts val="0"/>
              </a:spcBef>
              <a:spcAft>
                <a:spcPts val="0"/>
              </a:spcAft>
              <a:buClr>
                <a:srgbClr val="000000"/>
              </a:buClr>
              <a:buSzPts val="1800"/>
              <a:buChar char="◉"/>
            </a:pPr>
            <a:r>
              <a:rPr lang="en" sz="1800">
                <a:solidFill>
                  <a:srgbClr val="000000"/>
                </a:solidFill>
              </a:rPr>
              <a:t>“En el país existen varios focos de deforestación; los más grandes están en Petén, Izabal; son los más amenazados. El 42% de la deforestación ocurre en estas áreas”</a:t>
            </a:r>
            <a:endParaRPr sz="1800">
              <a:solidFill>
                <a:srgbClr val="000000"/>
              </a:solidFill>
            </a:endParaRPr>
          </a:p>
          <a:p>
            <a:pPr marL="457200" marR="0" lvl="0" indent="-342900" algn="just" rtl="0">
              <a:lnSpc>
                <a:spcPct val="100000"/>
              </a:lnSpc>
              <a:spcBef>
                <a:spcPts val="0"/>
              </a:spcBef>
              <a:spcAft>
                <a:spcPts val="0"/>
              </a:spcAft>
              <a:buClr>
                <a:srgbClr val="000000"/>
              </a:buClr>
              <a:buSzPts val="1800"/>
              <a:buChar char="◉"/>
            </a:pPr>
            <a:r>
              <a:rPr lang="en" sz="1800">
                <a:solidFill>
                  <a:srgbClr val="000000"/>
                </a:solidFill>
              </a:rPr>
              <a:t>Pese a los esfuerzos como la declaración de áreas protegidas, en donde el 54.6% de las áreas boscosas se encuentran bajo esta protección, y el Programa de Incentivos Forestales (Pinfor), esto no impide que la tala ilegal de árboles se controle.</a:t>
            </a:r>
            <a:endParaRPr sz="1800">
              <a:solidFill>
                <a:srgbClr val="000000"/>
              </a:solidFill>
            </a:endParaRPr>
          </a:p>
          <a:p>
            <a:pPr marL="0" marR="0" lvl="0" indent="0" algn="just" rtl="0">
              <a:lnSpc>
                <a:spcPct val="100000"/>
              </a:lnSpc>
              <a:spcBef>
                <a:spcPts val="0"/>
              </a:spcBef>
              <a:spcAft>
                <a:spcPts val="0"/>
              </a:spcAft>
              <a:buNone/>
            </a:pPr>
            <a:endParaRPr sz="1800">
              <a:solidFill>
                <a:srgbClr val="000000"/>
              </a:solidFill>
            </a:endParaRPr>
          </a:p>
          <a:p>
            <a:pPr marL="0" marR="0" lvl="0" indent="0" algn="just" rtl="0">
              <a:lnSpc>
                <a:spcPct val="100000"/>
              </a:lnSpc>
              <a:spcBef>
                <a:spcPts val="0"/>
              </a:spcBef>
              <a:spcAft>
                <a:spcPts val="0"/>
              </a:spcAft>
              <a:buClr>
                <a:schemeClr val="dk2"/>
              </a:buClr>
              <a:buSzPts val="1400"/>
              <a:buFont typeface="Tinos"/>
              <a:buNone/>
            </a:pP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idx="4294967295"/>
          </p:nvPr>
        </p:nvSpPr>
        <p:spPr>
          <a:xfrm>
            <a:off x="1275150" y="2145450"/>
            <a:ext cx="6902100" cy="85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231F1C"/>
              </a:buClr>
              <a:buSzPts val="4800"/>
              <a:buFont typeface="Playfair Display"/>
              <a:buNone/>
            </a:pPr>
            <a:r>
              <a:rPr lang="en" sz="6000">
                <a:solidFill>
                  <a:srgbClr val="CC4125"/>
                </a:solidFill>
              </a:rPr>
              <a:t>¡Nuestra Solución</a:t>
            </a:r>
            <a:r>
              <a:rPr lang="en" sz="6000" b="1" i="0" u="none" strike="noStrike" cap="none">
                <a:solidFill>
                  <a:srgbClr val="CC4125"/>
                </a:solidFill>
                <a:latin typeface="Playfair Display"/>
                <a:ea typeface="Playfair Display"/>
                <a:cs typeface="Playfair Display"/>
                <a:sym typeface="Playfair Display"/>
              </a:rPr>
              <a:t>!</a:t>
            </a:r>
            <a:endParaRPr sz="6000" b="1" i="0" u="none" strike="noStrike" cap="none">
              <a:solidFill>
                <a:srgbClr val="CC4125"/>
              </a:solidFill>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251600" y="675625"/>
            <a:ext cx="2958300" cy="379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231F1C"/>
              </a:buClr>
              <a:buSzPts val="4800"/>
              <a:buFont typeface="Playfair Display"/>
              <a:buNone/>
            </a:pPr>
            <a:r>
              <a:rPr lang="en" sz="3600"/>
              <a:t>Sensor de </a:t>
            </a:r>
            <a:r>
              <a:rPr lang="en" sz="3600">
                <a:solidFill>
                  <a:srgbClr val="CC0000"/>
                </a:solidFill>
              </a:rPr>
              <a:t>vibración</a:t>
            </a:r>
            <a:r>
              <a:rPr lang="en" sz="3600" b="1" i="0" u="none" strike="noStrike" cap="none">
                <a:solidFill>
                  <a:srgbClr val="CC0000"/>
                </a:solidFill>
                <a:latin typeface="Playfair Display"/>
                <a:ea typeface="Playfair Display"/>
                <a:cs typeface="Playfair Display"/>
                <a:sym typeface="Playfair Display"/>
              </a:rPr>
              <a:t> </a:t>
            </a:r>
            <a:endParaRPr sz="3600" b="1" i="0" u="none" strike="noStrike" cap="none">
              <a:solidFill>
                <a:srgbClr val="231F1C"/>
              </a:solidFill>
              <a:latin typeface="Playfair Display"/>
              <a:ea typeface="Playfair Display"/>
              <a:cs typeface="Playfair Display"/>
              <a:sym typeface="Playfair Display"/>
            </a:endParaRPr>
          </a:p>
        </p:txBody>
      </p:sp>
      <p:pic>
        <p:nvPicPr>
          <p:cNvPr id="190" name="Shape 190"/>
          <p:cNvPicPr preferRelativeResize="0"/>
          <p:nvPr/>
        </p:nvPicPr>
        <p:blipFill>
          <a:blip r:embed="rId3">
            <a:alphaModFix/>
          </a:blip>
          <a:stretch>
            <a:fillRect/>
          </a:stretch>
        </p:blipFill>
        <p:spPr>
          <a:xfrm>
            <a:off x="3847950" y="675625"/>
            <a:ext cx="4629300" cy="37917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2130124" y="1044646"/>
            <a:ext cx="4962300" cy="2816700"/>
          </a:xfrm>
          <a:prstGeom prst="rect">
            <a:avLst/>
          </a:prstGeom>
          <a:noFill/>
          <a:ln>
            <a:noFill/>
          </a:ln>
        </p:spPr>
        <p:txBody>
          <a:bodyPr spcFirstLastPara="1" wrap="square" lIns="91425" tIns="91425" rIns="91425" bIns="91425" anchor="ctr" anchorCtr="0">
            <a:noAutofit/>
          </a:bodyPr>
          <a:lstStyle/>
          <a:p>
            <a:pPr marL="457200" marR="0" lvl="0" indent="-342900" algn="ctr" rtl="0">
              <a:lnSpc>
                <a:spcPct val="100000"/>
              </a:lnSpc>
              <a:spcBef>
                <a:spcPts val="600"/>
              </a:spcBef>
              <a:spcAft>
                <a:spcPts val="0"/>
              </a:spcAft>
              <a:buClr>
                <a:srgbClr val="000000"/>
              </a:buClr>
              <a:buSzPts val="1800"/>
              <a:buFont typeface="Playfair Display"/>
              <a:buChar char="◉"/>
            </a:pPr>
            <a:r>
              <a:rPr lang="en" dirty="0">
                <a:solidFill>
                  <a:srgbClr val="000000"/>
                </a:solidFill>
              </a:rPr>
              <a:t>Es una propuesta de bajo costo que beneficiaría mucho al país.</a:t>
            </a:r>
            <a:endParaRPr dirty="0">
              <a:solidFill>
                <a:srgbClr val="000000"/>
              </a:solidFill>
            </a:endParaRPr>
          </a:p>
          <a:p>
            <a:pPr marL="457200" marR="0" lvl="0" indent="-342900" algn="ctr" rtl="0">
              <a:lnSpc>
                <a:spcPct val="100000"/>
              </a:lnSpc>
              <a:spcBef>
                <a:spcPts val="0"/>
              </a:spcBef>
              <a:spcAft>
                <a:spcPts val="0"/>
              </a:spcAft>
              <a:buClr>
                <a:srgbClr val="000000"/>
              </a:buClr>
              <a:buSzPts val="1800"/>
              <a:buChar char="◉"/>
            </a:pPr>
            <a:r>
              <a:rPr lang="en" dirty="0">
                <a:solidFill>
                  <a:srgbClr val="000000"/>
                </a:solidFill>
              </a:rPr>
              <a:t>La idea es instalar sensores en el área o bosque en puntos </a:t>
            </a:r>
            <a:r>
              <a:rPr lang="en" smtClean="0">
                <a:solidFill>
                  <a:srgbClr val="000000"/>
                </a:solidFill>
              </a:rPr>
              <a:t>estratégicos, </a:t>
            </a:r>
            <a:r>
              <a:rPr lang="en" dirty="0">
                <a:solidFill>
                  <a:srgbClr val="000000"/>
                </a:solidFill>
              </a:rPr>
              <a:t>para que el sensor detecte la vibración de las sierras</a:t>
            </a:r>
            <a:r>
              <a:rPr lang="en" dirty="0" smtClean="0">
                <a:solidFill>
                  <a:srgbClr val="000000"/>
                </a:solidFill>
              </a:rPr>
              <a:t>, o otros artefactos que utilizan los deforestadores, </a:t>
            </a:r>
            <a:r>
              <a:rPr lang="en" dirty="0">
                <a:solidFill>
                  <a:srgbClr val="000000"/>
                </a:solidFill>
              </a:rPr>
              <a:t>cuando lo detecte el sensor emitirá una luz y un sonido . </a:t>
            </a:r>
            <a:endParaRPr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251600" y="454050"/>
            <a:ext cx="6640800" cy="95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231F1C"/>
              </a:buClr>
              <a:buSzPts val="4800"/>
              <a:buFont typeface="Playfair Display"/>
              <a:buNone/>
            </a:pPr>
            <a:r>
              <a:rPr lang="en"/>
              <a:t>Materiales a </a:t>
            </a:r>
            <a:r>
              <a:rPr lang="en" sz="4800" b="1" i="0" u="none" strike="noStrike" cap="none">
                <a:solidFill>
                  <a:srgbClr val="231F1C"/>
                </a:solidFill>
                <a:latin typeface="Playfair Display"/>
                <a:ea typeface="Playfair Display"/>
                <a:cs typeface="Playfair Display"/>
                <a:sym typeface="Playfair Display"/>
              </a:rPr>
              <a:t> </a:t>
            </a:r>
            <a:r>
              <a:rPr lang="en">
                <a:solidFill>
                  <a:srgbClr val="E06666"/>
                </a:solidFill>
              </a:rPr>
              <a:t>ut</a:t>
            </a:r>
            <a:r>
              <a:rPr lang="en" sz="4800" b="1" i="0" u="none" strike="noStrike" cap="none">
                <a:solidFill>
                  <a:srgbClr val="E06666"/>
                </a:solidFill>
                <a:latin typeface="Playfair Display"/>
                <a:ea typeface="Playfair Display"/>
                <a:cs typeface="Playfair Display"/>
                <a:sym typeface="Playfair Display"/>
              </a:rPr>
              <a:t>ili</a:t>
            </a:r>
            <a:r>
              <a:rPr lang="en">
                <a:solidFill>
                  <a:srgbClr val="E06666"/>
                </a:solidFill>
              </a:rPr>
              <a:t>zar</a:t>
            </a:r>
            <a:endParaRPr sz="4800" b="1" i="0" u="none" strike="noStrike" cap="none">
              <a:solidFill>
                <a:srgbClr val="E06666"/>
              </a:solidFill>
              <a:latin typeface="Playfair Display"/>
              <a:ea typeface="Playfair Display"/>
              <a:cs typeface="Playfair Display"/>
              <a:sym typeface="Playfair Display"/>
            </a:endParaRPr>
          </a:p>
        </p:txBody>
      </p:sp>
      <p:sp>
        <p:nvSpPr>
          <p:cNvPr id="201" name="Shape 201"/>
          <p:cNvSpPr txBox="1">
            <a:spLocks noGrp="1"/>
          </p:cNvSpPr>
          <p:nvPr>
            <p:ph type="body" idx="1"/>
          </p:nvPr>
        </p:nvSpPr>
        <p:spPr>
          <a:xfrm>
            <a:off x="1538725" y="1033525"/>
            <a:ext cx="6640800" cy="3548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rPr>
              <a:t>Sensor de vibración: Shock.</a:t>
            </a:r>
            <a:endParaRPr sz="1800">
              <a:solidFill>
                <a:srgbClr val="000000"/>
              </a:solidFill>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rPr>
              <a:t>Tarjeta Arduino Genuino Uno. </a:t>
            </a:r>
            <a:endParaRPr sz="1800">
              <a:solidFill>
                <a:srgbClr val="000000"/>
              </a:solidFill>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rPr>
              <a:t>Buzzer.</a:t>
            </a:r>
            <a:endParaRPr sz="1800">
              <a:solidFill>
                <a:srgbClr val="000000"/>
              </a:solidFill>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rPr>
              <a:t>LED (</a:t>
            </a:r>
            <a:r>
              <a:rPr lang="en" sz="1800" i="1">
                <a:solidFill>
                  <a:srgbClr val="000000"/>
                </a:solidFill>
                <a:highlight>
                  <a:srgbClr val="FFFFFF"/>
                </a:highlight>
              </a:rPr>
              <a:t>light-emitting diode</a:t>
            </a:r>
            <a:r>
              <a:rPr lang="en" sz="1800">
                <a:solidFill>
                  <a:srgbClr val="000000"/>
                </a:solidFill>
                <a:highlight>
                  <a:srgbClr val="FFFFFF"/>
                </a:highlight>
              </a:rPr>
              <a:t>, ‘diodo emisor de luz’).</a:t>
            </a:r>
            <a:endParaRPr sz="1800">
              <a:solidFill>
                <a:srgbClr val="000000"/>
              </a:solidFill>
              <a:highlight>
                <a:srgbClr val="FFFFFF"/>
              </a:highlight>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highlight>
                  <a:srgbClr val="FFFFFF"/>
                </a:highlight>
              </a:rPr>
              <a:t>Cables Dupont, y Cable USB.</a:t>
            </a:r>
            <a:endParaRPr sz="1800">
              <a:solidFill>
                <a:srgbClr val="000000"/>
              </a:solidFill>
              <a:highlight>
                <a:srgbClr val="FFFFFF"/>
              </a:highlight>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highlight>
                  <a:srgbClr val="FFFFFF"/>
                </a:highlight>
              </a:rPr>
              <a:t>Breadboard.</a:t>
            </a:r>
            <a:endParaRPr sz="1800">
              <a:solidFill>
                <a:srgbClr val="000000"/>
              </a:solidFill>
              <a:highlight>
                <a:srgbClr val="FFFFFF"/>
              </a:highlight>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highlight>
                  <a:srgbClr val="FFFFFF"/>
                </a:highlight>
              </a:rPr>
              <a:t>Bateria de 9v.</a:t>
            </a:r>
            <a:endParaRPr sz="1800">
              <a:solidFill>
                <a:srgbClr val="000000"/>
              </a:solidFill>
              <a:highlight>
                <a:srgbClr val="FFFFFF"/>
              </a:highlight>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highlight>
                  <a:srgbClr val="FFFFFF"/>
                </a:highlight>
              </a:rPr>
              <a:t>Computadora y programa Arduino.</a:t>
            </a:r>
            <a:endParaRPr sz="1800">
              <a:solidFill>
                <a:srgbClr val="000000"/>
              </a:solidFill>
              <a:highlight>
                <a:srgbClr val="FFFFFF"/>
              </a:highlight>
            </a:endParaRPr>
          </a:p>
          <a:p>
            <a:pPr marL="457200" marR="0" lvl="0" indent="-342900" algn="l" rtl="0">
              <a:lnSpc>
                <a:spcPct val="100000"/>
              </a:lnSpc>
              <a:spcBef>
                <a:spcPts val="600"/>
              </a:spcBef>
              <a:spcAft>
                <a:spcPts val="0"/>
              </a:spcAft>
              <a:buClr>
                <a:srgbClr val="000000"/>
              </a:buClr>
              <a:buSzPts val="1800"/>
              <a:buFont typeface="Tinos"/>
              <a:buChar char="◉"/>
            </a:pPr>
            <a:r>
              <a:rPr lang="en" sz="1800">
                <a:solidFill>
                  <a:srgbClr val="000000"/>
                </a:solidFill>
                <a:highlight>
                  <a:srgbClr val="FFFFFF"/>
                </a:highlight>
              </a:rPr>
              <a:t>Clip de batería con Plug. </a:t>
            </a:r>
            <a:endParaRPr sz="1800">
              <a:solidFill>
                <a:srgbClr val="000000"/>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ctrTitle" idx="4294967295"/>
          </p:nvPr>
        </p:nvSpPr>
        <p:spPr>
          <a:xfrm>
            <a:off x="1238250" y="1492625"/>
            <a:ext cx="6667500" cy="1159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100"/>
              </a:spcBef>
              <a:spcAft>
                <a:spcPts val="0"/>
              </a:spcAft>
              <a:buClr>
                <a:schemeClr val="dk1"/>
              </a:buClr>
              <a:buSzPts val="1100"/>
              <a:buFont typeface="Arial"/>
              <a:buNone/>
            </a:pPr>
            <a:r>
              <a:rPr lang="en" sz="1800" dirty="0">
                <a:solidFill>
                  <a:srgbClr val="000000"/>
                </a:solidFill>
                <a:latin typeface="Architects Daughter"/>
                <a:ea typeface="Architects Daughter"/>
                <a:cs typeface="Architects Daughter"/>
                <a:sym typeface="Architects Daughter"/>
              </a:rPr>
              <a:t>“La </a:t>
            </a:r>
            <a:r>
              <a:rPr lang="en" sz="1800" dirty="0">
                <a:solidFill>
                  <a:srgbClr val="E06666"/>
                </a:solidFill>
                <a:latin typeface="Architects Daughter"/>
                <a:ea typeface="Architects Daughter"/>
                <a:cs typeface="Architects Daughter"/>
                <a:sym typeface="Architects Daughter"/>
              </a:rPr>
              <a:t>tala ilegal</a:t>
            </a:r>
            <a:r>
              <a:rPr lang="en" sz="1800" dirty="0">
                <a:solidFill>
                  <a:srgbClr val="000000"/>
                </a:solidFill>
                <a:latin typeface="Architects Daughter"/>
                <a:ea typeface="Architects Daughter"/>
                <a:cs typeface="Architects Daughter"/>
                <a:sym typeface="Architects Daughter"/>
              </a:rPr>
              <a:t> no es un asunto sencillo. Por el contrario, se la podría comparar con una </a:t>
            </a:r>
            <a:r>
              <a:rPr lang="en" sz="1800" dirty="0">
                <a:solidFill>
                  <a:srgbClr val="E06666"/>
                </a:solidFill>
                <a:latin typeface="Architects Daughter"/>
                <a:ea typeface="Architects Daughter"/>
                <a:cs typeface="Architects Daughter"/>
                <a:sym typeface="Architects Daughter"/>
              </a:rPr>
              <a:t>“matrioska”</a:t>
            </a:r>
            <a:r>
              <a:rPr lang="en" sz="1800" dirty="0">
                <a:solidFill>
                  <a:srgbClr val="000000"/>
                </a:solidFill>
                <a:latin typeface="Architects Daughter"/>
                <a:ea typeface="Architects Daughter"/>
                <a:cs typeface="Architects Daughter"/>
                <a:sym typeface="Architects Daughter"/>
              </a:rPr>
              <a:t>, una muñeca rusa que contiene, a su vez, muchas muñecas (o niveles) dentro. Si nos concentramos solo en el exterior, es probable que no seamos capaces de comprender qué es lo que sucede y que, por tanto, no podamos marcar una verdadera </a:t>
            </a:r>
            <a:r>
              <a:rPr lang="en" sz="1800" dirty="0">
                <a:solidFill>
                  <a:srgbClr val="E06666"/>
                </a:solidFill>
                <a:latin typeface="Architects Daughter"/>
                <a:ea typeface="Architects Daughter"/>
                <a:cs typeface="Architects Daughter"/>
                <a:sym typeface="Architects Daughter"/>
              </a:rPr>
              <a:t>diferencia</a:t>
            </a:r>
            <a:r>
              <a:rPr lang="en" sz="1800" dirty="0">
                <a:solidFill>
                  <a:srgbClr val="000000"/>
                </a:solidFill>
                <a:latin typeface="Architects Daughter"/>
                <a:ea typeface="Architects Daughter"/>
                <a:cs typeface="Architects Daughter"/>
                <a:sym typeface="Architects Daughter"/>
              </a:rPr>
              <a:t>"</a:t>
            </a:r>
            <a:endParaRPr sz="1800" dirty="0">
              <a:solidFill>
                <a:srgbClr val="000000"/>
              </a:solidFill>
              <a:latin typeface="Architects Daughter"/>
              <a:ea typeface="Architects Daughter"/>
              <a:cs typeface="Architects Daughter"/>
              <a:sym typeface="Architects Daughter"/>
            </a:endParaRPr>
          </a:p>
          <a:p>
            <a:pPr marL="0" marR="0" lvl="0" indent="0" algn="ctr" rtl="0">
              <a:lnSpc>
                <a:spcPct val="100000"/>
              </a:lnSpc>
              <a:spcBef>
                <a:spcPts val="1500"/>
              </a:spcBef>
              <a:spcAft>
                <a:spcPts val="0"/>
              </a:spcAft>
              <a:buClr>
                <a:srgbClr val="231F1C"/>
              </a:buClr>
              <a:buSzPts val="4800"/>
              <a:buFont typeface="Playfair Display"/>
              <a:buNone/>
            </a:pPr>
            <a:r>
              <a:rPr lang="en" sz="1800" b="0" dirty="0">
                <a:solidFill>
                  <a:srgbClr val="000000"/>
                </a:solidFill>
                <a:highlight>
                  <a:srgbClr val="FFFFFF"/>
                </a:highlight>
                <a:latin typeface="Roboto"/>
                <a:ea typeface="Roboto"/>
                <a:cs typeface="Roboto"/>
                <a:sym typeface="Roboto"/>
              </a:rPr>
              <a:t> -Pablo Pacheco, Paolo Cerutti y Robert Nasi-</a:t>
            </a:r>
            <a:endParaRPr sz="18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idx="4294967295"/>
          </p:nvPr>
        </p:nvSpPr>
        <p:spPr>
          <a:xfrm>
            <a:off x="1275150" y="1507150"/>
            <a:ext cx="6593700" cy="85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4800"/>
              <a:buFont typeface="Playfair Display"/>
              <a:buNone/>
            </a:pPr>
            <a:r>
              <a:rPr lang="en" sz="6000" b="1" i="0" u="none" strike="noStrike" cap="none">
                <a:solidFill>
                  <a:srgbClr val="231F1C"/>
                </a:solidFill>
                <a:latin typeface="Playfair Display"/>
                <a:ea typeface="Playfair Display"/>
                <a:cs typeface="Playfair Display"/>
                <a:sym typeface="Playfair Display"/>
              </a:rPr>
              <a:t>Thanks!</a:t>
            </a:r>
            <a:endParaRPr sz="6000" b="1" i="0" u="none" strike="noStrike" cap="none">
              <a:solidFill>
                <a:srgbClr val="231F1C"/>
              </a:solidFill>
              <a:latin typeface="Playfair Display"/>
              <a:ea typeface="Playfair Display"/>
              <a:cs typeface="Playfair Display"/>
              <a:sym typeface="Playfair Display"/>
            </a:endParaRPr>
          </a:p>
        </p:txBody>
      </p:sp>
      <p:sp>
        <p:nvSpPr>
          <p:cNvPr id="212" name="Shape 212"/>
          <p:cNvSpPr txBox="1">
            <a:spLocks noGrp="1"/>
          </p:cNvSpPr>
          <p:nvPr>
            <p:ph type="subTitle" idx="4294967295"/>
          </p:nvPr>
        </p:nvSpPr>
        <p:spPr>
          <a:xfrm>
            <a:off x="1275150" y="2389079"/>
            <a:ext cx="6593700" cy="14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2"/>
              </a:buClr>
              <a:buSzPts val="1400"/>
              <a:buFont typeface="Tinos"/>
              <a:buNone/>
            </a:pPr>
            <a:r>
              <a:rPr lang="en" sz="3600" b="1" i="1" u="none" strike="noStrike" cap="none">
                <a:solidFill>
                  <a:schemeClr val="dk2"/>
                </a:solidFill>
                <a:latin typeface="Playfair Display"/>
                <a:ea typeface="Playfair Display"/>
                <a:cs typeface="Playfair Display"/>
                <a:sym typeface="Playfair Display"/>
              </a:rPr>
              <a:t>Any questions?</a:t>
            </a:r>
            <a:endParaRPr sz="3600" b="1" i="1" u="none" strike="noStrike" cap="none">
              <a:solidFill>
                <a:schemeClr val="dk2"/>
              </a:solidFill>
              <a:latin typeface="Playfair Display"/>
              <a:ea typeface="Playfair Display"/>
              <a:cs typeface="Playfair Display"/>
              <a:sym typeface="Playfair Display"/>
            </a:endParaRPr>
          </a:p>
          <a:p>
            <a:pPr marL="0" marR="0" lvl="0" indent="0" algn="ctr" rtl="0">
              <a:lnSpc>
                <a:spcPct val="100000"/>
              </a:lnSpc>
              <a:spcBef>
                <a:spcPts val="600"/>
              </a:spcBef>
              <a:spcAft>
                <a:spcPts val="0"/>
              </a:spcAft>
              <a:buClr>
                <a:schemeClr val="dk1"/>
              </a:buClr>
              <a:buSzPts val="1100"/>
              <a:buFont typeface="Arial"/>
              <a:buNone/>
            </a:pPr>
            <a:endParaRPr sz="3600" b="1" i="0" u="none" strike="noStrike" cap="none">
              <a:solidFill>
                <a:schemeClr val="dk2"/>
              </a:solidFill>
              <a:latin typeface="Tinos"/>
              <a:ea typeface="Tinos"/>
              <a:cs typeface="Tinos"/>
              <a:sym typeface="Tino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681950" y="481800"/>
            <a:ext cx="6546300" cy="79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231F1C"/>
              </a:buClr>
              <a:buSzPts val="4800"/>
              <a:buFont typeface="Playfair Display"/>
              <a:buNone/>
            </a:pPr>
            <a:r>
              <a:rPr lang="en" sz="4800" b="1" i="0" u="none" strike="noStrike" cap="none">
                <a:solidFill>
                  <a:srgbClr val="231F1C"/>
                </a:solidFill>
                <a:latin typeface="Playfair Display"/>
                <a:ea typeface="Playfair Display"/>
                <a:cs typeface="Playfair Display"/>
                <a:sym typeface="Playfair Display"/>
              </a:rPr>
              <a:t>Introducción</a:t>
            </a:r>
            <a:endParaRPr sz="4800" b="1" i="0" u="none" strike="noStrike" cap="none">
              <a:solidFill>
                <a:srgbClr val="231F1C"/>
              </a:solidFill>
              <a:latin typeface="Playfair Display"/>
              <a:ea typeface="Playfair Display"/>
              <a:cs typeface="Playfair Display"/>
              <a:sym typeface="Playfair Display"/>
            </a:endParaRPr>
          </a:p>
        </p:txBody>
      </p:sp>
      <p:sp>
        <p:nvSpPr>
          <p:cNvPr id="124" name="Shape 124"/>
          <p:cNvSpPr txBox="1">
            <a:spLocks noGrp="1"/>
          </p:cNvSpPr>
          <p:nvPr>
            <p:ph type="body" idx="2"/>
          </p:nvPr>
        </p:nvSpPr>
        <p:spPr>
          <a:xfrm>
            <a:off x="1452650" y="1276500"/>
            <a:ext cx="6662100" cy="2146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600"/>
              </a:spcBef>
              <a:spcAft>
                <a:spcPts val="0"/>
              </a:spcAft>
              <a:buClr>
                <a:schemeClr val="dk2"/>
              </a:buClr>
              <a:buSzPts val="1400"/>
              <a:buFont typeface="Tinos"/>
              <a:buNone/>
            </a:pPr>
            <a:r>
              <a:rPr lang="en">
                <a:solidFill>
                  <a:srgbClr val="000000"/>
                </a:solidFill>
              </a:rPr>
              <a:t>A medida que el tiempo transcurre, los seres humanos han incrementado el consumo de bienes, dentro de los bienes más utilizados hoy en día se encuentran los árboles, los cuales están posicionados en el décimo puesto de los principales recursos naturales del mundo, sin embargo últimamente la tala de árboles ha sido masiva y descontrolada. Esta tala masiva afecta no solo a la fauna, sino que también a los seres humanos y al flujo de la naturaleza. Los árboles brindan el oxígeno que nos es necesario, se encargan de limpiar el dióxido de carbono que se haya en el medio ambiente, como consecuencia se ha incrementado la contaminación ambiental y el calentamiento global.Es por este motivo que muchos gobiernos han prohibido o han incrementado los requisitos para poder cortar árboles, pero esto no fue un impedimento para las personas debido a que muchas empezaron a realizar la tala ilegal para poder evadir los requisitos puesto por la ley. Es por eso que nosotros como los únicos seres en la tierra capaces de detener este problema hemos decidido proponer una solución para acabar con esta tala ilegal de árboles. </a:t>
            </a:r>
            <a:endParaRPr>
              <a:solidFill>
                <a:srgbClr val="000000"/>
              </a:solidFill>
            </a:endParaRPr>
          </a:p>
          <a:p>
            <a:pPr marL="0" marR="0" lvl="0" indent="0" algn="just" rtl="0">
              <a:lnSpc>
                <a:spcPct val="100000"/>
              </a:lnSpc>
              <a:spcBef>
                <a:spcPts val="600"/>
              </a:spcBef>
              <a:spcAft>
                <a:spcPts val="0"/>
              </a:spcAft>
              <a:buClr>
                <a:schemeClr val="dk2"/>
              </a:buClr>
              <a:buSzPts val="1400"/>
              <a:buFont typeface="Tinos"/>
              <a:buNone/>
            </a:pPr>
            <a:endParaRPr>
              <a:solidFill>
                <a:srgbClr val="000000"/>
              </a:solidFill>
            </a:endParaRPr>
          </a:p>
          <a:p>
            <a:pPr marL="0" marR="0" lvl="0" indent="0" algn="just" rtl="0">
              <a:lnSpc>
                <a:spcPct val="100000"/>
              </a:lnSpc>
              <a:spcBef>
                <a:spcPts val="600"/>
              </a:spcBef>
              <a:spcAft>
                <a:spcPts val="0"/>
              </a:spcAft>
              <a:buClr>
                <a:schemeClr val="dk2"/>
              </a:buClr>
              <a:buSzPts val="1400"/>
              <a:buFont typeface="Tinos"/>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1745925" y="1717200"/>
            <a:ext cx="58728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3600"/>
              <a:buFont typeface="Playfair Display"/>
              <a:buNone/>
            </a:pPr>
            <a:r>
              <a:rPr lang="en" sz="6000" b="1" i="0" u="none" strike="noStrike" cap="none">
                <a:solidFill>
                  <a:srgbClr val="EA9999"/>
                </a:solidFill>
                <a:latin typeface="Playfair Display"/>
                <a:ea typeface="Playfair Display"/>
                <a:cs typeface="Playfair Display"/>
                <a:sym typeface="Playfair Display"/>
              </a:rPr>
              <a:t>¿</a:t>
            </a:r>
            <a:r>
              <a:rPr lang="en" sz="6000">
                <a:solidFill>
                  <a:srgbClr val="EA9999"/>
                </a:solidFill>
              </a:rPr>
              <a:t>Qué es la tala de árboles</a:t>
            </a:r>
            <a:r>
              <a:rPr lang="en" sz="6000" b="1" i="0" u="none" strike="noStrike" cap="none">
                <a:solidFill>
                  <a:srgbClr val="EA9999"/>
                </a:solidFill>
                <a:latin typeface="Playfair Display"/>
                <a:ea typeface="Playfair Display"/>
                <a:cs typeface="Playfair Display"/>
                <a:sym typeface="Playfair Display"/>
              </a:rPr>
              <a:t>?</a:t>
            </a:r>
            <a:endParaRPr sz="6000" b="1" i="0" u="none" strike="noStrike" cap="none">
              <a:solidFill>
                <a:srgbClr val="EA9999"/>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231F1C"/>
              </a:buClr>
              <a:buSzPts val="3600"/>
              <a:buFont typeface="Playfair Display"/>
              <a:buNone/>
            </a:pPr>
            <a:endParaRPr sz="6000" b="1" i="0" u="none" strike="noStrike" cap="none">
              <a:solidFill>
                <a:srgbClr val="231F1C"/>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1215300" y="1792650"/>
            <a:ext cx="6713400" cy="2991300"/>
          </a:xfrm>
          <a:prstGeom prst="rect">
            <a:avLst/>
          </a:prstGeom>
          <a:noFill/>
          <a:ln>
            <a:noFill/>
          </a:ln>
        </p:spPr>
        <p:txBody>
          <a:bodyPr spcFirstLastPara="1" wrap="square" lIns="91425" tIns="91425" rIns="91425" bIns="91425" anchor="t" anchorCtr="0">
            <a:noAutofit/>
          </a:bodyPr>
          <a:lstStyle/>
          <a:p>
            <a:pPr marL="457200" lvl="0" indent="-342900" algn="just">
              <a:spcBef>
                <a:spcPts val="0"/>
              </a:spcBef>
              <a:spcAft>
                <a:spcPts val="0"/>
              </a:spcAft>
              <a:buSzPts val="1800"/>
              <a:buFont typeface="Tinos"/>
              <a:buChar char="●"/>
            </a:pPr>
            <a:r>
              <a:rPr lang="en" sz="1800">
                <a:latin typeface="Tinos"/>
                <a:ea typeface="Tinos"/>
                <a:cs typeface="Tinos"/>
                <a:sym typeface="Tinos"/>
              </a:rPr>
              <a:t>La tala de árboles es definida como un procedimiento por el cual se cortan los árboles, lo que por siguiente causa  la deforestación y repercusiones al medio ambiente, debido a que como ya se  sabe los árboles nos providen con muchos beneficios al ecosistema, sin embargo de la misma manera son  beneficiarios a los seres humanos ya que son una fuente de oxígeno.</a:t>
            </a:r>
            <a:endParaRPr sz="1800">
              <a:latin typeface="Tinos"/>
              <a:ea typeface="Tinos"/>
              <a:cs typeface="Tinos"/>
              <a:sym typeface="Tinos"/>
            </a:endParaRPr>
          </a:p>
          <a:p>
            <a:pPr marL="0" lvl="0" indent="0">
              <a:spcBef>
                <a:spcPts val="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spcBef>
                <a:spcPts val="0"/>
              </a:spcBef>
              <a:spcAft>
                <a:spcPts val="0"/>
              </a:spcAft>
              <a:buNone/>
            </a:pPr>
            <a:endParaRPr sz="1800" b="1">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p:nvPr>
        </p:nvSpPr>
        <p:spPr>
          <a:xfrm>
            <a:off x="1745925" y="1717200"/>
            <a:ext cx="58728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3600"/>
              <a:buFont typeface="Playfair Display"/>
              <a:buNone/>
            </a:pPr>
            <a:r>
              <a:rPr lang="en" sz="6000" b="1" i="0" u="none" strike="noStrike" cap="none">
                <a:solidFill>
                  <a:srgbClr val="EA9999"/>
                </a:solidFill>
                <a:latin typeface="Playfair Display"/>
                <a:ea typeface="Playfair Display"/>
                <a:cs typeface="Playfair Display"/>
                <a:sym typeface="Playfair Display"/>
              </a:rPr>
              <a:t>¿</a:t>
            </a:r>
            <a:r>
              <a:rPr lang="en" sz="6000">
                <a:solidFill>
                  <a:srgbClr val="EA9999"/>
                </a:solidFill>
              </a:rPr>
              <a:t>Qué es la tala ilegal</a:t>
            </a:r>
            <a:r>
              <a:rPr lang="en" sz="6000" b="1" i="0" u="none" strike="noStrike" cap="none">
                <a:solidFill>
                  <a:srgbClr val="EA9999"/>
                </a:solidFill>
                <a:latin typeface="Playfair Display"/>
                <a:ea typeface="Playfair Display"/>
                <a:cs typeface="Playfair Display"/>
                <a:sym typeface="Playfair Display"/>
              </a:rPr>
              <a:t>?</a:t>
            </a:r>
            <a:endParaRPr sz="6000" b="1" i="0" u="none" strike="noStrike" cap="none">
              <a:solidFill>
                <a:srgbClr val="EA9999"/>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231F1C"/>
              </a:buClr>
              <a:buSzPts val="3600"/>
              <a:buFont typeface="Playfair Display"/>
              <a:buNone/>
            </a:pPr>
            <a:endParaRPr sz="6000" b="1" i="0" u="none" strike="noStrike" cap="none">
              <a:solidFill>
                <a:srgbClr val="231F1C"/>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1215300" y="1792650"/>
            <a:ext cx="6713400" cy="29913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Se le denomina tala ilegal de árboles cuando son cortados árboles, transportados,vendidos o comprados por métodos que violan o incumplen las leyes nacionales de cada país.</a:t>
            </a:r>
            <a:endParaRPr sz="2400">
              <a:solidFill>
                <a:schemeClr val="dk1"/>
              </a:solidFill>
              <a:latin typeface="Tinos"/>
              <a:ea typeface="Tinos"/>
              <a:cs typeface="Tinos"/>
              <a:sym typeface="Tinos"/>
            </a:endParaRPr>
          </a:p>
          <a:p>
            <a:pPr marL="0" lvl="0" indent="0" rtl="0">
              <a:spcBef>
                <a:spcPts val="0"/>
              </a:spcBef>
              <a:spcAft>
                <a:spcPts val="0"/>
              </a:spcAft>
              <a:buNone/>
            </a:pPr>
            <a:endParaRPr sz="2400" b="1">
              <a:solidFill>
                <a:srgbClr val="56646F"/>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p:nvPr>
        </p:nvSpPr>
        <p:spPr>
          <a:xfrm>
            <a:off x="1745925" y="1717200"/>
            <a:ext cx="58728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3600"/>
              <a:buFont typeface="Playfair Display"/>
              <a:buNone/>
            </a:pPr>
            <a:r>
              <a:rPr lang="en" sz="6000" b="1" i="0" u="none" strike="noStrike" cap="none">
                <a:solidFill>
                  <a:srgbClr val="EA9999"/>
                </a:solidFill>
                <a:latin typeface="Playfair Display"/>
                <a:ea typeface="Playfair Display"/>
                <a:cs typeface="Playfair Display"/>
                <a:sym typeface="Playfair Display"/>
              </a:rPr>
              <a:t>¿</a:t>
            </a:r>
            <a:r>
              <a:rPr lang="en" sz="6000">
                <a:solidFill>
                  <a:srgbClr val="EA9999"/>
                </a:solidFill>
              </a:rPr>
              <a:t>Cuáles con las causas</a:t>
            </a:r>
            <a:r>
              <a:rPr lang="en" sz="6000" b="1" i="0" u="none" strike="noStrike" cap="none">
                <a:solidFill>
                  <a:srgbClr val="EA9999"/>
                </a:solidFill>
                <a:latin typeface="Playfair Display"/>
                <a:ea typeface="Playfair Display"/>
                <a:cs typeface="Playfair Display"/>
                <a:sym typeface="Playfair Display"/>
              </a:rPr>
              <a:t>?</a:t>
            </a:r>
            <a:endParaRPr sz="6000" b="1" i="0" u="none" strike="noStrike" cap="none">
              <a:solidFill>
                <a:srgbClr val="EA9999"/>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231F1C"/>
              </a:buClr>
              <a:buSzPts val="3600"/>
              <a:buFont typeface="Playfair Display"/>
              <a:buNone/>
            </a:pPr>
            <a:endParaRPr sz="6000" b="1" i="0" u="none" strike="noStrike" cap="none">
              <a:solidFill>
                <a:srgbClr val="231F1C"/>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1215300" y="1792650"/>
            <a:ext cx="6713400" cy="29913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nos"/>
              <a:buChar char="●"/>
            </a:pPr>
            <a:r>
              <a:rPr lang="en" sz="2400">
                <a:solidFill>
                  <a:schemeClr val="dk1"/>
                </a:solidFill>
                <a:latin typeface="Tinos"/>
                <a:ea typeface="Tinos"/>
                <a:cs typeface="Tinos"/>
                <a:sym typeface="Tinos"/>
              </a:rPr>
              <a:t>Necesidad de mayor territorio para actividades de ganadería o agricultura.</a:t>
            </a:r>
            <a:endParaRPr sz="2400">
              <a:solidFill>
                <a:schemeClr val="dk1"/>
              </a:solidFill>
              <a:latin typeface="Tinos"/>
              <a:ea typeface="Tinos"/>
              <a:cs typeface="Tinos"/>
              <a:sym typeface="Tinos"/>
            </a:endParaRPr>
          </a:p>
          <a:p>
            <a:pPr marL="457200" lvl="0" indent="-381000" algn="just" rtl="0">
              <a:spcBef>
                <a:spcPts val="0"/>
              </a:spcBef>
              <a:spcAft>
                <a:spcPts val="0"/>
              </a:spcAft>
              <a:buClr>
                <a:schemeClr val="dk1"/>
              </a:buClr>
              <a:buSzPts val="2400"/>
              <a:buFont typeface="Tinos"/>
              <a:buChar char="●"/>
            </a:pPr>
            <a:r>
              <a:rPr lang="en" sz="2400">
                <a:solidFill>
                  <a:schemeClr val="dk1"/>
                </a:solidFill>
                <a:latin typeface="Tinos"/>
                <a:ea typeface="Tinos"/>
                <a:cs typeface="Tinos"/>
                <a:sym typeface="Tinos"/>
              </a:rPr>
              <a:t>Construcción de extensiones urbanas; edificios, condominios, casas, hoteles, entre otros.</a:t>
            </a:r>
            <a:endParaRPr sz="2400">
              <a:solidFill>
                <a:schemeClr val="dk1"/>
              </a:solidFill>
              <a:latin typeface="Tinos"/>
              <a:ea typeface="Tinos"/>
              <a:cs typeface="Tinos"/>
              <a:sym typeface="Tinos"/>
            </a:endParaRPr>
          </a:p>
          <a:p>
            <a:pPr marL="457200" lvl="0" indent="-381000" algn="just" rtl="0">
              <a:spcBef>
                <a:spcPts val="0"/>
              </a:spcBef>
              <a:spcAft>
                <a:spcPts val="0"/>
              </a:spcAft>
              <a:buClr>
                <a:schemeClr val="dk1"/>
              </a:buClr>
              <a:buSzPts val="2400"/>
              <a:buFont typeface="Tinos"/>
              <a:buChar char="●"/>
            </a:pPr>
            <a:r>
              <a:rPr lang="en" sz="2400">
                <a:solidFill>
                  <a:schemeClr val="dk1"/>
                </a:solidFill>
                <a:latin typeface="Tinos"/>
                <a:ea typeface="Tinos"/>
                <a:cs typeface="Tinos"/>
                <a:sym typeface="Tinos"/>
              </a:rPr>
              <a:t>Necesidad de extraer madera u otros productos.</a:t>
            </a:r>
            <a:endParaRPr sz="2400">
              <a:solidFill>
                <a:schemeClr val="dk1"/>
              </a:solidFill>
              <a:latin typeface="Tinos"/>
              <a:ea typeface="Tinos"/>
              <a:cs typeface="Tinos"/>
              <a:sym typeface="Tinos"/>
            </a:endParaRPr>
          </a:p>
          <a:p>
            <a:pPr marL="0" lvl="0" indent="0" rtl="0">
              <a:spcBef>
                <a:spcPts val="0"/>
              </a:spcBef>
              <a:spcAft>
                <a:spcPts val="0"/>
              </a:spcAft>
              <a:buClr>
                <a:schemeClr val="dk1"/>
              </a:buClr>
              <a:buSzPts val="1100"/>
              <a:buFont typeface="Arial"/>
              <a:buNone/>
            </a:pPr>
            <a:endParaRPr sz="24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2400" b="1">
              <a:solidFill>
                <a:srgbClr val="56646F"/>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1635600" y="1507650"/>
            <a:ext cx="587280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31F1C"/>
              </a:buClr>
              <a:buSzPts val="3600"/>
              <a:buFont typeface="Playfair Display"/>
              <a:buNone/>
            </a:pPr>
            <a:r>
              <a:rPr lang="en" sz="6000" b="1" i="0" u="none" strike="noStrike" cap="none">
                <a:solidFill>
                  <a:srgbClr val="EA9999"/>
                </a:solidFill>
                <a:latin typeface="Playfair Display"/>
                <a:ea typeface="Playfair Display"/>
                <a:cs typeface="Playfair Display"/>
                <a:sym typeface="Playfair Display"/>
              </a:rPr>
              <a:t>¿</a:t>
            </a:r>
            <a:r>
              <a:rPr lang="en" sz="6000">
                <a:solidFill>
                  <a:srgbClr val="EA9999"/>
                </a:solidFill>
              </a:rPr>
              <a:t>Cuáles con las consecuencias</a:t>
            </a:r>
            <a:r>
              <a:rPr lang="en" sz="6000" b="1" i="0" u="none" strike="noStrike" cap="none">
                <a:solidFill>
                  <a:srgbClr val="EA9999"/>
                </a:solidFill>
                <a:latin typeface="Playfair Display"/>
                <a:ea typeface="Playfair Display"/>
                <a:cs typeface="Playfair Display"/>
                <a:sym typeface="Playfair Display"/>
              </a:rPr>
              <a:t>?</a:t>
            </a:r>
            <a:endParaRPr sz="6000" b="1" i="0" u="none" strike="noStrike" cap="none">
              <a:solidFill>
                <a:srgbClr val="EA9999"/>
              </a:solidFill>
              <a:latin typeface="Playfair Display"/>
              <a:ea typeface="Playfair Display"/>
              <a:cs typeface="Playfair Display"/>
              <a:sym typeface="Playfair Display"/>
            </a:endParaRPr>
          </a:p>
          <a:p>
            <a:pPr marL="0" marR="0" lvl="0" indent="0" algn="ctr" rtl="0">
              <a:lnSpc>
                <a:spcPct val="100000"/>
              </a:lnSpc>
              <a:spcBef>
                <a:spcPts val="0"/>
              </a:spcBef>
              <a:spcAft>
                <a:spcPts val="0"/>
              </a:spcAft>
              <a:buClr>
                <a:srgbClr val="231F1C"/>
              </a:buClr>
              <a:buSzPts val="3600"/>
              <a:buFont typeface="Playfair Display"/>
              <a:buNone/>
            </a:pPr>
            <a:endParaRPr sz="6000" b="1" i="0" u="none" strike="noStrike" cap="none">
              <a:solidFill>
                <a:srgbClr val="231F1C"/>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Consta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913</Words>
  <Application>Microsoft Office PowerPoint</Application>
  <PresentationFormat>Presentación en pantalla (16:9)</PresentationFormat>
  <Paragraphs>43</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Tinos</vt:lpstr>
      <vt:lpstr>Architects Daughter</vt:lpstr>
      <vt:lpstr>Times New Roman</vt:lpstr>
      <vt:lpstr>Roboto</vt:lpstr>
      <vt:lpstr>Playfair Display</vt:lpstr>
      <vt:lpstr>Arial</vt:lpstr>
      <vt:lpstr>Constance template</vt:lpstr>
      <vt:lpstr>Tala ilegal de arboles</vt:lpstr>
      <vt:lpstr>Introducción</vt:lpstr>
      <vt:lpstr>¿Qué es la tala de árboles? </vt:lpstr>
      <vt:lpstr>Presentación de PowerPoint</vt:lpstr>
      <vt:lpstr>¿Qué es la tala ilegal? </vt:lpstr>
      <vt:lpstr>Presentación de PowerPoint</vt:lpstr>
      <vt:lpstr>¿Cuáles con las causas? </vt:lpstr>
      <vt:lpstr>Presentación de PowerPoint</vt:lpstr>
      <vt:lpstr>¿Cuáles con las consecuencias? </vt:lpstr>
      <vt:lpstr>Presentación de PowerPoint</vt:lpstr>
      <vt:lpstr>¿Cómo afecta a Guatemala? </vt:lpstr>
      <vt:lpstr>Presentación de PowerPoint</vt:lpstr>
      <vt:lpstr>Presentación de PowerPoint</vt:lpstr>
      <vt:lpstr>¡Nuestra Solución!</vt:lpstr>
      <vt:lpstr>Sensor de vibración </vt:lpstr>
      <vt:lpstr>Presentación de PowerPoint</vt:lpstr>
      <vt:lpstr>Materiales a  utilizar</vt:lpstr>
      <vt:lpstr>“La tala ilegal no es un asunto sencillo. Por el contrario, se la podría comparar con una “matrioska”, una muñeca rusa que contiene, a su vez, muchas muñecas (o niveles) dentro. Si nos concentramos solo en el exterior, es probable que no seamos capaces de comprender qué es lo que sucede y que, por tanto, no podamos marcar una verdadera diferencia"  -Pablo Pacheco, Paolo Cerutti y Robert Nasi-</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 ilegal de arboles</dc:title>
  <cp:lastModifiedBy>María del Mar Rosado</cp:lastModifiedBy>
  <cp:revision>5</cp:revision>
  <dcterms:modified xsi:type="dcterms:W3CDTF">2018-05-13T18:58:09Z</dcterms:modified>
</cp:coreProperties>
</file>