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716"/>
  </p:normalViewPr>
  <p:slideViewPr>
    <p:cSldViewPr snapToGrid="0" snapToObjects="1">
      <p:cViewPr varScale="1">
        <p:scale>
          <a:sx n="183" d="100"/>
          <a:sy n="183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7966-A7A5-4C49-8CEA-CDF5FEF53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0236-E1DD-6546-829C-6EE21EF8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EF05-2155-C541-8ED6-939E247C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AB3B-89FC-604F-8159-BAE0C2F1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3146-976A-A845-8F50-FCF6C34D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879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B0AD-B0E9-1842-AF15-51F88E45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EE8C-6D3E-6946-931B-ACD9A061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4D1B-C605-D743-80D6-08773E1B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3D8D-F560-9D4A-952D-2E8057B3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35A4-4F22-B64C-9F41-4286F9D6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4862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D4382-EF24-2544-AC67-A353E9479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895B-2E30-5646-9EC1-F9E130D7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F1DC-02AE-F346-A430-2C39C29C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CDC6-3981-1647-86A0-328ECA9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32FC-CFC8-5A4B-B81E-94042307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463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3FB5-D48D-F645-92A9-066992E3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4E61-035F-674D-939E-41766FA1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10B6-33AC-B344-9E0B-546A882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ABB6-464E-EF40-A5BA-E44D196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FB16-9142-394A-A8AB-D65CB22E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21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D15-3C81-DA49-BBA6-15E1290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D46E-3CB1-1E46-814F-E9312A566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2AC3-57BD-454F-A5CB-AD100DA5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32F7-F671-A946-90AB-4F91C7BC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5219-6C3E-0D4C-B35C-D86A467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948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2BA4-1905-E04D-8058-C36D87AF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DDD8-C1B5-7C44-920B-E00A51F6A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CD7C-E743-0041-84B3-253C90F3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B89F-1E42-FE44-B958-4B86419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5941D-EA27-F24D-837A-C567E2DE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710E-A022-FF42-83B1-B4367A4C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62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CBD5-87C7-5441-AF6A-0869A001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5F00-50D2-9048-B3C6-05592DE7A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FEF5F-C9EB-0746-BF30-CF05A517E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96CFE-2829-E943-8F1B-7682F25B3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D944A-3F7A-9D40-BAA2-B849C9DA1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07DB3-ED24-6F47-975C-FDBC11C4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1C2F3-8BFB-D14A-B8A2-7B66A22E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2506-EF40-3D42-A1D1-59BF3E8E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9665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C628-7497-BA47-8757-5196F567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FC4F-460C-4641-8578-6EEF9EBE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4521C-738E-284F-B439-6E747F7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EB6C-E587-BE49-B1A7-B2BAF424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33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9622F-B972-8E44-8D05-879DA54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C31E4-30D6-AC4A-8637-D495AC7C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1847E-769C-2542-94BA-0DF36CA2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45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369F-BD6F-1142-A6DC-F74F3DAF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BDC9-19F6-A24C-A721-53A8AB1B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0D356-6FC3-C449-8971-96605960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F5DCD-DFA4-3848-91D2-35127B4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4823-5EA2-534A-961D-9E6FF70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DA6C-B68C-6944-A815-932417F3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7542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8464-54D3-4443-81E4-95D0C5A3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9D263-738F-5D44-B72B-7865D74A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8866A-AD15-C943-AFA4-C829A3B4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738D-A8F6-9D46-9C71-A40F4D1C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23E3-2219-2B4A-B191-CDE66044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8B03-AABA-8D45-B7D1-1D29B81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4090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020E0-B61B-FB4D-B00F-0461C27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2EA3-C518-C845-8979-24DB10B8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7814-E922-D744-B574-53A8542A9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72C5-1B22-A540-8D39-29654F76EC35}" type="datetimeFigureOut">
              <a:rPr lang="en-MX" smtClean="0"/>
              <a:t>01/08/22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FF3A-61B4-1B4D-B57E-12C20F78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754E-A81B-F944-9EFB-DDF312E09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E866-7C85-BE48-8BBB-263A5A5ED69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525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3C2B58-2B46-EB41-8DA5-E4B4BB84B55C}"/>
              </a:ext>
            </a:extLst>
          </p:cNvPr>
          <p:cNvGrpSpPr/>
          <p:nvPr/>
        </p:nvGrpSpPr>
        <p:grpSpPr>
          <a:xfrm>
            <a:off x="1296691" y="682212"/>
            <a:ext cx="9675341" cy="5542573"/>
            <a:chOff x="1296691" y="682212"/>
            <a:chExt cx="9675341" cy="5542573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17BF2D76-22E4-334B-86F2-E9CA8CEFC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7176" y="682212"/>
              <a:ext cx="4384856" cy="2543217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21826706-9155-FA4A-8214-58A783D3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923" y="752359"/>
              <a:ext cx="4384856" cy="2543217"/>
            </a:xfrm>
            <a:prstGeom prst="rect">
              <a:avLst/>
            </a:prstGeom>
          </p:spPr>
        </p:pic>
        <p:pic>
          <p:nvPicPr>
            <p:cNvPr id="11" name="Picture 10" descr="Graphical user interface, chart, histogram&#10;&#10;Description automatically generated">
              <a:extLst>
                <a:ext uri="{FF2B5EF4-FFF2-40B4-BE49-F238E27FC236}">
                  <a16:creationId xmlns:a16="http://schemas.microsoft.com/office/drawing/2014/main" id="{14C9C79A-EB09-2C4E-A12F-B79D1604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691" y="3671316"/>
              <a:ext cx="4389416" cy="2545862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C75A538E-DFAF-0246-ABBB-FF687F21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365" y="3671316"/>
              <a:ext cx="3558842" cy="25534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1859C7-FE16-7242-8275-426D7B3DA62B}"/>
                </a:ext>
              </a:extLst>
            </p:cNvPr>
            <p:cNvSpPr txBox="1"/>
            <p:nvPr/>
          </p:nvSpPr>
          <p:spPr>
            <a:xfrm>
              <a:off x="1329923" y="38246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505191-F3A8-6E47-A70D-0B7B965A9852}"/>
                </a:ext>
              </a:extLst>
            </p:cNvPr>
            <p:cNvSpPr txBox="1"/>
            <p:nvPr/>
          </p:nvSpPr>
          <p:spPr>
            <a:xfrm>
              <a:off x="1403027" y="8027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1B1244-2AEE-D845-A2B2-F28106AE57E5}"/>
                </a:ext>
              </a:extLst>
            </p:cNvPr>
            <p:cNvSpPr txBox="1"/>
            <p:nvPr/>
          </p:nvSpPr>
          <p:spPr>
            <a:xfrm>
              <a:off x="6587176" y="8027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69A7B8-3931-3345-9F33-2C0000C0055A}"/>
                </a:ext>
              </a:extLst>
            </p:cNvPr>
            <p:cNvSpPr txBox="1"/>
            <p:nvPr/>
          </p:nvSpPr>
          <p:spPr>
            <a:xfrm>
              <a:off x="6587176" y="36325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D238A3-264B-F247-8B9D-06461BFB2DE0}"/>
              </a:ext>
            </a:extLst>
          </p:cNvPr>
          <p:cNvGrpSpPr/>
          <p:nvPr/>
        </p:nvGrpSpPr>
        <p:grpSpPr>
          <a:xfrm>
            <a:off x="1296691" y="764621"/>
            <a:ext cx="9698499" cy="5460164"/>
            <a:chOff x="1296691" y="764621"/>
            <a:chExt cx="9698499" cy="5460164"/>
          </a:xfrm>
        </p:grpSpPr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010E6EEB-7137-CB48-A385-0BA64B93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0334" y="764622"/>
              <a:ext cx="4384856" cy="2543217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E118D10F-015B-CF48-A163-D4822050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251" y="764621"/>
              <a:ext cx="4384856" cy="2543217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2917AA1A-F754-DD49-99A5-3FC8D277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691" y="3671316"/>
              <a:ext cx="4389416" cy="2545862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04CD685-D77F-4240-9CB2-6EAEB77A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365" y="3671316"/>
              <a:ext cx="3558842" cy="25534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EDCA2F-21EE-FF4C-A72F-B72C4E9260E6}"/>
                </a:ext>
              </a:extLst>
            </p:cNvPr>
            <p:cNvSpPr txBox="1"/>
            <p:nvPr/>
          </p:nvSpPr>
          <p:spPr>
            <a:xfrm>
              <a:off x="1403027" y="8027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DF76F8-88D6-2646-8F1C-2FC810C078D7}"/>
                </a:ext>
              </a:extLst>
            </p:cNvPr>
            <p:cNvSpPr txBox="1"/>
            <p:nvPr/>
          </p:nvSpPr>
          <p:spPr>
            <a:xfrm>
              <a:off x="6587176" y="8027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FE2E12-CD93-C748-9447-386B69DE89DF}"/>
                </a:ext>
              </a:extLst>
            </p:cNvPr>
            <p:cNvSpPr txBox="1"/>
            <p:nvPr/>
          </p:nvSpPr>
          <p:spPr>
            <a:xfrm>
              <a:off x="1296691" y="367131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711063-5D95-184F-A25B-5D5D1A04E4C7}"/>
                </a:ext>
              </a:extLst>
            </p:cNvPr>
            <p:cNvSpPr txBox="1"/>
            <p:nvPr/>
          </p:nvSpPr>
          <p:spPr>
            <a:xfrm>
              <a:off x="6587176" y="36325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9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3D744E-831C-4944-BD36-04C68CAB0284}"/>
              </a:ext>
            </a:extLst>
          </p:cNvPr>
          <p:cNvGrpSpPr/>
          <p:nvPr/>
        </p:nvGrpSpPr>
        <p:grpSpPr>
          <a:xfrm>
            <a:off x="1296691" y="643467"/>
            <a:ext cx="9600523" cy="5581318"/>
            <a:chOff x="1296691" y="643467"/>
            <a:chExt cx="9600523" cy="5581318"/>
          </a:xfrm>
        </p:grpSpPr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EDA00DA4-7E71-594D-9EB0-35D05E47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971" y="643467"/>
              <a:ext cx="4384856" cy="2543217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32311147-5FE1-0D45-BA2B-E9972D19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2358" y="643467"/>
              <a:ext cx="4384856" cy="2543217"/>
            </a:xfrm>
            <a:prstGeom prst="rect">
              <a:avLst/>
            </a:prstGeom>
          </p:spPr>
        </p:pic>
        <p:pic>
          <p:nvPicPr>
            <p:cNvPr id="5" name="Picture 4" descr="Graphical user interface, chart, histogram&#10;&#10;Description automatically generated">
              <a:extLst>
                <a:ext uri="{FF2B5EF4-FFF2-40B4-BE49-F238E27FC236}">
                  <a16:creationId xmlns:a16="http://schemas.microsoft.com/office/drawing/2014/main" id="{D51EAF73-A82D-4648-9644-7C123FF77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691" y="3671316"/>
              <a:ext cx="4389416" cy="2545862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B9944A4B-CE3C-3B4B-AE9A-30137E94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365" y="3671316"/>
              <a:ext cx="3558842" cy="25534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CCDC4F-76F0-344E-B026-BC3891201607}"/>
                </a:ext>
              </a:extLst>
            </p:cNvPr>
            <p:cNvSpPr txBox="1"/>
            <p:nvPr/>
          </p:nvSpPr>
          <p:spPr>
            <a:xfrm>
              <a:off x="1403027" y="8027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A8ECB7-EEAE-B449-8DE8-5F626C36BBE1}"/>
                </a:ext>
              </a:extLst>
            </p:cNvPr>
            <p:cNvSpPr txBox="1"/>
            <p:nvPr/>
          </p:nvSpPr>
          <p:spPr>
            <a:xfrm>
              <a:off x="6587176" y="8027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2530A-F05D-9347-A7B0-7597B48211E5}"/>
                </a:ext>
              </a:extLst>
            </p:cNvPr>
            <p:cNvSpPr txBox="1"/>
            <p:nvPr/>
          </p:nvSpPr>
          <p:spPr>
            <a:xfrm>
              <a:off x="1329923" y="38246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5FD3D4-77AD-3B40-B0B7-73CADFFF855E}"/>
                </a:ext>
              </a:extLst>
            </p:cNvPr>
            <p:cNvSpPr txBox="1"/>
            <p:nvPr/>
          </p:nvSpPr>
          <p:spPr>
            <a:xfrm>
              <a:off x="6587176" y="36325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8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4C72D7-1F93-C542-AB63-3D899B2055E1}"/>
              </a:ext>
            </a:extLst>
          </p:cNvPr>
          <p:cNvGrpSpPr/>
          <p:nvPr/>
        </p:nvGrpSpPr>
        <p:grpSpPr>
          <a:xfrm>
            <a:off x="1296691" y="643467"/>
            <a:ext cx="9600523" cy="5581318"/>
            <a:chOff x="1296691" y="643467"/>
            <a:chExt cx="9600523" cy="5581318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D22A235A-9273-E344-A1F0-C08BEFA05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971" y="643467"/>
              <a:ext cx="4384856" cy="2543217"/>
            </a:xfrm>
            <a:prstGeom prst="rect">
              <a:avLst/>
            </a:prstGeom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875AB91A-3448-9442-B54C-02904026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2358" y="643467"/>
              <a:ext cx="4384856" cy="2543217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12ECE31-455F-1F4D-B096-688F5C2FD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691" y="3671316"/>
              <a:ext cx="4389416" cy="25458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03A1F4-0EEB-CB43-BA95-E6DC79E2C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365" y="3671316"/>
              <a:ext cx="3558842" cy="25534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EDFC3D-695F-1945-8FF0-8FF233AA464F}"/>
                </a:ext>
              </a:extLst>
            </p:cNvPr>
            <p:cNvSpPr txBox="1"/>
            <p:nvPr/>
          </p:nvSpPr>
          <p:spPr>
            <a:xfrm>
              <a:off x="1403027" y="8027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5B8717-9866-C741-A31F-6431B7F6C34F}"/>
                </a:ext>
              </a:extLst>
            </p:cNvPr>
            <p:cNvSpPr txBox="1"/>
            <p:nvPr/>
          </p:nvSpPr>
          <p:spPr>
            <a:xfrm>
              <a:off x="1296691" y="367131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024533-2796-AB49-981F-B3D93858503A}"/>
                </a:ext>
              </a:extLst>
            </p:cNvPr>
            <p:cNvSpPr txBox="1"/>
            <p:nvPr/>
          </p:nvSpPr>
          <p:spPr>
            <a:xfrm>
              <a:off x="6587176" y="8027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95D1EF-B297-A44E-98C8-ADA3299B15B3}"/>
                </a:ext>
              </a:extLst>
            </p:cNvPr>
            <p:cNvSpPr txBox="1"/>
            <p:nvPr/>
          </p:nvSpPr>
          <p:spPr>
            <a:xfrm>
              <a:off x="6587176" y="36325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29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LOS SANTOS HERNANDEZ MARIO ANDRES</dc:creator>
  <cp:lastModifiedBy>DE LOS SANTOS HERNANDEZ MARIO ANDRES</cp:lastModifiedBy>
  <cp:revision>1</cp:revision>
  <dcterms:created xsi:type="dcterms:W3CDTF">2022-08-01T11:51:02Z</dcterms:created>
  <dcterms:modified xsi:type="dcterms:W3CDTF">2022-08-01T12:32:52Z</dcterms:modified>
</cp:coreProperties>
</file>