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635A2-1BC5-2C4C-81C8-1E66083B56A4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C1F5E-15BA-C749-8D90-51BD5294F0F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1129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C1F5E-15BA-C749-8D90-51BD5294F0F0}" type="slidenum">
              <a:rPr lang="en-MX" smtClean="0"/>
              <a:t>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2283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BD03-2935-AA49-8DFF-A6B8095D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9B122-30AC-C545-BB2C-1529CD7A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99A9-B2DE-434D-A0DF-22D89CEC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5C6E-8254-574A-8FB5-2FEC4E4D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FA68-58A1-6540-8E38-AF52422C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4286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A308-A9DB-5A4C-A016-AD9A31A7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04DE6-068B-7142-A423-FA8F13B3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745C-050A-2642-933F-8E8F6DBD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83BD-E17A-3344-B2B1-BD46CE7A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3C71-6166-754B-BC5A-F4A45F98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7146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BCCD7-000E-B645-B226-9651CDD6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8A44C-B261-7342-9ED7-C154060B1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52F2-16D4-FB41-ADBC-D213E86F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8490-A656-5148-B542-C3CF8E43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E6DE-9135-604E-A582-DF762D5B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740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0473-36CE-784A-A4E7-2D8715F5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C928-3756-E148-9D04-F0D96B1C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DE7B-A92B-8947-A942-C14A8214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62597-646F-114D-B243-6923C92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7D45-E687-B043-9B75-AA98487D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4426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5CA4-1B88-3845-9BD9-04CA9E64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C5AB-55B5-E345-8896-043FDD03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C9F5-5CEE-1846-B7DB-459C1758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0A57-6ED4-8E4B-B5F1-212906DA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BAB4-6818-4E43-98C6-8BE0CD09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8067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F635-EBA5-3C4E-B2F4-5EFDD860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A611-8AEB-074D-B6B9-D15D80B1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4E38-8F52-4B41-AECE-99FF4CC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F6FD5-28E4-1744-A995-F7D01007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11A88-89DF-B64D-9A0C-BFA24DE1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1FAF8-FC27-5C42-A5D9-0447D6E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0245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8131-D8E5-9A4D-9C8F-2F404478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F202-4329-DB4D-B60A-E40106C6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DDBB1-775A-1540-A9DD-4EF126984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87C95-A8CC-DA4C-8A70-0EA5F4F8A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DEBB1-C274-B84B-9CD4-8BFAD83B3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78AF8-4D8A-244B-BD97-D832E74D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AB9EA-6037-554F-A4AB-56D7C4F5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73EDF-C9FA-584E-B015-B7D4F17F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3009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E7B4-11B7-BF46-8479-35E339F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05A0-7C38-9247-A4D6-38344699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5E88D-98F2-4E42-BA09-46BE2CAE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587EE-383F-E34B-9267-4970A234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6283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8C991-B96A-2D47-B9F8-44696B7D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9A5EF-7759-C144-9343-CBE2D7AC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8750-9359-6545-8A67-52EE1879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8473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0BBF-590D-5944-867E-5C755F89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CD1D-FCF5-1B4D-B565-802EDFBF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FE50-350E-EF4F-BD17-74E35FAF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A7EE-2F74-9843-9A04-EAC80380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513C3-8835-AC4F-8519-1184DCF0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BAF-6D14-F049-8977-F8541890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9659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C5A8-EBBC-A846-8243-9F30B2C5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66747-B588-8447-B103-E3C3DBF12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590C7-0D6D-B04F-94C3-C646C3E9E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D1EC4-FF7E-314C-AA18-26D9BCD8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F6D15-91CB-3D47-85F7-604207BE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76643-F954-EA43-98ED-2808DFB2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70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0CC5E-718D-3A47-91DE-A9514E91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D07C-BD65-2040-BC71-B494BE37A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DF7D-3FD1-1B45-AE40-71545FD6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08B3-1F29-D34C-8733-761038994CEE}" type="datetimeFigureOut">
              <a:rPr lang="en-MX" smtClean="0"/>
              <a:t>26/07/22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B804-741B-DE4A-97E3-3FD218518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9923-F456-5148-9408-72C852BD9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D174-B77C-1A43-99F4-8E917F449E0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548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9474396-E12F-2540-B96D-F8E94876E7EA}"/>
              </a:ext>
            </a:extLst>
          </p:cNvPr>
          <p:cNvGrpSpPr/>
          <p:nvPr/>
        </p:nvGrpSpPr>
        <p:grpSpPr>
          <a:xfrm>
            <a:off x="1950224" y="2534349"/>
            <a:ext cx="4545415" cy="2709522"/>
            <a:chOff x="1797824" y="2381949"/>
            <a:chExt cx="4545415" cy="270952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774527-936B-5C45-9371-5FD64DF4A8F7}"/>
                </a:ext>
              </a:extLst>
            </p:cNvPr>
            <p:cNvCxnSpPr>
              <a:cxnSpLocks/>
            </p:cNvCxnSpPr>
            <p:nvPr/>
          </p:nvCxnSpPr>
          <p:spPr>
            <a:xfrm>
              <a:off x="2975014" y="4242404"/>
              <a:ext cx="13124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AF44BF-4C21-0942-86A5-9BDC2D7E978D}"/>
                </a:ext>
              </a:extLst>
            </p:cNvPr>
            <p:cNvGrpSpPr/>
            <p:nvPr/>
          </p:nvGrpSpPr>
          <p:grpSpPr>
            <a:xfrm>
              <a:off x="1880200" y="4110721"/>
              <a:ext cx="1268898" cy="882000"/>
              <a:chOff x="1883336" y="1923392"/>
              <a:chExt cx="1268898" cy="882000"/>
            </a:xfrm>
            <a:solidFill>
              <a:schemeClr val="accent1"/>
            </a:solidFill>
          </p:grpSpPr>
          <p:sp>
            <p:nvSpPr>
              <p:cNvPr id="59" name="Curved Right Arrow 58">
                <a:extLst>
                  <a:ext uri="{FF2B5EF4-FFF2-40B4-BE49-F238E27FC236}">
                    <a16:creationId xmlns:a16="http://schemas.microsoft.com/office/drawing/2014/main" id="{B5A2D5F3-1147-0545-96DB-7DADFDB8336B}"/>
                  </a:ext>
                </a:extLst>
              </p:cNvPr>
              <p:cNvSpPr/>
              <p:nvPr/>
            </p:nvSpPr>
            <p:spPr>
              <a:xfrm>
                <a:off x="1883336" y="2111223"/>
                <a:ext cx="464107" cy="605772"/>
              </a:xfrm>
              <a:prstGeom prst="curvedRightArrow">
                <a:avLst>
                  <a:gd name="adj1" fmla="val 19280"/>
                  <a:gd name="adj2" fmla="val 50000"/>
                  <a:gd name="adj3" fmla="val 25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EC53861-690D-6C45-B2F3-C2D2FC866063}"/>
                  </a:ext>
                </a:extLst>
              </p:cNvPr>
              <p:cNvSpPr/>
              <p:nvPr/>
            </p:nvSpPr>
            <p:spPr>
              <a:xfrm>
                <a:off x="2270234" y="1923392"/>
                <a:ext cx="882000" cy="882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dirty="0"/>
                  <a:t>M1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D50EF8E-5219-4A41-B2A1-15FA6E245BA4}"/>
                </a:ext>
              </a:extLst>
            </p:cNvPr>
            <p:cNvGrpSpPr/>
            <p:nvPr/>
          </p:nvGrpSpPr>
          <p:grpSpPr>
            <a:xfrm>
              <a:off x="4167865" y="4110721"/>
              <a:ext cx="1275232" cy="882000"/>
              <a:chOff x="4171001" y="1923392"/>
              <a:chExt cx="1275232" cy="882000"/>
            </a:xfrm>
            <a:solidFill>
              <a:schemeClr val="accent1"/>
            </a:solidFill>
          </p:grpSpPr>
          <p:sp>
            <p:nvSpPr>
              <p:cNvPr id="57" name="Curved Right Arrow 56">
                <a:extLst>
                  <a:ext uri="{FF2B5EF4-FFF2-40B4-BE49-F238E27FC236}">
                    <a16:creationId xmlns:a16="http://schemas.microsoft.com/office/drawing/2014/main" id="{5D91FA58-5D0C-EF42-9450-6EC98A651483}"/>
                  </a:ext>
                </a:extLst>
              </p:cNvPr>
              <p:cNvSpPr/>
              <p:nvPr/>
            </p:nvSpPr>
            <p:spPr>
              <a:xfrm flipH="1">
                <a:off x="4982126" y="2111223"/>
                <a:ext cx="464107" cy="605772"/>
              </a:xfrm>
              <a:prstGeom prst="curvedRightArrow">
                <a:avLst>
                  <a:gd name="adj1" fmla="val 19280"/>
                  <a:gd name="adj2" fmla="val 50000"/>
                  <a:gd name="adj3" fmla="val 25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E21F400-576A-D24C-B2CB-2BBF4D937AFE}"/>
                  </a:ext>
                </a:extLst>
              </p:cNvPr>
              <p:cNvSpPr/>
              <p:nvPr/>
            </p:nvSpPr>
            <p:spPr>
              <a:xfrm flipH="1">
                <a:off x="4171001" y="1923392"/>
                <a:ext cx="882000" cy="882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dirty="0"/>
                  <a:t>SMA</a:t>
                </a:r>
              </a:p>
            </p:txBody>
          </p:sp>
        </p:grpSp>
        <p:pic>
          <p:nvPicPr>
            <p:cNvPr id="46" name="Picture 45" descr="A picture containing text, clock, gauge&#10;&#10;Description automatically generated">
              <a:extLst>
                <a:ext uri="{FF2B5EF4-FFF2-40B4-BE49-F238E27FC236}">
                  <a16:creationId xmlns:a16="http://schemas.microsoft.com/office/drawing/2014/main" id="{2E662022-5A64-534A-A696-10ABEA98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1239" y="4011971"/>
              <a:ext cx="762000" cy="1079500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1641545-F782-344C-B8D6-6E2D177A5E60}"/>
                </a:ext>
              </a:extLst>
            </p:cNvPr>
            <p:cNvCxnSpPr>
              <a:cxnSpLocks/>
            </p:cNvCxnSpPr>
            <p:nvPr/>
          </p:nvCxnSpPr>
          <p:spPr>
            <a:xfrm>
              <a:off x="2978150" y="2839678"/>
              <a:ext cx="13124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A278844-8411-0141-94B2-251753919390}"/>
                </a:ext>
              </a:extLst>
            </p:cNvPr>
            <p:cNvGrpSpPr/>
            <p:nvPr/>
          </p:nvGrpSpPr>
          <p:grpSpPr>
            <a:xfrm>
              <a:off x="1883336" y="2707995"/>
              <a:ext cx="1268898" cy="882000"/>
              <a:chOff x="1883336" y="1923392"/>
              <a:chExt cx="1268898" cy="882000"/>
            </a:xfrm>
          </p:grpSpPr>
          <p:sp>
            <p:nvSpPr>
              <p:cNvPr id="55" name="Curved Right Arrow 54">
                <a:extLst>
                  <a:ext uri="{FF2B5EF4-FFF2-40B4-BE49-F238E27FC236}">
                    <a16:creationId xmlns:a16="http://schemas.microsoft.com/office/drawing/2014/main" id="{09583136-ED4F-AB42-84FD-BEB793CD63B0}"/>
                  </a:ext>
                </a:extLst>
              </p:cNvPr>
              <p:cNvSpPr/>
              <p:nvPr/>
            </p:nvSpPr>
            <p:spPr>
              <a:xfrm>
                <a:off x="1883336" y="2111223"/>
                <a:ext cx="464107" cy="605772"/>
              </a:xfrm>
              <a:prstGeom prst="curvedRightArrow">
                <a:avLst>
                  <a:gd name="adj1" fmla="val 19280"/>
                  <a:gd name="adj2" fmla="val 50000"/>
                  <a:gd name="adj3" fmla="val 25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4C29063-A360-0C42-A522-87E2DE2372E1}"/>
                  </a:ext>
                </a:extLst>
              </p:cNvPr>
              <p:cNvSpPr/>
              <p:nvPr/>
            </p:nvSpPr>
            <p:spPr>
              <a:xfrm>
                <a:off x="2270234" y="1923392"/>
                <a:ext cx="882000" cy="88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dirty="0"/>
                  <a:t>M1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0D4C4D3-EBC9-9B4D-B84B-6B168F6CEA91}"/>
                </a:ext>
              </a:extLst>
            </p:cNvPr>
            <p:cNvGrpSpPr/>
            <p:nvPr/>
          </p:nvGrpSpPr>
          <p:grpSpPr>
            <a:xfrm>
              <a:off x="4171001" y="2707995"/>
              <a:ext cx="1275232" cy="882000"/>
              <a:chOff x="4171001" y="1923392"/>
              <a:chExt cx="1275232" cy="882000"/>
            </a:xfrm>
          </p:grpSpPr>
          <p:sp>
            <p:nvSpPr>
              <p:cNvPr id="53" name="Curved Right Arrow 52">
                <a:extLst>
                  <a:ext uri="{FF2B5EF4-FFF2-40B4-BE49-F238E27FC236}">
                    <a16:creationId xmlns:a16="http://schemas.microsoft.com/office/drawing/2014/main" id="{CEA093C5-027B-2A48-92A1-64BF14B90D28}"/>
                  </a:ext>
                </a:extLst>
              </p:cNvPr>
              <p:cNvSpPr/>
              <p:nvPr/>
            </p:nvSpPr>
            <p:spPr>
              <a:xfrm flipH="1">
                <a:off x="4982126" y="2111223"/>
                <a:ext cx="464107" cy="605772"/>
              </a:xfrm>
              <a:prstGeom prst="curvedRightArrow">
                <a:avLst>
                  <a:gd name="adj1" fmla="val 19280"/>
                  <a:gd name="adj2" fmla="val 50000"/>
                  <a:gd name="adj3" fmla="val 25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041D5B7-8BBB-B045-B852-3A86DC082BA8}"/>
                  </a:ext>
                </a:extLst>
              </p:cNvPr>
              <p:cNvSpPr/>
              <p:nvPr/>
            </p:nvSpPr>
            <p:spPr>
              <a:xfrm flipH="1">
                <a:off x="4171001" y="1923392"/>
                <a:ext cx="882000" cy="88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dirty="0"/>
                  <a:t>SMA</a:t>
                </a:r>
              </a:p>
            </p:txBody>
          </p:sp>
        </p:grpSp>
        <p:pic>
          <p:nvPicPr>
            <p:cNvPr id="50" name="Picture 49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052A127-96FE-1940-A59F-164DA86D9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239" y="2658962"/>
              <a:ext cx="762000" cy="10795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4A9F551-82AB-6348-82D1-E85B690B3BD4}"/>
                </a:ext>
              </a:extLst>
            </p:cNvPr>
            <p:cNvSpPr txBox="1"/>
            <p:nvPr/>
          </p:nvSpPr>
          <p:spPr>
            <a:xfrm>
              <a:off x="1797824" y="2381949"/>
              <a:ext cx="135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1. Reference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912B51-C406-D141-803B-7EFF6F108764}"/>
                </a:ext>
              </a:extLst>
            </p:cNvPr>
            <p:cNvSpPr txBox="1"/>
            <p:nvPr/>
          </p:nvSpPr>
          <p:spPr>
            <a:xfrm>
              <a:off x="1797824" y="3775107"/>
              <a:ext cx="1311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2. Observed</a:t>
              </a:r>
            </a:p>
          </p:txBody>
        </p:sp>
      </p:grpSp>
      <p:pic>
        <p:nvPicPr>
          <p:cNvPr id="61" name="Picture 6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6B5C673-9681-6F4C-8C32-7FF63857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314" y="4202768"/>
            <a:ext cx="762000" cy="10795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BF8650-19F6-0F46-AA90-A0261757CB2B}"/>
              </a:ext>
            </a:extLst>
          </p:cNvPr>
          <p:cNvGrpSpPr/>
          <p:nvPr/>
        </p:nvGrpSpPr>
        <p:grpSpPr>
          <a:xfrm>
            <a:off x="6911423" y="2572746"/>
            <a:ext cx="4545415" cy="2709522"/>
            <a:chOff x="6911423" y="2572746"/>
            <a:chExt cx="4545415" cy="27095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8FC4A8-FEFD-2B46-980F-E97F93EAFF07}"/>
                </a:ext>
              </a:extLst>
            </p:cNvPr>
            <p:cNvGrpSpPr/>
            <p:nvPr/>
          </p:nvGrpSpPr>
          <p:grpSpPr>
            <a:xfrm>
              <a:off x="6911423" y="2572746"/>
              <a:ext cx="4545415" cy="2709522"/>
              <a:chOff x="6911423" y="2572746"/>
              <a:chExt cx="4545415" cy="270952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5AB7AD1-26CB-134D-A5EC-B25502564D46}"/>
                  </a:ext>
                </a:extLst>
              </p:cNvPr>
              <p:cNvGrpSpPr/>
              <p:nvPr/>
            </p:nvGrpSpPr>
            <p:grpSpPr>
              <a:xfrm>
                <a:off x="6993799" y="4301518"/>
                <a:ext cx="1268898" cy="882000"/>
                <a:chOff x="1883336" y="1923392"/>
                <a:chExt cx="1268898" cy="882000"/>
              </a:xfrm>
              <a:solidFill>
                <a:schemeClr val="accent1"/>
              </a:solidFill>
            </p:grpSpPr>
            <p:sp>
              <p:nvSpPr>
                <p:cNvPr id="37" name="Curved Right Arrow 36">
                  <a:extLst>
                    <a:ext uri="{FF2B5EF4-FFF2-40B4-BE49-F238E27FC236}">
                      <a16:creationId xmlns:a16="http://schemas.microsoft.com/office/drawing/2014/main" id="{91ECF78B-8265-A744-8ED6-34250642F14B}"/>
                    </a:ext>
                  </a:extLst>
                </p:cNvPr>
                <p:cNvSpPr/>
                <p:nvPr/>
              </p:nvSpPr>
              <p:spPr>
                <a:xfrm>
                  <a:off x="1883336" y="2111223"/>
                  <a:ext cx="464107" cy="605772"/>
                </a:xfrm>
                <a:prstGeom prst="curvedRightArrow">
                  <a:avLst>
                    <a:gd name="adj1" fmla="val 19280"/>
                    <a:gd name="adj2" fmla="val 50000"/>
                    <a:gd name="adj3" fmla="val 25000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2A7742B-21C6-7745-AFF2-9332882D3595}"/>
                    </a:ext>
                  </a:extLst>
                </p:cNvPr>
                <p:cNvSpPr/>
                <p:nvPr/>
              </p:nvSpPr>
              <p:spPr>
                <a:xfrm>
                  <a:off x="2270234" y="1923392"/>
                  <a:ext cx="882000" cy="882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X" dirty="0"/>
                    <a:t>M1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7B10613-0B7F-AA45-B9ED-B3DE9D34CAA6}"/>
                  </a:ext>
                </a:extLst>
              </p:cNvPr>
              <p:cNvGrpSpPr/>
              <p:nvPr/>
            </p:nvGrpSpPr>
            <p:grpSpPr>
              <a:xfrm>
                <a:off x="9281464" y="4301518"/>
                <a:ext cx="1275232" cy="882000"/>
                <a:chOff x="4171001" y="1923392"/>
                <a:chExt cx="1275232" cy="882000"/>
              </a:xfrm>
              <a:solidFill>
                <a:schemeClr val="accent1"/>
              </a:solidFill>
            </p:grpSpPr>
            <p:sp>
              <p:nvSpPr>
                <p:cNvPr id="41" name="Curved Right Arrow 40">
                  <a:extLst>
                    <a:ext uri="{FF2B5EF4-FFF2-40B4-BE49-F238E27FC236}">
                      <a16:creationId xmlns:a16="http://schemas.microsoft.com/office/drawing/2014/main" id="{F9998602-6804-DC40-B011-F53FEE8C95DE}"/>
                    </a:ext>
                  </a:extLst>
                </p:cNvPr>
                <p:cNvSpPr/>
                <p:nvPr/>
              </p:nvSpPr>
              <p:spPr>
                <a:xfrm flipH="1">
                  <a:off x="4982126" y="2111223"/>
                  <a:ext cx="464107" cy="605772"/>
                </a:xfrm>
                <a:prstGeom prst="curvedRightArrow">
                  <a:avLst>
                    <a:gd name="adj1" fmla="val 19280"/>
                    <a:gd name="adj2" fmla="val 50000"/>
                    <a:gd name="adj3" fmla="val 25000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C9863E3-8728-5E45-9048-1840E2D7F093}"/>
                    </a:ext>
                  </a:extLst>
                </p:cNvPr>
                <p:cNvSpPr/>
                <p:nvPr/>
              </p:nvSpPr>
              <p:spPr>
                <a:xfrm flipH="1">
                  <a:off x="4171001" y="1923392"/>
                  <a:ext cx="882000" cy="882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X" dirty="0"/>
                    <a:t>SA</a:t>
                  </a:r>
                </a:p>
              </p:txBody>
            </p:sp>
          </p:grpSp>
          <p:pic>
            <p:nvPicPr>
              <p:cNvPr id="43" name="Picture 42" descr="A picture containing text, clock, gauge&#10;&#10;Description automatically generated">
                <a:extLst>
                  <a:ext uri="{FF2B5EF4-FFF2-40B4-BE49-F238E27FC236}">
                    <a16:creationId xmlns:a16="http://schemas.microsoft.com/office/drawing/2014/main" id="{17F719CE-C6C2-6F4C-909F-93832AACD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4838" y="4202768"/>
                <a:ext cx="762000" cy="1079500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AFDD29B-4A96-1441-986C-D8868A9AE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1749" y="3030475"/>
                <a:ext cx="131249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595CFFD-839A-9248-AE22-6ED8E19BF271}"/>
                  </a:ext>
                </a:extLst>
              </p:cNvPr>
              <p:cNvGrpSpPr/>
              <p:nvPr/>
            </p:nvGrpSpPr>
            <p:grpSpPr>
              <a:xfrm>
                <a:off x="6996935" y="2898792"/>
                <a:ext cx="1268898" cy="882000"/>
                <a:chOff x="1883336" y="1923392"/>
                <a:chExt cx="1268898" cy="882000"/>
              </a:xfrm>
            </p:grpSpPr>
            <p:sp>
              <p:nvSpPr>
                <p:cNvPr id="6" name="Curved Right Arrow 5">
                  <a:extLst>
                    <a:ext uri="{FF2B5EF4-FFF2-40B4-BE49-F238E27FC236}">
                      <a16:creationId xmlns:a16="http://schemas.microsoft.com/office/drawing/2014/main" id="{CC602799-CCF3-2042-B137-7C696F862C6A}"/>
                    </a:ext>
                  </a:extLst>
                </p:cNvPr>
                <p:cNvSpPr/>
                <p:nvPr/>
              </p:nvSpPr>
              <p:spPr>
                <a:xfrm>
                  <a:off x="1883336" y="2111223"/>
                  <a:ext cx="464107" cy="605772"/>
                </a:xfrm>
                <a:prstGeom prst="curvedRightArrow">
                  <a:avLst>
                    <a:gd name="adj1" fmla="val 19280"/>
                    <a:gd name="adj2" fmla="val 50000"/>
                    <a:gd name="adj3" fmla="val 25000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D38835B-E1B5-DD43-8C3D-B121C106B6D6}"/>
                    </a:ext>
                  </a:extLst>
                </p:cNvPr>
                <p:cNvSpPr/>
                <p:nvPr/>
              </p:nvSpPr>
              <p:spPr>
                <a:xfrm>
                  <a:off x="2270234" y="1923392"/>
                  <a:ext cx="882000" cy="882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X" dirty="0"/>
                    <a:t>M1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924FB4B-265F-2640-B8C4-3EB2CDBB6A4D}"/>
                  </a:ext>
                </a:extLst>
              </p:cNvPr>
              <p:cNvGrpSpPr/>
              <p:nvPr/>
            </p:nvGrpSpPr>
            <p:grpSpPr>
              <a:xfrm>
                <a:off x="9284600" y="2898792"/>
                <a:ext cx="1275232" cy="882000"/>
                <a:chOff x="4171001" y="1923392"/>
                <a:chExt cx="1275232" cy="882000"/>
              </a:xfrm>
            </p:grpSpPr>
            <p:sp>
              <p:nvSpPr>
                <p:cNvPr id="8" name="Curved Right Arrow 7">
                  <a:extLst>
                    <a:ext uri="{FF2B5EF4-FFF2-40B4-BE49-F238E27FC236}">
                      <a16:creationId xmlns:a16="http://schemas.microsoft.com/office/drawing/2014/main" id="{3190A9CC-07F7-A74A-AAA6-856D985CE87F}"/>
                    </a:ext>
                  </a:extLst>
                </p:cNvPr>
                <p:cNvSpPr/>
                <p:nvPr/>
              </p:nvSpPr>
              <p:spPr>
                <a:xfrm flipH="1">
                  <a:off x="4982126" y="2111223"/>
                  <a:ext cx="464107" cy="605772"/>
                </a:xfrm>
                <a:prstGeom prst="curvedRightArrow">
                  <a:avLst>
                    <a:gd name="adj1" fmla="val 19280"/>
                    <a:gd name="adj2" fmla="val 50000"/>
                    <a:gd name="adj3" fmla="val 25000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6A0ACC2-50CA-DD4A-9566-8BFCD8C46812}"/>
                    </a:ext>
                  </a:extLst>
                </p:cNvPr>
                <p:cNvSpPr/>
                <p:nvPr/>
              </p:nvSpPr>
              <p:spPr>
                <a:xfrm flipH="1">
                  <a:off x="4171001" y="1923392"/>
                  <a:ext cx="882000" cy="882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X" dirty="0"/>
                    <a:t>SMA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E7ED8C-51C4-BE4E-83B8-6EE2B3B9BC01}"/>
                  </a:ext>
                </a:extLst>
              </p:cNvPr>
              <p:cNvSpPr txBox="1"/>
              <p:nvPr/>
            </p:nvSpPr>
            <p:spPr>
              <a:xfrm>
                <a:off x="6911423" y="2572746"/>
                <a:ext cx="1354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X" dirty="0"/>
                  <a:t>1. Reference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86E324-4F7F-B34E-8832-500666B8DC6D}"/>
                  </a:ext>
                </a:extLst>
              </p:cNvPr>
              <p:cNvSpPr txBox="1"/>
              <p:nvPr/>
            </p:nvSpPr>
            <p:spPr>
              <a:xfrm>
                <a:off x="6911423" y="3965904"/>
                <a:ext cx="1311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X" dirty="0"/>
                  <a:t>2. Observed</a:t>
                </a:r>
              </a:p>
            </p:txBody>
          </p:sp>
        </p:grpSp>
        <p:pic>
          <p:nvPicPr>
            <p:cNvPr id="62" name="Picture 6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9DC5A8C-726A-8A4D-A506-B83DC5560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94838" y="2846115"/>
              <a:ext cx="7620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0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944A37-0AD1-644C-AE51-A2D343923261}"/>
              </a:ext>
            </a:extLst>
          </p:cNvPr>
          <p:cNvCxnSpPr>
            <a:cxnSpLocks/>
          </p:cNvCxnSpPr>
          <p:nvPr/>
        </p:nvCxnSpPr>
        <p:spPr>
          <a:xfrm rot="16200000">
            <a:off x="1691197" y="2239580"/>
            <a:ext cx="13124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4A386D-40D5-B340-83AA-472AEA72A544}"/>
              </a:ext>
            </a:extLst>
          </p:cNvPr>
          <p:cNvGrpSpPr/>
          <p:nvPr/>
        </p:nvGrpSpPr>
        <p:grpSpPr>
          <a:xfrm>
            <a:off x="1883336" y="2710993"/>
            <a:ext cx="1268898" cy="882000"/>
            <a:chOff x="1883336" y="1923392"/>
            <a:chExt cx="1268898" cy="882000"/>
          </a:xfrm>
        </p:grpSpPr>
        <p:sp>
          <p:nvSpPr>
            <p:cNvPr id="11" name="Curved Right Arrow 10">
              <a:extLst>
                <a:ext uri="{FF2B5EF4-FFF2-40B4-BE49-F238E27FC236}">
                  <a16:creationId xmlns:a16="http://schemas.microsoft.com/office/drawing/2014/main" id="{81BDFF4C-EA8B-ED47-AA7B-AE16CEDAF48E}"/>
                </a:ext>
              </a:extLst>
            </p:cNvPr>
            <p:cNvSpPr/>
            <p:nvPr/>
          </p:nvSpPr>
          <p:spPr>
            <a:xfrm>
              <a:off x="1883336" y="2111223"/>
              <a:ext cx="464107" cy="605772"/>
            </a:xfrm>
            <a:prstGeom prst="curvedRightArrow">
              <a:avLst>
                <a:gd name="adj1" fmla="val 19280"/>
                <a:gd name="adj2" fmla="val 50000"/>
                <a:gd name="adj3" fmla="val 25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705403-995E-EC4B-8680-A3DFA5C141B7}"/>
                </a:ext>
              </a:extLst>
            </p:cNvPr>
            <p:cNvSpPr/>
            <p:nvPr/>
          </p:nvSpPr>
          <p:spPr>
            <a:xfrm>
              <a:off x="2270234" y="1923392"/>
              <a:ext cx="882000" cy="88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X" dirty="0"/>
                <a:t>M1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A5521F-318A-D142-8BB8-2B00D640706D}"/>
              </a:ext>
            </a:extLst>
          </p:cNvPr>
          <p:cNvGrpSpPr/>
          <p:nvPr/>
        </p:nvGrpSpPr>
        <p:grpSpPr>
          <a:xfrm>
            <a:off x="2270234" y="897815"/>
            <a:ext cx="1275232" cy="882000"/>
            <a:chOff x="4171001" y="1923392"/>
            <a:chExt cx="1275232" cy="882000"/>
          </a:xfrm>
        </p:grpSpPr>
        <p:sp>
          <p:nvSpPr>
            <p:cNvPr id="9" name="Curved Right Arrow 8">
              <a:extLst>
                <a:ext uri="{FF2B5EF4-FFF2-40B4-BE49-F238E27FC236}">
                  <a16:creationId xmlns:a16="http://schemas.microsoft.com/office/drawing/2014/main" id="{D4A6CB84-0D6A-364E-B0C9-4421571EEE35}"/>
                </a:ext>
              </a:extLst>
            </p:cNvPr>
            <p:cNvSpPr/>
            <p:nvPr/>
          </p:nvSpPr>
          <p:spPr>
            <a:xfrm flipH="1">
              <a:off x="4982126" y="2111223"/>
              <a:ext cx="464107" cy="605772"/>
            </a:xfrm>
            <a:prstGeom prst="curvedRightArrow">
              <a:avLst>
                <a:gd name="adj1" fmla="val 19280"/>
                <a:gd name="adj2" fmla="val 50000"/>
                <a:gd name="adj3" fmla="val 25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6975F2-E651-6C49-8523-ABD9EAD6528F}"/>
                </a:ext>
              </a:extLst>
            </p:cNvPr>
            <p:cNvSpPr/>
            <p:nvPr/>
          </p:nvSpPr>
          <p:spPr>
            <a:xfrm flipH="1">
              <a:off x="4171001" y="1923392"/>
              <a:ext cx="882000" cy="88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X" dirty="0"/>
                <a:t>SMA</a:t>
              </a:r>
            </a:p>
          </p:txBody>
        </p:sp>
      </p:grp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6E2EB9D-2B8F-C949-9FC2-121B3624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34" y="3632502"/>
            <a:ext cx="762000" cy="10795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7198B5-859E-634A-AA77-7ACE7D5FC9EF}"/>
              </a:ext>
            </a:extLst>
          </p:cNvPr>
          <p:cNvGrpSpPr/>
          <p:nvPr/>
        </p:nvGrpSpPr>
        <p:grpSpPr>
          <a:xfrm>
            <a:off x="3572997" y="947532"/>
            <a:ext cx="1622249" cy="3764470"/>
            <a:chOff x="3539132" y="947532"/>
            <a:chExt cx="1622249" cy="376447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EDD5251-832D-9D46-A037-0AF5FC1CB857}"/>
                </a:ext>
              </a:extLst>
            </p:cNvPr>
            <p:cNvGrpSpPr/>
            <p:nvPr/>
          </p:nvGrpSpPr>
          <p:grpSpPr>
            <a:xfrm>
              <a:off x="3539132" y="2710993"/>
              <a:ext cx="1268898" cy="882000"/>
              <a:chOff x="1883336" y="1923392"/>
              <a:chExt cx="1268898" cy="882000"/>
            </a:xfrm>
          </p:grpSpPr>
          <p:sp>
            <p:nvSpPr>
              <p:cNvPr id="20" name="Curved Right Arrow 19">
                <a:extLst>
                  <a:ext uri="{FF2B5EF4-FFF2-40B4-BE49-F238E27FC236}">
                    <a16:creationId xmlns:a16="http://schemas.microsoft.com/office/drawing/2014/main" id="{98C8B3A9-A970-6241-8B09-9FC20CCAC377}"/>
                  </a:ext>
                </a:extLst>
              </p:cNvPr>
              <p:cNvSpPr/>
              <p:nvPr/>
            </p:nvSpPr>
            <p:spPr>
              <a:xfrm>
                <a:off x="1883336" y="2111223"/>
                <a:ext cx="464107" cy="605772"/>
              </a:xfrm>
              <a:prstGeom prst="curvedRightArrow">
                <a:avLst>
                  <a:gd name="adj1" fmla="val 19280"/>
                  <a:gd name="adj2" fmla="val 5000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5360E2B-0335-4140-B418-8D86CFBFC16C}"/>
                  </a:ext>
                </a:extLst>
              </p:cNvPr>
              <p:cNvSpPr/>
              <p:nvPr/>
            </p:nvSpPr>
            <p:spPr>
              <a:xfrm>
                <a:off x="2270234" y="1923392"/>
                <a:ext cx="882000" cy="88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dirty="0"/>
                  <a:t>M1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7C336C-709E-8F41-B821-BFCA7B72E721}"/>
                </a:ext>
              </a:extLst>
            </p:cNvPr>
            <p:cNvGrpSpPr/>
            <p:nvPr/>
          </p:nvGrpSpPr>
          <p:grpSpPr>
            <a:xfrm>
              <a:off x="3886149" y="947532"/>
              <a:ext cx="1275232" cy="882000"/>
              <a:chOff x="4171001" y="1923392"/>
              <a:chExt cx="1275232" cy="882000"/>
            </a:xfrm>
          </p:grpSpPr>
          <p:sp>
            <p:nvSpPr>
              <p:cNvPr id="18" name="Curved Right Arrow 17">
                <a:extLst>
                  <a:ext uri="{FF2B5EF4-FFF2-40B4-BE49-F238E27FC236}">
                    <a16:creationId xmlns:a16="http://schemas.microsoft.com/office/drawing/2014/main" id="{20AE5615-C195-1646-BD70-DC809F720432}"/>
                  </a:ext>
                </a:extLst>
              </p:cNvPr>
              <p:cNvSpPr/>
              <p:nvPr/>
            </p:nvSpPr>
            <p:spPr>
              <a:xfrm flipH="1">
                <a:off x="4982126" y="2111223"/>
                <a:ext cx="464107" cy="605772"/>
              </a:xfrm>
              <a:prstGeom prst="curvedRightArrow">
                <a:avLst>
                  <a:gd name="adj1" fmla="val 19280"/>
                  <a:gd name="adj2" fmla="val 5000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C8536F9-49A9-0E40-98AA-7A42C7C5BE6E}"/>
                  </a:ext>
                </a:extLst>
              </p:cNvPr>
              <p:cNvSpPr/>
              <p:nvPr/>
            </p:nvSpPr>
            <p:spPr>
              <a:xfrm flipH="1">
                <a:off x="4171001" y="1923392"/>
                <a:ext cx="882000" cy="88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dirty="0"/>
                  <a:t>SMA</a:t>
                </a:r>
              </a:p>
            </p:txBody>
          </p:sp>
        </p:grpSp>
        <p:pic>
          <p:nvPicPr>
            <p:cNvPr id="15" name="Picture 14" descr="A picture containing text, clock, gauge&#10;&#10;Description automatically generated">
              <a:extLst>
                <a:ext uri="{FF2B5EF4-FFF2-40B4-BE49-F238E27FC236}">
                  <a16:creationId xmlns:a16="http://schemas.microsoft.com/office/drawing/2014/main" id="{5208EE91-3DBC-F841-95FE-27C041B82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6030" y="3632502"/>
              <a:ext cx="7620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86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25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LOS SANTOS HERNANDEZ MARIO ANDRES</dc:creator>
  <cp:lastModifiedBy>DE LOS SANTOS HERNANDEZ MARIO ANDRES</cp:lastModifiedBy>
  <cp:revision>7</cp:revision>
  <dcterms:created xsi:type="dcterms:W3CDTF">2022-06-30T08:55:39Z</dcterms:created>
  <dcterms:modified xsi:type="dcterms:W3CDTF">2022-07-26T16:13:23Z</dcterms:modified>
</cp:coreProperties>
</file>