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117C-826B-CF4A-BB73-404306650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140C4-0A89-F84E-BAB0-DE7F58BD1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13F98-BC16-224B-83A7-E3379BE0A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ED41-7435-4F4F-B6F8-8A9ED2C60A2D}" type="datetimeFigureOut">
              <a:rPr lang="en-MX" smtClean="0"/>
              <a:t>25/02/23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BBFCA-3B35-B345-9403-033954E2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5EE0F-E089-2B4E-ACB6-DE6BFE6A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A2BA-772E-5F46-B215-6741D84B2C8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876335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94A1-890B-E74F-8B9A-966F81B4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1FA82-1B70-FA42-9FF6-3BF092617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63A54-C92C-9041-A907-CB0BC95B5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ED41-7435-4F4F-B6F8-8A9ED2C60A2D}" type="datetimeFigureOut">
              <a:rPr lang="en-MX" smtClean="0"/>
              <a:t>25/02/23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BEBB7-F44D-DD4B-824A-FC829BDB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89183-C175-AB44-93DA-2DCF6E9E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A2BA-772E-5F46-B215-6741D84B2C8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13064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A6F591-B18B-3947-860B-E35FC0317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51417-A831-664E-88DE-7A3F2620D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8E8CB-9ECB-C043-8DFF-56D80242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ED41-7435-4F4F-B6F8-8A9ED2C60A2D}" type="datetimeFigureOut">
              <a:rPr lang="en-MX" smtClean="0"/>
              <a:t>25/02/23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92915-B1DB-7A45-99BE-E6ED5E27C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F7D75-46E4-7947-AE79-D91F17C8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A2BA-772E-5F46-B215-6741D84B2C8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4226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0AC9-2A61-E643-A913-54A6DD9B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214AF-78E0-3342-AB0F-88B8C6105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1633-1401-1744-AAC5-DEB768325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ED41-7435-4F4F-B6F8-8A9ED2C60A2D}" type="datetimeFigureOut">
              <a:rPr lang="en-MX" smtClean="0"/>
              <a:t>25/02/23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690C3-1E93-394D-BE25-6135162C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28BC7-DD07-1843-A7AE-744C05B6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A2BA-772E-5F46-B215-6741D84B2C8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07772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E5989-F427-0149-ACEB-A7AE109A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E30F7-E8F2-234B-B36B-721F37A4F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05B30-B3DE-8843-AB67-76B8A969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ED41-7435-4F4F-B6F8-8A9ED2C60A2D}" type="datetimeFigureOut">
              <a:rPr lang="en-MX" smtClean="0"/>
              <a:t>25/02/23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6CA6C-ED9F-9048-B1FC-2320B342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955CA-DB7D-344E-B098-C47446ECA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A2BA-772E-5F46-B215-6741D84B2C8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79976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F963-8B4F-C64D-966C-2D73D4AD6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13D04-63E9-2A49-8297-A02DE9CE1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678B3-99DD-AC4B-8576-1873383A7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B4683-574D-DA40-8E48-C787A473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ED41-7435-4F4F-B6F8-8A9ED2C60A2D}" type="datetimeFigureOut">
              <a:rPr lang="en-MX" smtClean="0"/>
              <a:t>25/02/23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B7F5B-C89B-1640-ACC6-610FB4A3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5A2BA-3A98-B041-BCAC-AF2C5B80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A2BA-772E-5F46-B215-6741D84B2C8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83143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E732-3B15-8D48-8AC2-634643FDC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7E0AE-5CB7-B843-BBA6-E776BBEA5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424C2-E427-F443-97AE-963265C29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230D36-0A70-4347-897D-9CE9E5615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52DC0-EC08-A443-9AE0-46519D144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3540CC-AE39-F54A-9D69-50D30BAB2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ED41-7435-4F4F-B6F8-8A9ED2C60A2D}" type="datetimeFigureOut">
              <a:rPr lang="en-MX" smtClean="0"/>
              <a:t>25/02/23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76C443-C51E-874B-B4E2-5ABEB9A2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28208B-61D3-724A-A36F-B5FA7103D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A2BA-772E-5F46-B215-6741D84B2C8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24472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A83F-AD9F-D342-8105-C8FC14ED4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637A0-6C43-1F4D-BA4B-0D64BF22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ED41-7435-4F4F-B6F8-8A9ED2C60A2D}" type="datetimeFigureOut">
              <a:rPr lang="en-MX" smtClean="0"/>
              <a:t>25/02/23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510D1-517D-A644-86B7-2AD3648AD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0C9FF-C300-2144-B26D-40A8F1AC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A2BA-772E-5F46-B215-6741D84B2C8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87537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28110-6FE2-254E-A693-9A234AAC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ED41-7435-4F4F-B6F8-8A9ED2C60A2D}" type="datetimeFigureOut">
              <a:rPr lang="en-MX" smtClean="0"/>
              <a:t>25/02/23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218AD-A468-004E-ABC6-FAB579BC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526CD-C3EE-BD4B-96D2-5811AAEC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A2BA-772E-5F46-B215-6741D84B2C8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83359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1BFDB-F0F2-B04C-91CF-730917B9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A57DF-0888-6E46-84E5-7F0F6877D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9F5E5-AD10-AF48-9A5E-82EAC9CB8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85788-329A-354A-9BC7-817D97BB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ED41-7435-4F4F-B6F8-8A9ED2C60A2D}" type="datetimeFigureOut">
              <a:rPr lang="en-MX" smtClean="0"/>
              <a:t>25/02/23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E0B80-B034-CA4C-802C-12358C28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AEE13-4DE8-954C-B16E-3C3C71B6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A2BA-772E-5F46-B215-6741D84B2C8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61468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2E78-0B87-7A4E-BD01-EAB904557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521088-553F-444C-9EC1-8BB454669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A3A94-DD07-DA42-AD2D-6FCF31C2E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2C918-AF1F-8042-BDF2-C61F5DAF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ED41-7435-4F4F-B6F8-8A9ED2C60A2D}" type="datetimeFigureOut">
              <a:rPr lang="en-MX" smtClean="0"/>
              <a:t>25/02/23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86FF8-5BB6-4742-9B22-C9F7D322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E62AE-A62F-D542-8767-033ADB6B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A2BA-772E-5F46-B215-6741D84B2C8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08336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6AC9DA-43B7-2F42-ABE0-899FBE306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9549C-9D21-8746-A1C9-F55746C67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7F77A-CFC4-1944-86AA-8C8E32668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8ED41-7435-4F4F-B6F8-8A9ED2C60A2D}" type="datetimeFigureOut">
              <a:rPr lang="en-MX" smtClean="0"/>
              <a:t>25/02/23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4D255-1A36-D54B-99C0-319212AC7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43B84-623B-0F4C-8A8E-1D0E052EC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EA2BA-772E-5F46-B215-6741D84B2C8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52381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FC31E1C-8148-164C-9E94-45D36254C3BD}"/>
              </a:ext>
            </a:extLst>
          </p:cNvPr>
          <p:cNvGrpSpPr/>
          <p:nvPr/>
        </p:nvGrpSpPr>
        <p:grpSpPr>
          <a:xfrm>
            <a:off x="1845418" y="-3014662"/>
            <a:ext cx="8104188" cy="13193508"/>
            <a:chOff x="1845418" y="-3014662"/>
            <a:chExt cx="8104188" cy="13193508"/>
          </a:xfrm>
        </p:grpSpPr>
        <p:pic>
          <p:nvPicPr>
            <p:cNvPr id="5" name="Picture 4" descr="Chart, histogram&#10;&#10;Description automatically generated">
              <a:extLst>
                <a:ext uri="{FF2B5EF4-FFF2-40B4-BE49-F238E27FC236}">
                  <a16:creationId xmlns:a16="http://schemas.microsoft.com/office/drawing/2014/main" id="{B2270388-8F7E-7E45-8D6D-AEE712E95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5418" y="3429000"/>
              <a:ext cx="8104188" cy="6749846"/>
            </a:xfrm>
            <a:prstGeom prst="rect">
              <a:avLst/>
            </a:prstGeom>
          </p:spPr>
        </p:pic>
        <p:pic>
          <p:nvPicPr>
            <p:cNvPr id="7" name="Picture 6" descr="Chart, histogram&#10;&#10;Description automatically generated">
              <a:extLst>
                <a:ext uri="{FF2B5EF4-FFF2-40B4-BE49-F238E27FC236}">
                  <a16:creationId xmlns:a16="http://schemas.microsoft.com/office/drawing/2014/main" id="{F5D3AC64-8523-7147-8EC1-EFE449389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45418" y="-3014662"/>
              <a:ext cx="8104188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931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A31CF60-DD28-CA4D-913B-50A6E305BA27}"/>
              </a:ext>
            </a:extLst>
          </p:cNvPr>
          <p:cNvGrpSpPr/>
          <p:nvPr/>
        </p:nvGrpSpPr>
        <p:grpSpPr>
          <a:xfrm>
            <a:off x="457630" y="0"/>
            <a:ext cx="11276740" cy="6858000"/>
            <a:chOff x="457630" y="0"/>
            <a:chExt cx="11276740" cy="6858000"/>
          </a:xfrm>
        </p:grpSpPr>
        <p:pic>
          <p:nvPicPr>
            <p:cNvPr id="5" name="Picture 4" descr="Chart, histogram&#10;&#10;Description automatically generated">
              <a:extLst>
                <a:ext uri="{FF2B5EF4-FFF2-40B4-BE49-F238E27FC236}">
                  <a16:creationId xmlns:a16="http://schemas.microsoft.com/office/drawing/2014/main" id="{8CCE55AC-34F7-B44C-A78F-AA878D1F6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630" y="0"/>
              <a:ext cx="11276740" cy="6858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149BDC-EA87-7844-8463-EBFFA78BD121}"/>
                </a:ext>
              </a:extLst>
            </p:cNvPr>
            <p:cNvSpPr txBox="1"/>
            <p:nvPr/>
          </p:nvSpPr>
          <p:spPr>
            <a:xfrm>
              <a:off x="667657" y="7257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X" dirty="0"/>
                <a:t>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C96CC2-47C6-E644-BDD4-70E5FD7BF859}"/>
                </a:ext>
              </a:extLst>
            </p:cNvPr>
            <p:cNvSpPr txBox="1"/>
            <p:nvPr/>
          </p:nvSpPr>
          <p:spPr>
            <a:xfrm>
              <a:off x="667657" y="2365829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X" dirty="0"/>
                <a:t>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18A7B86-FB73-574E-AB4F-8BA0409649E2}"/>
                </a:ext>
              </a:extLst>
            </p:cNvPr>
            <p:cNvSpPr txBox="1"/>
            <p:nvPr/>
          </p:nvSpPr>
          <p:spPr>
            <a:xfrm>
              <a:off x="675673" y="465908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X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81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19F43C7-4885-F8F4-1EF4-D8DE4E9BEEAA}"/>
              </a:ext>
            </a:extLst>
          </p:cNvPr>
          <p:cNvGrpSpPr/>
          <p:nvPr/>
        </p:nvGrpSpPr>
        <p:grpSpPr>
          <a:xfrm>
            <a:off x="3864480" y="1443886"/>
            <a:ext cx="4480923" cy="1079500"/>
            <a:chOff x="3864480" y="1443886"/>
            <a:chExt cx="4480923" cy="1079500"/>
          </a:xfrm>
        </p:grpSpPr>
        <p:pic>
          <p:nvPicPr>
            <p:cNvPr id="28" name="Picture 27" descr="A picture containing text, clock, gauge&#10;&#10;Description automatically generated">
              <a:extLst>
                <a:ext uri="{FF2B5EF4-FFF2-40B4-BE49-F238E27FC236}">
                  <a16:creationId xmlns:a16="http://schemas.microsoft.com/office/drawing/2014/main" id="{EBB03D53-B707-9F4E-8E31-AE112D061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83403" y="1443886"/>
              <a:ext cx="762000" cy="1079500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9A7A53A-B770-A946-A62B-A60D8540FC17}"/>
                </a:ext>
              </a:extLst>
            </p:cNvPr>
            <p:cNvGrpSpPr/>
            <p:nvPr/>
          </p:nvGrpSpPr>
          <p:grpSpPr>
            <a:xfrm>
              <a:off x="3864480" y="1492919"/>
              <a:ext cx="1268898" cy="882000"/>
              <a:chOff x="1883336" y="1923392"/>
              <a:chExt cx="1268898" cy="882000"/>
            </a:xfrm>
          </p:grpSpPr>
          <p:sp>
            <p:nvSpPr>
              <p:cNvPr id="37" name="Curved Right Arrow 36">
                <a:extLst>
                  <a:ext uri="{FF2B5EF4-FFF2-40B4-BE49-F238E27FC236}">
                    <a16:creationId xmlns:a16="http://schemas.microsoft.com/office/drawing/2014/main" id="{733E6D22-330D-B443-8E7D-B6187745A12F}"/>
                  </a:ext>
                </a:extLst>
              </p:cNvPr>
              <p:cNvSpPr/>
              <p:nvPr/>
            </p:nvSpPr>
            <p:spPr>
              <a:xfrm>
                <a:off x="1883336" y="2111223"/>
                <a:ext cx="464107" cy="605772"/>
              </a:xfrm>
              <a:prstGeom prst="curvedRightArrow">
                <a:avLst>
                  <a:gd name="adj1" fmla="val 19280"/>
                  <a:gd name="adj2" fmla="val 50000"/>
                  <a:gd name="adj3" fmla="val 25000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X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A61209F-C723-4F4F-B3A2-12B1C6FE0CFD}"/>
                  </a:ext>
                </a:extLst>
              </p:cNvPr>
              <p:cNvSpPr/>
              <p:nvPr/>
            </p:nvSpPr>
            <p:spPr>
              <a:xfrm>
                <a:off x="2270234" y="1923392"/>
                <a:ext cx="882000" cy="882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X" dirty="0"/>
                  <a:t>M1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A1B6E4E-61F0-A54B-BD1E-307D4ED0E93A}"/>
                </a:ext>
              </a:extLst>
            </p:cNvPr>
            <p:cNvGrpSpPr/>
            <p:nvPr/>
          </p:nvGrpSpPr>
          <p:grpSpPr>
            <a:xfrm>
              <a:off x="6152145" y="1492919"/>
              <a:ext cx="1275232" cy="882000"/>
              <a:chOff x="4171001" y="1923392"/>
              <a:chExt cx="1275232" cy="882000"/>
            </a:xfrm>
          </p:grpSpPr>
          <p:sp>
            <p:nvSpPr>
              <p:cNvPr id="35" name="Curved Right Arrow 34">
                <a:extLst>
                  <a:ext uri="{FF2B5EF4-FFF2-40B4-BE49-F238E27FC236}">
                    <a16:creationId xmlns:a16="http://schemas.microsoft.com/office/drawing/2014/main" id="{7738C7E0-4569-7641-AFE6-A8903479EB62}"/>
                  </a:ext>
                </a:extLst>
              </p:cNvPr>
              <p:cNvSpPr/>
              <p:nvPr/>
            </p:nvSpPr>
            <p:spPr>
              <a:xfrm flipH="1">
                <a:off x="4982126" y="2111223"/>
                <a:ext cx="464107" cy="605772"/>
              </a:xfrm>
              <a:prstGeom prst="curvedRightArrow">
                <a:avLst>
                  <a:gd name="adj1" fmla="val 19280"/>
                  <a:gd name="adj2" fmla="val 50000"/>
                  <a:gd name="adj3" fmla="val 25000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X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ED62562-0247-8C4E-AEAF-6F237E0D6698}"/>
                  </a:ext>
                </a:extLst>
              </p:cNvPr>
              <p:cNvSpPr/>
              <p:nvPr/>
            </p:nvSpPr>
            <p:spPr>
              <a:xfrm flipH="1">
                <a:off x="4171001" y="1923392"/>
                <a:ext cx="882000" cy="882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X" dirty="0"/>
                  <a:t>SMA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6D58455-F704-947D-64B7-6FCC9F546DF0}"/>
              </a:ext>
            </a:extLst>
          </p:cNvPr>
          <p:cNvGrpSpPr/>
          <p:nvPr/>
        </p:nvGrpSpPr>
        <p:grpSpPr>
          <a:xfrm>
            <a:off x="3864480" y="3221360"/>
            <a:ext cx="4480923" cy="1079500"/>
            <a:chOff x="3864480" y="3221360"/>
            <a:chExt cx="4480923" cy="1079500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4FC4546-90A6-D341-90D0-2B1473E32AEF}"/>
                </a:ext>
              </a:extLst>
            </p:cNvPr>
            <p:cNvCxnSpPr>
              <a:cxnSpLocks/>
            </p:cNvCxnSpPr>
            <p:nvPr/>
          </p:nvCxnSpPr>
          <p:spPr>
            <a:xfrm>
              <a:off x="4959294" y="3402076"/>
              <a:ext cx="131249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Curved Right Arrow 40">
              <a:extLst>
                <a:ext uri="{FF2B5EF4-FFF2-40B4-BE49-F238E27FC236}">
                  <a16:creationId xmlns:a16="http://schemas.microsoft.com/office/drawing/2014/main" id="{46CC46FD-855F-CD4E-898F-6AB46252C34E}"/>
                </a:ext>
              </a:extLst>
            </p:cNvPr>
            <p:cNvSpPr/>
            <p:nvPr/>
          </p:nvSpPr>
          <p:spPr>
            <a:xfrm>
              <a:off x="3864480" y="3458224"/>
              <a:ext cx="464107" cy="605772"/>
            </a:xfrm>
            <a:prstGeom prst="curvedRightArrow">
              <a:avLst>
                <a:gd name="adj1" fmla="val 19280"/>
                <a:gd name="adj2" fmla="val 50000"/>
                <a:gd name="adj3" fmla="val 25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X">
                <a:solidFill>
                  <a:schemeClr val="tx1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3F44DCA-1CDF-A147-93EA-193F5FBB1DC5}"/>
                </a:ext>
              </a:extLst>
            </p:cNvPr>
            <p:cNvSpPr/>
            <p:nvPr/>
          </p:nvSpPr>
          <p:spPr>
            <a:xfrm>
              <a:off x="4251378" y="3270393"/>
              <a:ext cx="882000" cy="882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X" dirty="0"/>
                <a:t>M1</a:t>
              </a:r>
            </a:p>
          </p:txBody>
        </p:sp>
        <p:sp>
          <p:nvSpPr>
            <p:cNvPr id="39" name="Curved Right Arrow 38">
              <a:extLst>
                <a:ext uri="{FF2B5EF4-FFF2-40B4-BE49-F238E27FC236}">
                  <a16:creationId xmlns:a16="http://schemas.microsoft.com/office/drawing/2014/main" id="{5B712895-5F03-0D4B-96B5-D568F65AC948}"/>
                </a:ext>
              </a:extLst>
            </p:cNvPr>
            <p:cNvSpPr/>
            <p:nvPr/>
          </p:nvSpPr>
          <p:spPr>
            <a:xfrm flipH="1">
              <a:off x="6963270" y="3458224"/>
              <a:ext cx="464107" cy="605772"/>
            </a:xfrm>
            <a:prstGeom prst="curvedRightArrow">
              <a:avLst>
                <a:gd name="adj1" fmla="val 19280"/>
                <a:gd name="adj2" fmla="val 50000"/>
                <a:gd name="adj3" fmla="val 25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X">
                <a:solidFill>
                  <a:schemeClr val="tx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F68E19E-5EBE-7B43-865B-565081A7F845}"/>
                </a:ext>
              </a:extLst>
            </p:cNvPr>
            <p:cNvSpPr/>
            <p:nvPr/>
          </p:nvSpPr>
          <p:spPr>
            <a:xfrm flipH="1">
              <a:off x="6152145" y="3270393"/>
              <a:ext cx="882000" cy="882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X" dirty="0"/>
                <a:t>SMA</a:t>
              </a:r>
            </a:p>
          </p:txBody>
        </p:sp>
        <p:pic>
          <p:nvPicPr>
            <p:cNvPr id="43" name="Picture 42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4313F5B9-8204-0547-B139-2C21800FA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83403" y="3221360"/>
              <a:ext cx="762000" cy="1079500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4FBA12F-562B-3745-8FD3-50C02CD430B5}"/>
              </a:ext>
            </a:extLst>
          </p:cNvPr>
          <p:cNvSpPr txBox="1"/>
          <p:nvPr/>
        </p:nvSpPr>
        <p:spPr>
          <a:xfrm>
            <a:off x="899886" y="-29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817842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6528E07-459C-704D-8482-CBB144604CB6}"/>
              </a:ext>
            </a:extLst>
          </p:cNvPr>
          <p:cNvGrpSpPr/>
          <p:nvPr/>
        </p:nvGrpSpPr>
        <p:grpSpPr>
          <a:xfrm>
            <a:off x="3823292" y="4022063"/>
            <a:ext cx="4545415" cy="2747919"/>
            <a:chOff x="1950224" y="2534349"/>
            <a:chExt cx="4545415" cy="274791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E95B6B8-7733-1C45-96D9-7632792F2114}"/>
                </a:ext>
              </a:extLst>
            </p:cNvPr>
            <p:cNvGrpSpPr/>
            <p:nvPr/>
          </p:nvGrpSpPr>
          <p:grpSpPr>
            <a:xfrm>
              <a:off x="1950224" y="2534349"/>
              <a:ext cx="4545415" cy="2709522"/>
              <a:chOff x="1797824" y="2381949"/>
              <a:chExt cx="4545415" cy="2709522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1BE0CD0-67F9-C741-B277-0B2B714126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5014" y="4242404"/>
                <a:ext cx="1312492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1827832-A953-0E4B-8BB6-521AD579D2C0}"/>
                  </a:ext>
                </a:extLst>
              </p:cNvPr>
              <p:cNvGrpSpPr/>
              <p:nvPr/>
            </p:nvGrpSpPr>
            <p:grpSpPr>
              <a:xfrm>
                <a:off x="1880200" y="4110721"/>
                <a:ext cx="1268898" cy="882000"/>
                <a:chOff x="1883336" y="1923392"/>
                <a:chExt cx="1268898" cy="882000"/>
              </a:xfrm>
              <a:solidFill>
                <a:schemeClr val="accent1"/>
              </a:solidFill>
            </p:grpSpPr>
            <p:sp>
              <p:nvSpPr>
                <p:cNvPr id="23" name="Curved Right Arrow 22">
                  <a:extLst>
                    <a:ext uri="{FF2B5EF4-FFF2-40B4-BE49-F238E27FC236}">
                      <a16:creationId xmlns:a16="http://schemas.microsoft.com/office/drawing/2014/main" id="{D35E44DA-0FB2-4241-BB65-618F4CB85B50}"/>
                    </a:ext>
                  </a:extLst>
                </p:cNvPr>
                <p:cNvSpPr/>
                <p:nvPr/>
              </p:nvSpPr>
              <p:spPr>
                <a:xfrm>
                  <a:off x="1883336" y="2111223"/>
                  <a:ext cx="464107" cy="605772"/>
                </a:xfrm>
                <a:prstGeom prst="curvedRightArrow">
                  <a:avLst>
                    <a:gd name="adj1" fmla="val 19280"/>
                    <a:gd name="adj2" fmla="val 50000"/>
                    <a:gd name="adj3" fmla="val 25000"/>
                  </a:avLst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X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6A0D3227-406C-6348-9930-4FE36FC8EC6F}"/>
                    </a:ext>
                  </a:extLst>
                </p:cNvPr>
                <p:cNvSpPr/>
                <p:nvPr/>
              </p:nvSpPr>
              <p:spPr>
                <a:xfrm>
                  <a:off x="2270234" y="1923392"/>
                  <a:ext cx="882000" cy="882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X" dirty="0"/>
                    <a:t>M1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329ADED-66BC-2749-8B34-43F71649004D}"/>
                  </a:ext>
                </a:extLst>
              </p:cNvPr>
              <p:cNvGrpSpPr/>
              <p:nvPr/>
            </p:nvGrpSpPr>
            <p:grpSpPr>
              <a:xfrm>
                <a:off x="4167865" y="4110721"/>
                <a:ext cx="1275232" cy="882000"/>
                <a:chOff x="4171001" y="1923392"/>
                <a:chExt cx="1275232" cy="882000"/>
              </a:xfrm>
              <a:solidFill>
                <a:schemeClr val="accent1"/>
              </a:solidFill>
            </p:grpSpPr>
            <p:sp>
              <p:nvSpPr>
                <p:cNvPr id="21" name="Curved Right Arrow 20">
                  <a:extLst>
                    <a:ext uri="{FF2B5EF4-FFF2-40B4-BE49-F238E27FC236}">
                      <a16:creationId xmlns:a16="http://schemas.microsoft.com/office/drawing/2014/main" id="{48FA8499-FC16-A644-9FCB-B2532D710BC1}"/>
                    </a:ext>
                  </a:extLst>
                </p:cNvPr>
                <p:cNvSpPr/>
                <p:nvPr/>
              </p:nvSpPr>
              <p:spPr>
                <a:xfrm flipH="1">
                  <a:off x="4982126" y="2111223"/>
                  <a:ext cx="464107" cy="605772"/>
                </a:xfrm>
                <a:prstGeom prst="curvedRightArrow">
                  <a:avLst>
                    <a:gd name="adj1" fmla="val 19280"/>
                    <a:gd name="adj2" fmla="val 50000"/>
                    <a:gd name="adj3" fmla="val 25000"/>
                  </a:avLst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X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DF7D3309-1405-7F49-AA86-D71CB3E3C8F0}"/>
                    </a:ext>
                  </a:extLst>
                </p:cNvPr>
                <p:cNvSpPr/>
                <p:nvPr/>
              </p:nvSpPr>
              <p:spPr>
                <a:xfrm flipH="1">
                  <a:off x="4171001" y="1923392"/>
                  <a:ext cx="882000" cy="882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X" dirty="0"/>
                    <a:t>SMA</a:t>
                  </a:r>
                </a:p>
              </p:txBody>
            </p:sp>
          </p:grpSp>
          <p:pic>
            <p:nvPicPr>
              <p:cNvPr id="10" name="Picture 9" descr="A picture containing text, clock, gauge&#10;&#10;Description automatically generated">
                <a:extLst>
                  <a:ext uri="{FF2B5EF4-FFF2-40B4-BE49-F238E27FC236}">
                    <a16:creationId xmlns:a16="http://schemas.microsoft.com/office/drawing/2014/main" id="{493718FF-B6BC-1D49-A912-4E6F1BDFCD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81239" y="4011971"/>
                <a:ext cx="762000" cy="1079500"/>
              </a:xfrm>
              <a:prstGeom prst="rect">
                <a:avLst/>
              </a:prstGeom>
            </p:spPr>
          </p:pic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F953D64E-B897-ED4B-90F5-79E183C0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8150" y="2839678"/>
                <a:ext cx="1312492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78E145E-F089-EB40-A75B-FE06E9AB9BC4}"/>
                  </a:ext>
                </a:extLst>
              </p:cNvPr>
              <p:cNvGrpSpPr/>
              <p:nvPr/>
            </p:nvGrpSpPr>
            <p:grpSpPr>
              <a:xfrm>
                <a:off x="1883336" y="2707995"/>
                <a:ext cx="1268898" cy="882000"/>
                <a:chOff x="1883336" y="1923392"/>
                <a:chExt cx="1268898" cy="882000"/>
              </a:xfrm>
            </p:grpSpPr>
            <p:sp>
              <p:nvSpPr>
                <p:cNvPr id="19" name="Curved Right Arrow 18">
                  <a:extLst>
                    <a:ext uri="{FF2B5EF4-FFF2-40B4-BE49-F238E27FC236}">
                      <a16:creationId xmlns:a16="http://schemas.microsoft.com/office/drawing/2014/main" id="{CF8D2B9D-A0B1-ED41-B63F-CAC85E58AD84}"/>
                    </a:ext>
                  </a:extLst>
                </p:cNvPr>
                <p:cNvSpPr/>
                <p:nvPr/>
              </p:nvSpPr>
              <p:spPr>
                <a:xfrm>
                  <a:off x="1883336" y="2111223"/>
                  <a:ext cx="464107" cy="605772"/>
                </a:xfrm>
                <a:prstGeom prst="curvedRightArrow">
                  <a:avLst>
                    <a:gd name="adj1" fmla="val 19280"/>
                    <a:gd name="adj2" fmla="val 50000"/>
                    <a:gd name="adj3" fmla="val 25000"/>
                  </a:avLst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X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AFD39442-35DE-534A-A534-5042A757713A}"/>
                    </a:ext>
                  </a:extLst>
                </p:cNvPr>
                <p:cNvSpPr/>
                <p:nvPr/>
              </p:nvSpPr>
              <p:spPr>
                <a:xfrm>
                  <a:off x="2270234" y="1923392"/>
                  <a:ext cx="882000" cy="882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X" dirty="0"/>
                    <a:t>M1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93B549F-CC32-2843-813E-32947DB805D1}"/>
                  </a:ext>
                </a:extLst>
              </p:cNvPr>
              <p:cNvGrpSpPr/>
              <p:nvPr/>
            </p:nvGrpSpPr>
            <p:grpSpPr>
              <a:xfrm>
                <a:off x="4171001" y="2707995"/>
                <a:ext cx="1275232" cy="882000"/>
                <a:chOff x="4171001" y="1923392"/>
                <a:chExt cx="1275232" cy="882000"/>
              </a:xfrm>
            </p:grpSpPr>
            <p:sp>
              <p:nvSpPr>
                <p:cNvPr id="17" name="Curved Right Arrow 16">
                  <a:extLst>
                    <a:ext uri="{FF2B5EF4-FFF2-40B4-BE49-F238E27FC236}">
                      <a16:creationId xmlns:a16="http://schemas.microsoft.com/office/drawing/2014/main" id="{1C52A7DB-C560-AB46-A3A4-BCC50592F187}"/>
                    </a:ext>
                  </a:extLst>
                </p:cNvPr>
                <p:cNvSpPr/>
                <p:nvPr/>
              </p:nvSpPr>
              <p:spPr>
                <a:xfrm flipH="1">
                  <a:off x="4982126" y="2111223"/>
                  <a:ext cx="464107" cy="605772"/>
                </a:xfrm>
                <a:prstGeom prst="curvedRightArrow">
                  <a:avLst>
                    <a:gd name="adj1" fmla="val 19280"/>
                    <a:gd name="adj2" fmla="val 50000"/>
                    <a:gd name="adj3" fmla="val 25000"/>
                  </a:avLst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X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ACCC8E40-38DA-8D4E-9A9C-4A1282391F99}"/>
                    </a:ext>
                  </a:extLst>
                </p:cNvPr>
                <p:cNvSpPr/>
                <p:nvPr/>
              </p:nvSpPr>
              <p:spPr>
                <a:xfrm flipH="1">
                  <a:off x="4171001" y="1923392"/>
                  <a:ext cx="882000" cy="882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X" dirty="0"/>
                    <a:t>SMA</a:t>
                  </a:r>
                </a:p>
              </p:txBody>
            </p:sp>
          </p:grpSp>
          <p:pic>
            <p:nvPicPr>
              <p:cNvPr id="14" name="Picture 13" descr="A picture containing text, clock&#10;&#10;Description automatically generated">
                <a:extLst>
                  <a:ext uri="{FF2B5EF4-FFF2-40B4-BE49-F238E27FC236}">
                    <a16:creationId xmlns:a16="http://schemas.microsoft.com/office/drawing/2014/main" id="{FBB64DEF-9EA7-4940-A397-D3253B9847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81239" y="2658962"/>
                <a:ext cx="762000" cy="10795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0D5C0F-1313-EF46-BAAD-C489B267F72A}"/>
                  </a:ext>
                </a:extLst>
              </p:cNvPr>
              <p:cNvSpPr txBox="1"/>
              <p:nvPr/>
            </p:nvSpPr>
            <p:spPr>
              <a:xfrm>
                <a:off x="1797824" y="2381949"/>
                <a:ext cx="1354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X" dirty="0"/>
                  <a:t>1. Reference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DA9C07-7E8F-334C-9B18-6DDB7F3934E7}"/>
                  </a:ext>
                </a:extLst>
              </p:cNvPr>
              <p:cNvSpPr txBox="1"/>
              <p:nvPr/>
            </p:nvSpPr>
            <p:spPr>
              <a:xfrm>
                <a:off x="1797824" y="3775107"/>
                <a:ext cx="13118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X" dirty="0"/>
                  <a:t>2. Observed</a:t>
                </a:r>
              </a:p>
            </p:txBody>
          </p:sp>
        </p:grpSp>
        <p:pic>
          <p:nvPicPr>
            <p:cNvPr id="6" name="Picture 5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4CF9B7F4-9A0E-D242-9B79-2A8F689E6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8314" y="4202768"/>
              <a:ext cx="762000" cy="1079500"/>
            </a:xfrm>
            <a:prstGeom prst="rect">
              <a:avLst/>
            </a:prstGeom>
          </p:spPr>
        </p:pic>
      </p:grpSp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C4426E25-9C2C-A340-8919-EA8CBE863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20" y="0"/>
            <a:ext cx="107835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00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17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LOS SANTOS HERNANDEZ MARIO ANDRES</dc:creator>
  <cp:lastModifiedBy>DE LOS SANTOS HERNANDEZ MARIO ANDRES</cp:lastModifiedBy>
  <cp:revision>3</cp:revision>
  <dcterms:created xsi:type="dcterms:W3CDTF">2022-08-24T20:02:29Z</dcterms:created>
  <dcterms:modified xsi:type="dcterms:W3CDTF">2023-02-25T23:02:31Z</dcterms:modified>
</cp:coreProperties>
</file>