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677"/>
  </p:normalViewPr>
  <p:slideViewPr>
    <p:cSldViewPr snapToGrid="0" snapToObjects="1">
      <p:cViewPr>
        <p:scale>
          <a:sx n="100" d="100"/>
          <a:sy n="100" d="100"/>
        </p:scale>
        <p:origin x="20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3F83-CDA6-CE46-A788-74375389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974BD-6BB6-554F-B2D5-E3132378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7868-09C2-C24B-AB15-701348CC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04FB-285F-C546-B4B7-24C5B4FC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5534-F4A7-D449-891D-26E2EDCE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3353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9461-526E-B540-B6FA-5C07048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1E21C-9591-744A-8E38-69BC790C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FF878-3DF8-F549-83EB-FB45B26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D4BD-E5C0-9549-9511-AD8FFC76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B5EC-8359-DA4E-B098-542B3669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258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CDB56-9C48-B949-A21D-5940615D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7A104-A9C9-0D4E-9403-6E4D963A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CF75-8CB4-AA43-BD85-EC760F97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33A8-2E19-7344-8ED4-F5295A9A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7C94-5CA5-834A-B9CE-901F7177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616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3F91-E0E9-7C48-8392-99967DB6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12CD-9A40-DF45-9F38-2D81DD9C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FE38-21FB-9243-8F1C-CC8D051A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39B3-0CE1-564E-A8C3-C0838654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AD27F-9291-BF45-981D-6DBC8DEA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1962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8E4C-823E-5046-A239-436AA2EC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81C17-ACA8-534B-864E-1BF28B24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94E12-B6CA-DF45-941D-8E9E4027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26DC-682B-734E-A667-2A1322D1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CDAF-5DBC-C241-8473-3AB4ACF8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0446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62C3-7BA5-1F40-9E17-F7BFB95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BFA3-F220-9641-8445-C465D11BD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1B931-4EC3-D042-AA6D-0A1218D79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93C7-AF70-2242-944A-FF645ADD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287A6-FDB7-4F41-97AE-BF3A7FC3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77B54-7016-994F-8514-0F358494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5570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E540-6757-B34B-955E-CAFC0940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F704E-522C-E948-9968-BA8CE96A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5D2C0-A030-3C46-9612-C13247A0C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C5BB4-A56C-0A4E-B0BE-BF0A3F12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B90DD-4254-144E-AF23-80ACA5817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ED26D-40C1-084E-A999-15C84FEB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6CBC5-F7B3-334D-BC8B-552A4E8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2E6D9-8FA7-5349-8D11-80ED0513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6786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DF86-0F57-1945-8AE8-FFA3C23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7BA2-0015-4C44-800D-CA7E5B57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29F8A-9423-C440-8A2E-70D1EDAE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9B7AB-0DEA-114C-8B24-7852616D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619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1A600-C6C4-1447-97F1-FFA8C09B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BA7C1-13E1-8D40-9B74-FE155599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313C7-4920-DA43-AACF-D119D553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0343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FC2C-D45C-4B4B-97C0-9F3599EA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57FF-38C4-3844-AADF-03CB2BD6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1D733-535B-A240-8A23-7D7DEEB6F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6FD23-A26C-3646-8676-5B99EDC2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60A3F-7C5D-0644-9459-FC8FE4FB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D1242-DC23-ED4A-984B-6C4396D2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7607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F771-685A-D84F-94E2-58C3657E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B22C-EE98-0A48-AFB9-3BA8096B9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A12B-C3A2-9944-8414-9629E28DD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462D3-57E6-244F-83E3-728A667C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2FF17-124C-BC48-8671-7134080A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78E24-5A78-9D4B-96FC-9B3094AC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0453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2D9C4-CDA7-8F45-845C-AC048C37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09618-B611-FC4A-89D7-A0BEC19E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12ABC-C011-BE43-A26F-ACB3DD3DB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67651-319E-8C44-9CD0-1F6370B89839}" type="datetimeFigureOut">
              <a:rPr lang="en-MX" smtClean="0"/>
              <a:t>22/08/22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3905-59D4-0C47-B4E0-4735F2ECD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2541-C29D-5541-A0D8-DAF1EC8C0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CDCE-98FC-1647-9201-46A0170B3845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5657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C412617-5A0C-D940-BE12-D0BA0C8B528F}"/>
              </a:ext>
            </a:extLst>
          </p:cNvPr>
          <p:cNvGrpSpPr/>
          <p:nvPr/>
        </p:nvGrpSpPr>
        <p:grpSpPr>
          <a:xfrm>
            <a:off x="2278707" y="-1351758"/>
            <a:ext cx="7634585" cy="7904958"/>
            <a:chOff x="2278707" y="-1046958"/>
            <a:chExt cx="7634585" cy="790495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38B4B9-ADD9-9C44-A8DD-F74781CDE420}"/>
                </a:ext>
              </a:extLst>
            </p:cNvPr>
            <p:cNvGrpSpPr/>
            <p:nvPr/>
          </p:nvGrpSpPr>
          <p:grpSpPr>
            <a:xfrm>
              <a:off x="4076054" y="4110081"/>
              <a:ext cx="4545415" cy="2747919"/>
              <a:chOff x="1950224" y="2534349"/>
              <a:chExt cx="4545415" cy="27479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90C1CB0-1138-6243-BA3C-9B8CA8CFC3B4}"/>
                  </a:ext>
                </a:extLst>
              </p:cNvPr>
              <p:cNvGrpSpPr/>
              <p:nvPr/>
            </p:nvGrpSpPr>
            <p:grpSpPr>
              <a:xfrm>
                <a:off x="1950224" y="2534349"/>
                <a:ext cx="4545415" cy="2709522"/>
                <a:chOff x="1797824" y="2381949"/>
                <a:chExt cx="4545415" cy="2709522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35979CA9-7440-F848-89CC-F3375035A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5014" y="4242404"/>
                  <a:ext cx="1312492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9941A82-23C2-AE4B-9D36-4FC66FD97BDC}"/>
                    </a:ext>
                  </a:extLst>
                </p:cNvPr>
                <p:cNvGrpSpPr/>
                <p:nvPr/>
              </p:nvGrpSpPr>
              <p:grpSpPr>
                <a:xfrm>
                  <a:off x="1880200" y="4110721"/>
                  <a:ext cx="1268898" cy="882000"/>
                  <a:chOff x="1883336" y="1923392"/>
                  <a:chExt cx="1268898" cy="882000"/>
                </a:xfrm>
                <a:solidFill>
                  <a:schemeClr val="accent1"/>
                </a:solidFill>
              </p:grpSpPr>
              <p:sp>
                <p:nvSpPr>
                  <p:cNvPr id="23" name="Curved Right Arrow 22">
                    <a:extLst>
                      <a:ext uri="{FF2B5EF4-FFF2-40B4-BE49-F238E27FC236}">
                        <a16:creationId xmlns:a16="http://schemas.microsoft.com/office/drawing/2014/main" id="{ADB87D00-DBDC-AA48-B468-29A3ABACADE5}"/>
                      </a:ext>
                    </a:extLst>
                  </p:cNvPr>
                  <p:cNvSpPr/>
                  <p:nvPr/>
                </p:nvSpPr>
                <p:spPr>
                  <a:xfrm>
                    <a:off x="1883336" y="2111223"/>
                    <a:ext cx="464107" cy="605772"/>
                  </a:xfrm>
                  <a:prstGeom prst="curvedRightArrow">
                    <a:avLst>
                      <a:gd name="adj1" fmla="val 19280"/>
                      <a:gd name="adj2" fmla="val 50000"/>
                      <a:gd name="adj3" fmla="val 25000"/>
                    </a:avLst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X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DA6AD745-8321-2042-9008-835357EACE04}"/>
                      </a:ext>
                    </a:extLst>
                  </p:cNvPr>
                  <p:cNvSpPr/>
                  <p:nvPr/>
                </p:nvSpPr>
                <p:spPr>
                  <a:xfrm>
                    <a:off x="2270234" y="1923392"/>
                    <a:ext cx="882000" cy="8820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X" dirty="0"/>
                      <a:t>M1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5FCE67A-FDEC-CF40-9D5E-7A9C782E2CBB}"/>
                    </a:ext>
                  </a:extLst>
                </p:cNvPr>
                <p:cNvGrpSpPr/>
                <p:nvPr/>
              </p:nvGrpSpPr>
              <p:grpSpPr>
                <a:xfrm>
                  <a:off x="4167865" y="4110721"/>
                  <a:ext cx="1275232" cy="882000"/>
                  <a:chOff x="4171001" y="1923392"/>
                  <a:chExt cx="1275232" cy="882000"/>
                </a:xfrm>
                <a:solidFill>
                  <a:schemeClr val="accent1"/>
                </a:solidFill>
              </p:grpSpPr>
              <p:sp>
                <p:nvSpPr>
                  <p:cNvPr id="21" name="Curved Right Arrow 20">
                    <a:extLst>
                      <a:ext uri="{FF2B5EF4-FFF2-40B4-BE49-F238E27FC236}">
                        <a16:creationId xmlns:a16="http://schemas.microsoft.com/office/drawing/2014/main" id="{216FB606-63C7-6F49-9DB6-943BA2AD3ED9}"/>
                      </a:ext>
                    </a:extLst>
                  </p:cNvPr>
                  <p:cNvSpPr/>
                  <p:nvPr/>
                </p:nvSpPr>
                <p:spPr>
                  <a:xfrm flipH="1">
                    <a:off x="4982126" y="2111223"/>
                    <a:ext cx="464107" cy="605772"/>
                  </a:xfrm>
                  <a:prstGeom prst="curvedRightArrow">
                    <a:avLst>
                      <a:gd name="adj1" fmla="val 19280"/>
                      <a:gd name="adj2" fmla="val 50000"/>
                      <a:gd name="adj3" fmla="val 25000"/>
                    </a:avLst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X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AD3327D-9B48-484E-8EE0-991225379AB1}"/>
                      </a:ext>
                    </a:extLst>
                  </p:cNvPr>
                  <p:cNvSpPr/>
                  <p:nvPr/>
                </p:nvSpPr>
                <p:spPr>
                  <a:xfrm flipH="1">
                    <a:off x="4171001" y="1923392"/>
                    <a:ext cx="882000" cy="8820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X" dirty="0"/>
                      <a:t>SMA</a:t>
                    </a:r>
                  </a:p>
                </p:txBody>
              </p:sp>
            </p:grpSp>
            <p:pic>
              <p:nvPicPr>
                <p:cNvPr id="10" name="Picture 9" descr="A picture containing text, clock, gauge&#10;&#10;Description automatically generated">
                  <a:extLst>
                    <a:ext uri="{FF2B5EF4-FFF2-40B4-BE49-F238E27FC236}">
                      <a16:creationId xmlns:a16="http://schemas.microsoft.com/office/drawing/2014/main" id="{661B70F5-3B62-4649-98E1-09431BEE82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81239" y="4011971"/>
                  <a:ext cx="762000" cy="1079500"/>
                </a:xfrm>
                <a:prstGeom prst="rect">
                  <a:avLst/>
                </a:prstGeom>
              </p:spPr>
            </p:pic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808B311-ADE6-4B42-A42C-3D5156E39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8150" y="2839678"/>
                  <a:ext cx="1312492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921DA0B-85F0-DC4F-926E-518AE78871A3}"/>
                    </a:ext>
                  </a:extLst>
                </p:cNvPr>
                <p:cNvGrpSpPr/>
                <p:nvPr/>
              </p:nvGrpSpPr>
              <p:grpSpPr>
                <a:xfrm>
                  <a:off x="1883336" y="2707995"/>
                  <a:ext cx="1268898" cy="882000"/>
                  <a:chOff x="1883336" y="1923392"/>
                  <a:chExt cx="1268898" cy="882000"/>
                </a:xfrm>
              </p:grpSpPr>
              <p:sp>
                <p:nvSpPr>
                  <p:cNvPr id="19" name="Curved Right Arrow 18">
                    <a:extLst>
                      <a:ext uri="{FF2B5EF4-FFF2-40B4-BE49-F238E27FC236}">
                        <a16:creationId xmlns:a16="http://schemas.microsoft.com/office/drawing/2014/main" id="{D1ED0281-1B30-AB44-83D5-A28271A78E43}"/>
                      </a:ext>
                    </a:extLst>
                  </p:cNvPr>
                  <p:cNvSpPr/>
                  <p:nvPr/>
                </p:nvSpPr>
                <p:spPr>
                  <a:xfrm>
                    <a:off x="1883336" y="2111223"/>
                    <a:ext cx="464107" cy="605772"/>
                  </a:xfrm>
                  <a:prstGeom prst="curvedRightArrow">
                    <a:avLst>
                      <a:gd name="adj1" fmla="val 19280"/>
                      <a:gd name="adj2" fmla="val 50000"/>
                      <a:gd name="adj3" fmla="val 25000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X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8BCCA9B-5925-4C4F-B5FC-98C9E77F6CC4}"/>
                      </a:ext>
                    </a:extLst>
                  </p:cNvPr>
                  <p:cNvSpPr/>
                  <p:nvPr/>
                </p:nvSpPr>
                <p:spPr>
                  <a:xfrm>
                    <a:off x="2270234" y="1923392"/>
                    <a:ext cx="882000" cy="882000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X" dirty="0"/>
                      <a:t>M1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53319FF-EDE8-1545-A012-56EEE0F53231}"/>
                    </a:ext>
                  </a:extLst>
                </p:cNvPr>
                <p:cNvGrpSpPr/>
                <p:nvPr/>
              </p:nvGrpSpPr>
              <p:grpSpPr>
                <a:xfrm>
                  <a:off x="4171001" y="2707995"/>
                  <a:ext cx="1275232" cy="882000"/>
                  <a:chOff x="4171001" y="1923392"/>
                  <a:chExt cx="1275232" cy="882000"/>
                </a:xfrm>
              </p:grpSpPr>
              <p:sp>
                <p:nvSpPr>
                  <p:cNvPr id="17" name="Curved Right Arrow 16">
                    <a:extLst>
                      <a:ext uri="{FF2B5EF4-FFF2-40B4-BE49-F238E27FC236}">
                        <a16:creationId xmlns:a16="http://schemas.microsoft.com/office/drawing/2014/main" id="{969E76B8-866D-D743-9ED3-C50F08DDDDE3}"/>
                      </a:ext>
                    </a:extLst>
                  </p:cNvPr>
                  <p:cNvSpPr/>
                  <p:nvPr/>
                </p:nvSpPr>
                <p:spPr>
                  <a:xfrm flipH="1">
                    <a:off x="4982126" y="2111223"/>
                    <a:ext cx="464107" cy="605772"/>
                  </a:xfrm>
                  <a:prstGeom prst="curvedRightArrow">
                    <a:avLst>
                      <a:gd name="adj1" fmla="val 19280"/>
                      <a:gd name="adj2" fmla="val 50000"/>
                      <a:gd name="adj3" fmla="val 25000"/>
                    </a:avLst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X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2C0088B-DE75-9045-AEBE-08FA1D104888}"/>
                      </a:ext>
                    </a:extLst>
                  </p:cNvPr>
                  <p:cNvSpPr/>
                  <p:nvPr/>
                </p:nvSpPr>
                <p:spPr>
                  <a:xfrm flipH="1">
                    <a:off x="4171001" y="1923392"/>
                    <a:ext cx="882000" cy="882000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MX" dirty="0"/>
                      <a:t>SMA</a:t>
                    </a:r>
                  </a:p>
                </p:txBody>
              </p:sp>
            </p:grpSp>
            <p:pic>
              <p:nvPicPr>
                <p:cNvPr id="14" name="Picture 13" descr="A picture containing text, clock&#10;&#10;Description automatically generated">
                  <a:extLst>
                    <a:ext uri="{FF2B5EF4-FFF2-40B4-BE49-F238E27FC236}">
                      <a16:creationId xmlns:a16="http://schemas.microsoft.com/office/drawing/2014/main" id="{04956C2C-36CF-7B4D-B68B-640BB7839A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81239" y="2658962"/>
                  <a:ext cx="762000" cy="1079500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E41E66-9C40-4C4F-88C4-09A18AA17141}"/>
                    </a:ext>
                  </a:extLst>
                </p:cNvPr>
                <p:cNvSpPr txBox="1"/>
                <p:nvPr/>
              </p:nvSpPr>
              <p:spPr>
                <a:xfrm>
                  <a:off x="1797824" y="2381949"/>
                  <a:ext cx="13544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X" dirty="0"/>
                    <a:t>1. Reference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BB0A033-28AE-864E-A2A1-9FE7A8BAB945}"/>
                    </a:ext>
                  </a:extLst>
                </p:cNvPr>
                <p:cNvSpPr txBox="1"/>
                <p:nvPr/>
              </p:nvSpPr>
              <p:spPr>
                <a:xfrm>
                  <a:off x="1797824" y="3775107"/>
                  <a:ext cx="13118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X" dirty="0"/>
                    <a:t>2. Observed</a:t>
                  </a:r>
                </a:p>
              </p:txBody>
            </p:sp>
          </p:grpSp>
          <p:pic>
            <p:nvPicPr>
              <p:cNvPr id="25" name="Picture 24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E0B517C1-6470-CC49-87D4-BD1B5D8D5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8314" y="4202768"/>
                <a:ext cx="762000" cy="1079500"/>
              </a:xfrm>
              <a:prstGeom prst="rect">
                <a:avLst/>
              </a:prstGeom>
            </p:spPr>
          </p:pic>
        </p:grpSp>
        <p:pic>
          <p:nvPicPr>
            <p:cNvPr id="29" name="Picture 28" descr="Chart, line chart&#10;&#10;Description automatically generated">
              <a:extLst>
                <a:ext uri="{FF2B5EF4-FFF2-40B4-BE49-F238E27FC236}">
                  <a16:creationId xmlns:a16="http://schemas.microsoft.com/office/drawing/2014/main" id="{5A9DE383-C543-5246-9625-34D47C959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707" y="-1046958"/>
              <a:ext cx="7634585" cy="5118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29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LOS SANTOS HERNANDEZ MARIO ANDRES</dc:creator>
  <cp:lastModifiedBy>DE LOS SANTOS HERNANDEZ MARIO ANDRES</cp:lastModifiedBy>
  <cp:revision>1</cp:revision>
  <dcterms:created xsi:type="dcterms:W3CDTF">2022-08-23T04:49:15Z</dcterms:created>
  <dcterms:modified xsi:type="dcterms:W3CDTF">2022-08-24T15:55:46Z</dcterms:modified>
</cp:coreProperties>
</file>