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100" d="100"/>
          <a:sy n="100" d="100"/>
        </p:scale>
        <p:origin x="2316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1A63B-EAAD-4A6A-B8A3-E8D4B50B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153BA-6494-4CEE-A283-746C8B44B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CC50E-8371-42F4-BA7A-FD2E582D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E68544-16F7-40A9-9D51-E566BBD8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5AB77-C0F1-4224-A36C-D0EFCD1C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B4A99-B7CC-462D-BD82-AE69F20C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A8BC6E-FBE2-435F-B16E-EBFA327CF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BA519-1C7A-4C2E-B001-2A31F2F2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685DB-C356-4AC6-AC2D-A75E5730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C0A21-ADF8-4400-A46D-FC8D4A9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1BC9D3-300D-41F7-A5D8-DCEC5B363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61BD8A-A96C-4137-8040-43B0FDB9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CB6FF-95E2-489D-802A-7EE6CBB2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84F619-8089-46B8-B49D-A7A005DC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CABAC-3DEA-46F6-8555-24B8FE72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8D60-5D7C-4D07-9607-8190BDB6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2F623-6F3D-4F5D-BE10-036E074D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FF3BE-3B41-4076-BD57-B7F0A02A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BF9F0-0D22-4378-AEC6-57A29BDC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51E5D-8B8A-4E15-A784-A0707CF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9CC31-C858-4C6F-9F2F-6601C358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5DB69-8211-447D-87F5-2921FF107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DF03F-60D2-49A5-B165-800BDED0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92B74-B90F-49A0-AEC3-E147105A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65D14-37D1-4229-9D65-0C4D1D45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CECCA-D3FF-4FF6-9CC6-F537D95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00F12-5440-43BA-86C0-3111FDAF8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733BBA-4A5D-4A55-B198-3EEBB2A1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0FA6E8-996D-45C1-BD8F-D3DBC3A3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F656E4-4A3D-4E5E-88E1-A9547264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D69BC0-61DD-41D9-B440-B3DC187F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EF25A-58B4-40D7-9DAF-9CC94A9C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5D9AD-6721-4C25-BC6B-CD6305BD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58C77B-85B1-4AA5-8971-EC9FAF2D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EE7D91-F082-4C15-8191-5F11C2B66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3F4745-69A2-47E2-B610-B3A086B1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1E2EE7-1C16-4299-BB08-39A958B2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6797F8-EAF6-44AA-A085-378FB654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B554FB-D6EB-4313-8778-AEE2EE71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7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8283C-1CF2-4C63-902A-9BD52E72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E6052-6E4B-4864-8E98-12CCD55F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F2EB59-0A68-499B-95E8-5F08247F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DD7550-BCB6-489F-96A5-AF35E088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2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5804C-0135-470D-AE82-60437629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D7570D-299C-4949-BF0F-B2AB378F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A864C0-11B8-41B7-A0B3-41673083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4087-59E2-429F-9245-5D85D5AD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BE77A-A940-4407-B018-CD416120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11C32E-2D73-4701-A447-0B48224CB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C4010-C599-4338-A6C8-3D19811B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04DAB-074B-4FB1-8E2C-8E42AB79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D138B7-D9D3-42EE-9B9C-FAB94D69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84473-9577-49BB-B480-4AC359AC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31096-EE19-4BB1-9B71-4C5CDE9CC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F260FE-9D66-4150-8F16-83A192548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CE96A9-B48E-416F-A055-6A826CEB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4C3B57-F125-4574-A07F-802DBF06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B3FCA0-770F-46DA-828B-B8BA8A13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E66F16-F5C7-41EC-B585-EB76BFAC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08993B-E4F7-484A-AEA7-4DE6C5CB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28992-79D3-40D5-88A9-1A19CEC35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4868C-4FD9-40AA-8E28-33DCBE1BFC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B0EB7-2D3F-4D74-B1DC-C20D65E0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06A05-0FD9-4691-8A7E-2C300AF0B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5485-09F9-40D8-BD6E-4725EDF89D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7CFCE22-526A-4F8C-85C6-78FBAFCC713B}"/>
              </a:ext>
            </a:extLst>
          </p:cNvPr>
          <p:cNvGrpSpPr/>
          <p:nvPr/>
        </p:nvGrpSpPr>
        <p:grpSpPr>
          <a:xfrm>
            <a:off x="886092" y="1147646"/>
            <a:ext cx="10666666" cy="4000000"/>
            <a:chOff x="886092" y="1147646"/>
            <a:chExt cx="10666666" cy="4000000"/>
          </a:xfrm>
        </p:grpSpPr>
        <p:pic>
          <p:nvPicPr>
            <p:cNvPr id="5" name="Imagen 4" descr="Gráfico, Histograma&#10;&#10;Descripción generada automáticamente">
              <a:extLst>
                <a:ext uri="{FF2B5EF4-FFF2-40B4-BE49-F238E27FC236}">
                  <a16:creationId xmlns:a16="http://schemas.microsoft.com/office/drawing/2014/main" id="{B26B781A-A308-48FA-8509-8616755D3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425" y="1147646"/>
              <a:ext cx="5333333" cy="4000000"/>
            </a:xfrm>
            <a:prstGeom prst="rect">
              <a:avLst/>
            </a:prstGeom>
          </p:spPr>
        </p:pic>
        <p:pic>
          <p:nvPicPr>
            <p:cNvPr id="7" name="Imagen 6" descr="Gráfico, Histograma&#10;&#10;Descripción generada automáticamente">
              <a:extLst>
                <a:ext uri="{FF2B5EF4-FFF2-40B4-BE49-F238E27FC236}">
                  <a16:creationId xmlns:a16="http://schemas.microsoft.com/office/drawing/2014/main" id="{72A8BC5A-2CEA-403B-8543-D786209D2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92" y="1147646"/>
              <a:ext cx="5333333" cy="40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02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7B8013C-C727-4B7A-9E87-4E81C3E31E83}"/>
              </a:ext>
            </a:extLst>
          </p:cNvPr>
          <p:cNvGrpSpPr/>
          <p:nvPr/>
        </p:nvGrpSpPr>
        <p:grpSpPr>
          <a:xfrm>
            <a:off x="133350" y="-1115141"/>
            <a:ext cx="10291862" cy="7782641"/>
            <a:chOff x="133350" y="-1115141"/>
            <a:chExt cx="10291862" cy="7782641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B773ACE-F1CE-4ECD-BBD2-055E6A4F9173}"/>
                </a:ext>
              </a:extLst>
            </p:cNvPr>
            <p:cNvGrpSpPr/>
            <p:nvPr/>
          </p:nvGrpSpPr>
          <p:grpSpPr>
            <a:xfrm>
              <a:off x="176645" y="-1115141"/>
              <a:ext cx="10248567" cy="4000000"/>
              <a:chOff x="1133808" y="1295650"/>
              <a:chExt cx="10248567" cy="4000000"/>
            </a:xfrm>
          </p:grpSpPr>
          <p:pic>
            <p:nvPicPr>
              <p:cNvPr id="5" name="Imagen 4" descr="Gráfico&#10;&#10;Descripción generada automáticamente con confianza media">
                <a:extLst>
                  <a:ext uri="{FF2B5EF4-FFF2-40B4-BE49-F238E27FC236}">
                    <a16:creationId xmlns:a16="http://schemas.microsoft.com/office/drawing/2014/main" id="{2BA9A931-B7CA-404D-B54E-8542BCEE5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3808" y="1295650"/>
                <a:ext cx="5333333" cy="4000000"/>
              </a:xfrm>
              <a:prstGeom prst="rect">
                <a:avLst/>
              </a:prstGeom>
            </p:spPr>
          </p:pic>
          <p:pic>
            <p:nvPicPr>
              <p:cNvPr id="7" name="Imagen 6" descr="Gráfico, Histograma&#10;&#10;Descripción generada automáticamente">
                <a:extLst>
                  <a:ext uri="{FF2B5EF4-FFF2-40B4-BE49-F238E27FC236}">
                    <a16:creationId xmlns:a16="http://schemas.microsoft.com/office/drawing/2014/main" id="{06AB22AA-C085-40CF-8E6B-9FE979846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9042" y="1295650"/>
                <a:ext cx="5333333" cy="4000000"/>
              </a:xfrm>
              <a:prstGeom prst="rect">
                <a:avLst/>
              </a:prstGeom>
            </p:spPr>
          </p:pic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923A30D1-97C8-4AC8-9FCF-838CB1D0120B}"/>
                </a:ext>
              </a:extLst>
            </p:cNvPr>
            <p:cNvGrpSpPr/>
            <p:nvPr/>
          </p:nvGrpSpPr>
          <p:grpSpPr>
            <a:xfrm>
              <a:off x="176645" y="2884859"/>
              <a:ext cx="10248567" cy="3782641"/>
              <a:chOff x="81395" y="1217984"/>
              <a:chExt cx="12111858" cy="4633047"/>
            </a:xfrm>
          </p:grpSpPr>
          <p:pic>
            <p:nvPicPr>
              <p:cNvPr id="12" name="Imagen 11" descr="Gráfico&#10;&#10;Descripción generada automáticamente con confianza baja">
                <a:extLst>
                  <a:ext uri="{FF2B5EF4-FFF2-40B4-BE49-F238E27FC236}">
                    <a16:creationId xmlns:a16="http://schemas.microsoft.com/office/drawing/2014/main" id="{5F460D17-FA6E-4B72-9637-674FF217A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95" y="1217984"/>
                <a:ext cx="6177395" cy="4633047"/>
              </a:xfrm>
              <a:prstGeom prst="rect">
                <a:avLst/>
              </a:prstGeom>
            </p:spPr>
          </p:pic>
          <p:pic>
            <p:nvPicPr>
              <p:cNvPr id="13" name="Imagen 12" descr="Gráfico, Histograma&#10;&#10;Descripción generada automáticamente">
                <a:extLst>
                  <a:ext uri="{FF2B5EF4-FFF2-40B4-BE49-F238E27FC236}">
                    <a16:creationId xmlns:a16="http://schemas.microsoft.com/office/drawing/2014/main" id="{344E2ECF-6A5F-4E6E-BB1F-04500A0B2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0821" y="1217984"/>
                <a:ext cx="6272432" cy="4633047"/>
              </a:xfrm>
              <a:prstGeom prst="rect">
                <a:avLst/>
              </a:prstGeom>
            </p:spPr>
          </p:pic>
        </p:grp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51896DCB-5C57-4592-A703-20DF6BF807FF}"/>
                </a:ext>
              </a:extLst>
            </p:cNvPr>
            <p:cNvSpPr txBox="1"/>
            <p:nvPr/>
          </p:nvSpPr>
          <p:spPr>
            <a:xfrm>
              <a:off x="266700" y="-100965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CEBE30E-66F7-4D1A-AF80-8F60B81BC8CA}"/>
                </a:ext>
              </a:extLst>
            </p:cNvPr>
            <p:cNvSpPr txBox="1"/>
            <p:nvPr/>
          </p:nvSpPr>
          <p:spPr>
            <a:xfrm>
              <a:off x="133350" y="2884859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7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0D96E3B-1F6B-4C41-8A14-D1F823F8BDEF}"/>
              </a:ext>
            </a:extLst>
          </p:cNvPr>
          <p:cNvGrpSpPr/>
          <p:nvPr/>
        </p:nvGrpSpPr>
        <p:grpSpPr>
          <a:xfrm>
            <a:off x="81395" y="1217984"/>
            <a:ext cx="12111858" cy="4633047"/>
            <a:chOff x="81395" y="1217984"/>
            <a:chExt cx="12111858" cy="4633047"/>
          </a:xfrm>
        </p:grpSpPr>
        <p:pic>
          <p:nvPicPr>
            <p:cNvPr id="3" name="Imagen 2" descr="Gráfico&#10;&#10;Descripción generada automáticamente con confianza baja">
              <a:extLst>
                <a:ext uri="{FF2B5EF4-FFF2-40B4-BE49-F238E27FC236}">
                  <a16:creationId xmlns:a16="http://schemas.microsoft.com/office/drawing/2014/main" id="{87F62E6D-A543-4F2A-B43D-C87DE067F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5" y="1217984"/>
              <a:ext cx="6177395" cy="4633047"/>
            </a:xfrm>
            <a:prstGeom prst="rect">
              <a:avLst/>
            </a:prstGeom>
          </p:spPr>
        </p:pic>
        <p:pic>
          <p:nvPicPr>
            <p:cNvPr id="5" name="Imagen 4" descr="Gráfico, Histograma&#10;&#10;Descripción generada automáticamente">
              <a:extLst>
                <a:ext uri="{FF2B5EF4-FFF2-40B4-BE49-F238E27FC236}">
                  <a16:creationId xmlns:a16="http://schemas.microsoft.com/office/drawing/2014/main" id="{DEBC46F8-D183-45BF-B995-9ECE523CE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0821" y="1217984"/>
              <a:ext cx="6272432" cy="4633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78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C2BAA68-EE40-4411-8083-A52649667E7C}"/>
              </a:ext>
            </a:extLst>
          </p:cNvPr>
          <p:cNvGrpSpPr/>
          <p:nvPr/>
        </p:nvGrpSpPr>
        <p:grpSpPr>
          <a:xfrm>
            <a:off x="762667" y="1429000"/>
            <a:ext cx="10368060" cy="4000000"/>
            <a:chOff x="762667" y="1429000"/>
            <a:chExt cx="10368060" cy="4000000"/>
          </a:xfrm>
        </p:grpSpPr>
        <p:pic>
          <p:nvPicPr>
            <p:cNvPr id="3" name="Imagen 2" descr="Gráfico, Gráfico de cajas y bigotes&#10;&#10;Descripción generada automáticamente">
              <a:extLst>
                <a:ext uri="{FF2B5EF4-FFF2-40B4-BE49-F238E27FC236}">
                  <a16:creationId xmlns:a16="http://schemas.microsoft.com/office/drawing/2014/main" id="{7C2C40BA-520C-4C13-9480-22CF0A07B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394" y="1429000"/>
              <a:ext cx="5333333" cy="4000000"/>
            </a:xfrm>
            <a:prstGeom prst="rect">
              <a:avLst/>
            </a:prstGeom>
          </p:spPr>
        </p:pic>
        <p:pic>
          <p:nvPicPr>
            <p:cNvPr id="5" name="Imagen 4" descr="Gráfico, Histograma&#10;&#10;Descripción generada automáticamente">
              <a:extLst>
                <a:ext uri="{FF2B5EF4-FFF2-40B4-BE49-F238E27FC236}">
                  <a16:creationId xmlns:a16="http://schemas.microsoft.com/office/drawing/2014/main" id="{9FF73422-EAE9-492B-AD35-5DBD869E1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67" y="1429000"/>
              <a:ext cx="5333333" cy="40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34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DCD20D90-66A3-450C-B991-262E4E9E23EA}"/>
              </a:ext>
            </a:extLst>
          </p:cNvPr>
          <p:cNvGrpSpPr/>
          <p:nvPr/>
        </p:nvGrpSpPr>
        <p:grpSpPr>
          <a:xfrm>
            <a:off x="1695449" y="1781174"/>
            <a:ext cx="9110407" cy="2864027"/>
            <a:chOff x="1695449" y="1781174"/>
            <a:chExt cx="9110407" cy="2864027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91643E0-34F8-402C-ADA6-F02F0D76C375}"/>
                </a:ext>
              </a:extLst>
            </p:cNvPr>
            <p:cNvSpPr/>
            <p:nvPr/>
          </p:nvSpPr>
          <p:spPr>
            <a:xfrm flipV="1">
              <a:off x="1695449" y="1781174"/>
              <a:ext cx="9058275" cy="286402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Imagen 2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2C6E20B6-9835-4A24-B597-88529572C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767" y="2035408"/>
              <a:ext cx="2932747" cy="1838035"/>
            </a:xfrm>
            <a:prstGeom prst="rect">
              <a:avLst/>
            </a:prstGeom>
          </p:spPr>
        </p:pic>
        <p:pic>
          <p:nvPicPr>
            <p:cNvPr id="5" name="Imagen 4" descr="Gráfico, Gráfico de dispersión&#10;&#10;Descripción generada automáticamente con confianza media">
              <a:extLst>
                <a:ext uri="{FF2B5EF4-FFF2-40B4-BE49-F238E27FC236}">
                  <a16:creationId xmlns:a16="http://schemas.microsoft.com/office/drawing/2014/main" id="{BA8DFDF5-83CE-4EC0-A93C-19B1C1334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205" y="2035408"/>
              <a:ext cx="2811562" cy="2124019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65D39E-B282-4B4D-B23E-A2CEC4DB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6714" y="1978258"/>
              <a:ext cx="2932747" cy="2468964"/>
            </a:xfrm>
            <a:prstGeom prst="rect">
              <a:avLst/>
            </a:prstGeom>
          </p:spPr>
        </p:pic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3FC155-FEE4-4EAB-9177-E3F316680CE9}"/>
                </a:ext>
              </a:extLst>
            </p:cNvPr>
            <p:cNvCxnSpPr/>
            <p:nvPr/>
          </p:nvCxnSpPr>
          <p:spPr>
            <a:xfrm>
              <a:off x="7583364" y="1781174"/>
              <a:ext cx="0" cy="28640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D8801D6-3A6F-4B08-84C7-DD80DC9487E2}"/>
                </a:ext>
              </a:extLst>
            </p:cNvPr>
            <p:cNvSpPr txBox="1"/>
            <p:nvPr/>
          </p:nvSpPr>
          <p:spPr>
            <a:xfrm>
              <a:off x="7136203" y="4252292"/>
              <a:ext cx="476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A</a:t>
              </a:r>
              <a:endParaRPr lang="en-US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470C5EB-5D54-4885-BC17-357E0F6FAC22}"/>
                </a:ext>
              </a:extLst>
            </p:cNvPr>
            <p:cNvSpPr txBox="1"/>
            <p:nvPr/>
          </p:nvSpPr>
          <p:spPr>
            <a:xfrm>
              <a:off x="10329608" y="4252292"/>
              <a:ext cx="476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38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9031750-5B2C-475E-AB52-07592D57EC69}"/>
              </a:ext>
            </a:extLst>
          </p:cNvPr>
          <p:cNvGrpSpPr/>
          <p:nvPr/>
        </p:nvGrpSpPr>
        <p:grpSpPr>
          <a:xfrm>
            <a:off x="676734" y="665283"/>
            <a:ext cx="10044479" cy="5527431"/>
            <a:chOff x="676734" y="665283"/>
            <a:chExt cx="10044479" cy="5527431"/>
          </a:xfrm>
        </p:grpSpPr>
        <p:pic>
          <p:nvPicPr>
            <p:cNvPr id="7" name="Imagen 6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0F4B9E37-2830-43C4-A3F2-4CBCB685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34" y="665283"/>
              <a:ext cx="7091618" cy="5527431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276877AA-477E-4719-A589-2FF0EA92E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5274" y="2402864"/>
              <a:ext cx="3245939" cy="2052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26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 LOS SANTOS HERNANDEZ MARIO ANDRES</dc:creator>
  <cp:lastModifiedBy>DE LOS SANTOS HERNANDEZ MARIO ANDRES</cp:lastModifiedBy>
  <cp:revision>5</cp:revision>
  <dcterms:created xsi:type="dcterms:W3CDTF">2021-07-01T00:41:33Z</dcterms:created>
  <dcterms:modified xsi:type="dcterms:W3CDTF">2021-07-01T04:57:54Z</dcterms:modified>
</cp:coreProperties>
</file>