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532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7A640-4AD0-4ACD-818F-09D934290B48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151-4A41-468A-B776-5AA307FE8B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86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151-4A41-468A-B776-5AA307FE8B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73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13F4E-3E01-49D2-A458-4DF50907A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FD9255-BE4B-44BB-9231-93D4778DB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0EF17E-3C03-4358-AA8A-10C956A8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A98-70EC-4E22-ABC8-F2C25BD8F739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BF6D09-8DC3-4461-8611-37A73164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9BB61-D1E8-49CC-980A-AB588D3A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BA31-64C3-4480-8015-740D247DD7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64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A3A9A-990F-4C5A-B9B0-0AD060C5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C88210-F614-4ECF-9E13-D994E847F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CED388-B3D7-4C55-9A02-47A71B1D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A98-70EC-4E22-ABC8-F2C25BD8F739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705ECB-7642-49F2-A2F2-6F618F1F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1B1A88-7E3C-4218-82ED-EDCAA225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BA31-64C3-4480-8015-740D247DD7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67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FD1200-717E-452C-A2EF-3BF665B09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793331-BE16-4190-ACBF-6CDD3A1A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5802DB-98CF-4A10-B7EB-90393B41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A98-70EC-4E22-ABC8-F2C25BD8F739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11B5BE-FD67-484B-84C9-E6D313FB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4DE24-706A-4C14-8760-16924493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BA31-64C3-4480-8015-740D247DD7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1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C540B-BA02-4F62-946B-D7D2BCE6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7A9F5-A8DD-48D7-8384-850429D9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04D77F-C2E6-4A65-8C45-1A6DE240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A98-70EC-4E22-ABC8-F2C25BD8F739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EFDC4-4245-440D-ACDB-2B26BDFB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24D69-9FF1-4E81-BC55-4995193C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BA31-64C3-4480-8015-740D247DD7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3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F5721-0F81-43E0-8C65-F4BC3B8B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F30587-E651-41AE-8FF6-F815E0AF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169840-0C54-4C29-9FA0-386CD621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A98-70EC-4E22-ABC8-F2C25BD8F739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A48E10-E30C-4123-BAEA-32230708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36D512-C3BF-4361-A2FE-ECBCFA9A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BA31-64C3-4480-8015-740D247DD7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28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CA4BD-DC78-41BE-8C1B-47EBE213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426F64-CC64-47C9-9048-D038A1D5E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6F3D8C-A672-4850-81A3-9064236C6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D7A482-CC26-4C92-93AA-B76B82BC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A98-70EC-4E22-ABC8-F2C25BD8F739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67643A-7888-4445-AF1E-79321DC1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9E3ADF-2EEB-4AE2-B976-AA49116F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BA31-64C3-4480-8015-740D247DD7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08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0EB6D-DAB2-40F7-A45C-00CC0660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399045-71A9-41C0-9551-D1889E68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08179C-0580-421C-BF45-5D129512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30DDB1-4F60-47A0-AF08-0BD215ED1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8BAAB9-4994-49D8-A06E-5ED924B0A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38C47C-C975-4EAA-BA67-FE38040D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A98-70EC-4E22-ABC8-F2C25BD8F739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6BD7C1-186F-42C3-BB0A-25257E08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8C4258-135A-4491-B41D-C6DDE321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BA31-64C3-4480-8015-740D247DD7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3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4F274-D94E-457B-9FBD-8A995441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1B4C2E-1336-4990-8F27-D0758A51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A98-70EC-4E22-ABC8-F2C25BD8F739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6693F6-C657-4630-B457-46E7E089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63A676-F58F-48F3-A50D-0652307D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BA31-64C3-4480-8015-740D247DD7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3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6DC53F-15CB-4346-9D7E-E9454711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A98-70EC-4E22-ABC8-F2C25BD8F739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D4AC9B-11FB-4A37-9E16-7AE3927E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7DA537-3960-4762-9494-FF65033C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BA31-64C3-4480-8015-740D247DD7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98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11B5C-4B75-4DE5-B8EC-F5437FC2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ED76A7-E910-4DA5-9879-A4B32FA1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8E27D6-0907-4453-A967-DA6E99C3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5B1AF8-B98E-4CE9-A86F-C5EF91CD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A98-70EC-4E22-ABC8-F2C25BD8F739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08F8AD-DC8B-4FFB-A682-F82B8EAE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CCD07-2191-4881-968C-8C9E8DD7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BA31-64C3-4480-8015-740D247DD7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30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F3196-A371-4796-AACC-A64E39E9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0EFB64-8B4F-4280-9BC4-DC83E8974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F13017-3A4E-4D10-A494-51CA857BE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DD9208-9471-48A3-A434-1DF4F1E5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A98-70EC-4E22-ABC8-F2C25BD8F739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1A40F-7FC6-4DA1-BD37-75EA863E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84F7D9-62C6-48AA-A2F1-BEF55470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BA31-64C3-4480-8015-740D247DD7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23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DF59D2-68C6-4997-B11A-2587C709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98679-106B-41CF-937E-4E65005F7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2CB1D-6FDB-4775-9902-84ABBE67E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CA98-70EC-4E22-ABC8-F2C25BD8F739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9541C1-A0DC-4F44-9CC4-7901881BF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CF41C-2B20-41ED-8EAA-B3AEF33C1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BA31-64C3-4480-8015-740D247DD7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6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image" Target="../media/image13.jpg"/><Relationship Id="rId5" Type="http://schemas.openxmlformats.org/officeDocument/2006/relationships/image" Target="../media/image5.png"/><Relationship Id="rId15" Type="http://schemas.openxmlformats.org/officeDocument/2006/relationships/image" Target="../media/image6.jpg"/><Relationship Id="rId10" Type="http://schemas.openxmlformats.org/officeDocument/2006/relationships/image" Target="../media/image12.jpg"/><Relationship Id="rId4" Type="http://schemas.openxmlformats.org/officeDocument/2006/relationships/image" Target="../media/image3.jpg"/><Relationship Id="rId9" Type="http://schemas.openxmlformats.org/officeDocument/2006/relationships/image" Target="../media/image11.jpg"/><Relationship Id="rId14" Type="http://schemas.openxmlformats.org/officeDocument/2006/relationships/hyperlink" Target="mailto:mikekouam1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69E30F1-8FB9-4263-870F-562D0E0ACB88}"/>
              </a:ext>
            </a:extLst>
          </p:cNvPr>
          <p:cNvSpPr/>
          <p:nvPr/>
        </p:nvSpPr>
        <p:spPr>
          <a:xfrm>
            <a:off x="0" y="-62736"/>
            <a:ext cx="12191999" cy="91213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Entrée manuelle 1">
            <a:extLst>
              <a:ext uri="{FF2B5EF4-FFF2-40B4-BE49-F238E27FC236}">
                <a16:creationId xmlns:a16="http://schemas.microsoft.com/office/drawing/2014/main" id="{49B26E11-ED1B-4979-812A-160BCC7C469B}"/>
              </a:ext>
            </a:extLst>
          </p:cNvPr>
          <p:cNvSpPr/>
          <p:nvPr/>
        </p:nvSpPr>
        <p:spPr>
          <a:xfrm>
            <a:off x="23520" y="7055609"/>
            <a:ext cx="12168480" cy="2002960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6C7012-7DC3-4D2A-9E25-8EED48C32377}"/>
              </a:ext>
            </a:extLst>
          </p:cNvPr>
          <p:cNvSpPr txBox="1"/>
          <p:nvPr/>
        </p:nvSpPr>
        <p:spPr>
          <a:xfrm>
            <a:off x="0" y="1149190"/>
            <a:ext cx="12192000" cy="4070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D4E552-E3FA-49CA-8498-700CA8EFA55C}"/>
              </a:ext>
            </a:extLst>
          </p:cNvPr>
          <p:cNvSpPr txBox="1"/>
          <p:nvPr/>
        </p:nvSpPr>
        <p:spPr>
          <a:xfrm>
            <a:off x="0" y="-21973"/>
            <a:ext cx="12192000" cy="1130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62FEC1-DFF6-43C4-A337-5D9DB58B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" y="-12597"/>
            <a:ext cx="2118732" cy="10928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455F9E-FF29-4868-A3E1-BC72449A6E61}"/>
              </a:ext>
            </a:extLst>
          </p:cNvPr>
          <p:cNvSpPr/>
          <p:nvPr/>
        </p:nvSpPr>
        <p:spPr>
          <a:xfrm>
            <a:off x="10826331" y="726182"/>
            <a:ext cx="1181687" cy="29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contact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E79E169-4737-4C4A-B4AE-4CFAC0712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09254" y="682221"/>
            <a:ext cx="441923" cy="38334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FD949A-57A2-4931-8FA3-715DDDA6BCC2}"/>
              </a:ext>
            </a:extLst>
          </p:cNvPr>
          <p:cNvSpPr/>
          <p:nvPr/>
        </p:nvSpPr>
        <p:spPr>
          <a:xfrm>
            <a:off x="8257010" y="727721"/>
            <a:ext cx="1594368" cy="29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localisation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78D1D97-7434-4F37-8F3A-8F19F62BE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91" y="689806"/>
            <a:ext cx="441923" cy="38334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096681-949D-47B4-BE5D-5E114ED28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" y="1096664"/>
            <a:ext cx="12166179" cy="440380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EB04B7B-EE0D-4210-8D75-A7145635F073}"/>
              </a:ext>
            </a:extLst>
          </p:cNvPr>
          <p:cNvSpPr txBox="1"/>
          <p:nvPr/>
        </p:nvSpPr>
        <p:spPr>
          <a:xfrm>
            <a:off x="2654710" y="5500468"/>
            <a:ext cx="7462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</a:rPr>
              <a:t>Bienvenu chez </a:t>
            </a:r>
            <a:r>
              <a:rPr lang="fr-FR" sz="3600" b="1" dirty="0">
                <a:solidFill>
                  <a:srgbClr val="0070C0"/>
                </a:solidFill>
              </a:rPr>
              <a:t>Mokolo digital solution</a:t>
            </a:r>
          </a:p>
          <a:p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56F142-AEF7-41B1-8CA7-59ACC0F2DD40}"/>
              </a:ext>
            </a:extLst>
          </p:cNvPr>
          <p:cNvSpPr/>
          <p:nvPr/>
        </p:nvSpPr>
        <p:spPr>
          <a:xfrm>
            <a:off x="5172234" y="654821"/>
            <a:ext cx="1937041" cy="385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Nos services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78CB8D3-DFC6-4EBC-93B5-64790BA9E1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0" t="23684" r="30786" b="28283"/>
          <a:stretch/>
        </p:blipFill>
        <p:spPr>
          <a:xfrm>
            <a:off x="4628041" y="654821"/>
            <a:ext cx="499351" cy="42361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8030F-4518-43CD-9BE5-88C48A4FEC3F}"/>
              </a:ext>
            </a:extLst>
          </p:cNvPr>
          <p:cNvSpPr/>
          <p:nvPr/>
        </p:nvSpPr>
        <p:spPr>
          <a:xfrm>
            <a:off x="6907434" y="669072"/>
            <a:ext cx="441923" cy="356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D641646D-C1CE-49ED-9C45-896D2D9D1BAC}"/>
              </a:ext>
            </a:extLst>
          </p:cNvPr>
          <p:cNvSpPr/>
          <p:nvPr/>
        </p:nvSpPr>
        <p:spPr>
          <a:xfrm rot="10800000">
            <a:off x="6995116" y="784127"/>
            <a:ext cx="239151" cy="182609"/>
          </a:xfrm>
          <a:prstGeom prst="triangle">
            <a:avLst>
              <a:gd name="adj" fmla="val 4882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D0FF3F-3781-4D6C-9522-C156CA6D2959}"/>
              </a:ext>
            </a:extLst>
          </p:cNvPr>
          <p:cNvSpPr/>
          <p:nvPr/>
        </p:nvSpPr>
        <p:spPr>
          <a:xfrm>
            <a:off x="4097995" y="7483290"/>
            <a:ext cx="4661871" cy="436098"/>
          </a:xfrm>
          <a:prstGeom prst="rect">
            <a:avLst/>
          </a:prstGeom>
          <a:solidFill>
            <a:schemeClr val="tx2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Conditions générales de vente| contacts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A5FBE7-6734-463E-A6BF-5B0AA134326B}"/>
              </a:ext>
            </a:extLst>
          </p:cNvPr>
          <p:cNvSpPr/>
          <p:nvPr/>
        </p:nvSpPr>
        <p:spPr>
          <a:xfrm>
            <a:off x="4196473" y="8622471"/>
            <a:ext cx="4661871" cy="4360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Création de site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| 2023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E538AB5-E8C0-4132-801B-1C2734E03F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1" r="30" b="17052"/>
          <a:stretch/>
        </p:blipFill>
        <p:spPr>
          <a:xfrm>
            <a:off x="4346911" y="8073366"/>
            <a:ext cx="4164037" cy="436098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C2C9586F-6ADD-4881-AE5F-469FAF7AEEC1}"/>
              </a:ext>
            </a:extLst>
          </p:cNvPr>
          <p:cNvSpPr txBox="1"/>
          <p:nvPr/>
        </p:nvSpPr>
        <p:spPr>
          <a:xfrm>
            <a:off x="4380310" y="6011014"/>
            <a:ext cx="3730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Votre site de montage et vente de tous types de site a des prix imbattable sur le marché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40934E-D489-4D6B-A95C-B48588431C71}"/>
              </a:ext>
            </a:extLst>
          </p:cNvPr>
          <p:cNvSpPr txBox="1"/>
          <p:nvPr/>
        </p:nvSpPr>
        <p:spPr>
          <a:xfrm>
            <a:off x="5528857" y="6986962"/>
            <a:ext cx="1735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Mokolo center.fr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4CBA49-4B38-4262-983D-BA05A3C6A972}"/>
              </a:ext>
            </a:extLst>
          </p:cNvPr>
          <p:cNvSpPr/>
          <p:nvPr/>
        </p:nvSpPr>
        <p:spPr>
          <a:xfrm>
            <a:off x="3147011" y="535215"/>
            <a:ext cx="1138026" cy="2734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accueil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65B56A-95D3-404B-99E9-5ED6B60603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333" y="488329"/>
            <a:ext cx="517539" cy="347431"/>
          </a:xfrm>
          <a:prstGeom prst="rect">
            <a:avLst/>
          </a:prstGeom>
        </p:spPr>
      </p:pic>
      <p:sp>
        <p:nvSpPr>
          <p:cNvPr id="4" name="Signe Moins 3">
            <a:extLst>
              <a:ext uri="{FF2B5EF4-FFF2-40B4-BE49-F238E27FC236}">
                <a16:creationId xmlns:a16="http://schemas.microsoft.com/office/drawing/2014/main" id="{6E869C13-1504-4B63-959F-085C02EB2721}"/>
              </a:ext>
            </a:extLst>
          </p:cNvPr>
          <p:cNvSpPr/>
          <p:nvPr/>
        </p:nvSpPr>
        <p:spPr>
          <a:xfrm>
            <a:off x="2229934" y="741852"/>
            <a:ext cx="2214126" cy="427208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3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69E30F1-8FB9-4263-870F-562D0E0ACB88}"/>
              </a:ext>
            </a:extLst>
          </p:cNvPr>
          <p:cNvSpPr/>
          <p:nvPr/>
        </p:nvSpPr>
        <p:spPr>
          <a:xfrm>
            <a:off x="0" y="-62736"/>
            <a:ext cx="12191999" cy="91213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Entrée manuelle 1">
            <a:extLst>
              <a:ext uri="{FF2B5EF4-FFF2-40B4-BE49-F238E27FC236}">
                <a16:creationId xmlns:a16="http://schemas.microsoft.com/office/drawing/2014/main" id="{49B26E11-ED1B-4979-812A-160BCC7C469B}"/>
              </a:ext>
            </a:extLst>
          </p:cNvPr>
          <p:cNvSpPr/>
          <p:nvPr/>
        </p:nvSpPr>
        <p:spPr>
          <a:xfrm>
            <a:off x="23520" y="7055609"/>
            <a:ext cx="12168480" cy="2002960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6C7012-7DC3-4D2A-9E25-8EED48C32377}"/>
              </a:ext>
            </a:extLst>
          </p:cNvPr>
          <p:cNvSpPr txBox="1"/>
          <p:nvPr/>
        </p:nvSpPr>
        <p:spPr>
          <a:xfrm>
            <a:off x="0" y="1149190"/>
            <a:ext cx="12192000" cy="4070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D4E552-E3FA-49CA-8498-700CA8EFA55C}"/>
              </a:ext>
            </a:extLst>
          </p:cNvPr>
          <p:cNvSpPr txBox="1"/>
          <p:nvPr/>
        </p:nvSpPr>
        <p:spPr>
          <a:xfrm>
            <a:off x="0" y="-21973"/>
            <a:ext cx="12192000" cy="1130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62FEC1-DFF6-43C4-A337-5D9DB58B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" y="-12597"/>
            <a:ext cx="2118732" cy="10928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455F9E-FF29-4868-A3E1-BC72449A6E61}"/>
              </a:ext>
            </a:extLst>
          </p:cNvPr>
          <p:cNvSpPr/>
          <p:nvPr/>
        </p:nvSpPr>
        <p:spPr>
          <a:xfrm>
            <a:off x="10826331" y="726182"/>
            <a:ext cx="1181687" cy="29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contact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E79E169-4737-4C4A-B4AE-4CFAC0712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09254" y="682221"/>
            <a:ext cx="441923" cy="38334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FD949A-57A2-4931-8FA3-715DDDA6BCC2}"/>
              </a:ext>
            </a:extLst>
          </p:cNvPr>
          <p:cNvSpPr/>
          <p:nvPr/>
        </p:nvSpPr>
        <p:spPr>
          <a:xfrm>
            <a:off x="8257010" y="727721"/>
            <a:ext cx="1594368" cy="29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localisation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78D1D97-7434-4F37-8F3A-8F19F62BE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91" y="689806"/>
            <a:ext cx="441923" cy="38334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096681-949D-47B4-BE5D-5E114ED28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" y="1096664"/>
            <a:ext cx="12166179" cy="440380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EB04B7B-EE0D-4210-8D75-A7145635F073}"/>
              </a:ext>
            </a:extLst>
          </p:cNvPr>
          <p:cNvSpPr txBox="1"/>
          <p:nvPr/>
        </p:nvSpPr>
        <p:spPr>
          <a:xfrm>
            <a:off x="2654710" y="5500468"/>
            <a:ext cx="7462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</a:rPr>
              <a:t>Bienvenu chez </a:t>
            </a:r>
            <a:r>
              <a:rPr lang="fr-FR" sz="3600" b="1" dirty="0">
                <a:solidFill>
                  <a:srgbClr val="0070C0"/>
                </a:solidFill>
              </a:rPr>
              <a:t>Mokolo digital solution</a:t>
            </a:r>
          </a:p>
          <a:p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56F142-AEF7-41B1-8CA7-59ACC0F2DD40}"/>
              </a:ext>
            </a:extLst>
          </p:cNvPr>
          <p:cNvSpPr/>
          <p:nvPr/>
        </p:nvSpPr>
        <p:spPr>
          <a:xfrm>
            <a:off x="5172234" y="654821"/>
            <a:ext cx="1937041" cy="385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Nos services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78CB8D3-DFC6-4EBC-93B5-64790BA9E1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0" t="23684" r="30786" b="28283"/>
          <a:stretch/>
        </p:blipFill>
        <p:spPr>
          <a:xfrm>
            <a:off x="4628041" y="654821"/>
            <a:ext cx="499351" cy="42361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8030F-4518-43CD-9BE5-88C48A4FEC3F}"/>
              </a:ext>
            </a:extLst>
          </p:cNvPr>
          <p:cNvSpPr/>
          <p:nvPr/>
        </p:nvSpPr>
        <p:spPr>
          <a:xfrm>
            <a:off x="6907434" y="669072"/>
            <a:ext cx="441923" cy="356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D641646D-C1CE-49ED-9C45-896D2D9D1BAC}"/>
              </a:ext>
            </a:extLst>
          </p:cNvPr>
          <p:cNvSpPr/>
          <p:nvPr/>
        </p:nvSpPr>
        <p:spPr>
          <a:xfrm rot="10800000">
            <a:off x="6995116" y="784127"/>
            <a:ext cx="239151" cy="182609"/>
          </a:xfrm>
          <a:prstGeom prst="triangle">
            <a:avLst>
              <a:gd name="adj" fmla="val 4882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D0FF3F-3781-4D6C-9522-C156CA6D2959}"/>
              </a:ext>
            </a:extLst>
          </p:cNvPr>
          <p:cNvSpPr/>
          <p:nvPr/>
        </p:nvSpPr>
        <p:spPr>
          <a:xfrm>
            <a:off x="4097995" y="7483290"/>
            <a:ext cx="4661871" cy="436098"/>
          </a:xfrm>
          <a:prstGeom prst="rect">
            <a:avLst/>
          </a:prstGeom>
          <a:solidFill>
            <a:schemeClr val="tx2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Conditions générales de vente| contacts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A5FBE7-6734-463E-A6BF-5B0AA134326B}"/>
              </a:ext>
            </a:extLst>
          </p:cNvPr>
          <p:cNvSpPr/>
          <p:nvPr/>
        </p:nvSpPr>
        <p:spPr>
          <a:xfrm>
            <a:off x="4196473" y="8622471"/>
            <a:ext cx="4661871" cy="4360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Création de site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| 2023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E538AB5-E8C0-4132-801B-1C2734E03F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1" r="30" b="17052"/>
          <a:stretch/>
        </p:blipFill>
        <p:spPr>
          <a:xfrm>
            <a:off x="4346911" y="8073366"/>
            <a:ext cx="4164037" cy="436098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C2C9586F-6ADD-4881-AE5F-469FAF7AEEC1}"/>
              </a:ext>
            </a:extLst>
          </p:cNvPr>
          <p:cNvSpPr txBox="1"/>
          <p:nvPr/>
        </p:nvSpPr>
        <p:spPr>
          <a:xfrm>
            <a:off x="4380310" y="6011014"/>
            <a:ext cx="3730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Votre site de montage et vente de tous types de site a des prix imbattable sur le marché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40934E-D489-4D6B-A95C-B48588431C71}"/>
              </a:ext>
            </a:extLst>
          </p:cNvPr>
          <p:cNvSpPr txBox="1"/>
          <p:nvPr/>
        </p:nvSpPr>
        <p:spPr>
          <a:xfrm>
            <a:off x="5259579" y="6944636"/>
            <a:ext cx="1735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Mokolo center.fr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4CBA49-4B38-4262-983D-BA05A3C6A972}"/>
              </a:ext>
            </a:extLst>
          </p:cNvPr>
          <p:cNvSpPr/>
          <p:nvPr/>
        </p:nvSpPr>
        <p:spPr>
          <a:xfrm>
            <a:off x="3142439" y="719076"/>
            <a:ext cx="1138026" cy="2734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accueil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65B56A-95D3-404B-99E9-5ED6B60603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38" y="641866"/>
            <a:ext cx="517539" cy="34743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B9B049E-58FC-418F-A697-777EE07EE3F6}"/>
              </a:ext>
            </a:extLst>
          </p:cNvPr>
          <p:cNvCxnSpPr>
            <a:cxnSpLocks/>
          </p:cNvCxnSpPr>
          <p:nvPr/>
        </p:nvCxnSpPr>
        <p:spPr>
          <a:xfrm flipV="1">
            <a:off x="2142252" y="1089599"/>
            <a:ext cx="4883015" cy="461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4CE8657-51AB-45ED-88DC-5602F11FCE98}"/>
              </a:ext>
            </a:extLst>
          </p:cNvPr>
          <p:cNvSpPr/>
          <p:nvPr/>
        </p:nvSpPr>
        <p:spPr>
          <a:xfrm>
            <a:off x="593015" y="5739909"/>
            <a:ext cx="2028732" cy="1596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Brocanter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Location voiture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Hôtel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Motel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…etc.</a:t>
            </a:r>
          </a:p>
        </p:txBody>
      </p:sp>
    </p:spTree>
    <p:extLst>
      <p:ext uri="{BB962C8B-B14F-4D97-AF65-F5344CB8AC3E}">
        <p14:creationId xmlns:p14="http://schemas.microsoft.com/office/powerpoint/2010/main" val="318622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69E30F1-8FB9-4263-870F-562D0E0ACB88}"/>
              </a:ext>
            </a:extLst>
          </p:cNvPr>
          <p:cNvSpPr/>
          <p:nvPr/>
        </p:nvSpPr>
        <p:spPr>
          <a:xfrm>
            <a:off x="0" y="-50178"/>
            <a:ext cx="12215520" cy="1027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D4E552-E3FA-49CA-8498-700CA8EFA55C}"/>
              </a:ext>
            </a:extLst>
          </p:cNvPr>
          <p:cNvSpPr txBox="1"/>
          <p:nvPr/>
        </p:nvSpPr>
        <p:spPr>
          <a:xfrm>
            <a:off x="23520" y="-50178"/>
            <a:ext cx="12192000" cy="1130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62FEC1-DFF6-43C4-A337-5D9DB58BC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" y="-12597"/>
            <a:ext cx="2118732" cy="10928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455F9E-FF29-4868-A3E1-BC72449A6E61}"/>
              </a:ext>
            </a:extLst>
          </p:cNvPr>
          <p:cNvSpPr/>
          <p:nvPr/>
        </p:nvSpPr>
        <p:spPr>
          <a:xfrm>
            <a:off x="10831301" y="739044"/>
            <a:ext cx="1181687" cy="29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contact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E79E169-4737-4C4A-B4AE-4CFAC0712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92800" y="684819"/>
            <a:ext cx="441923" cy="38334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FD949A-57A2-4931-8FA3-715DDDA6BCC2}"/>
              </a:ext>
            </a:extLst>
          </p:cNvPr>
          <p:cNvSpPr/>
          <p:nvPr/>
        </p:nvSpPr>
        <p:spPr>
          <a:xfrm>
            <a:off x="8238339" y="509762"/>
            <a:ext cx="1594368" cy="3007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localisation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78D1D97-7434-4F37-8F3A-8F19F62BE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320" y="441061"/>
            <a:ext cx="462979" cy="4016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B56F142-AEF7-41B1-8CA7-59ACC0F2DD40}"/>
              </a:ext>
            </a:extLst>
          </p:cNvPr>
          <p:cNvSpPr/>
          <p:nvPr/>
        </p:nvSpPr>
        <p:spPr>
          <a:xfrm>
            <a:off x="5172233" y="682700"/>
            <a:ext cx="1937041" cy="385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Nos services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78CB8D3-DFC6-4EBC-93B5-64790BA9E1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0" t="23684" r="30786" b="28283"/>
          <a:stretch/>
        </p:blipFill>
        <p:spPr>
          <a:xfrm>
            <a:off x="4641672" y="644839"/>
            <a:ext cx="499351" cy="42361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8030F-4518-43CD-9BE5-88C48A4FEC3F}"/>
              </a:ext>
            </a:extLst>
          </p:cNvPr>
          <p:cNvSpPr/>
          <p:nvPr/>
        </p:nvSpPr>
        <p:spPr>
          <a:xfrm>
            <a:off x="6920896" y="711201"/>
            <a:ext cx="441923" cy="356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D641646D-C1CE-49ED-9C45-896D2D9D1BAC}"/>
              </a:ext>
            </a:extLst>
          </p:cNvPr>
          <p:cNvSpPr/>
          <p:nvPr/>
        </p:nvSpPr>
        <p:spPr>
          <a:xfrm rot="10800000">
            <a:off x="7025243" y="812775"/>
            <a:ext cx="239151" cy="182609"/>
          </a:xfrm>
          <a:prstGeom prst="triangle">
            <a:avLst>
              <a:gd name="adj" fmla="val 4882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DF2E80-CDC4-4C7C-B849-7DA9970D5270}"/>
              </a:ext>
            </a:extLst>
          </p:cNvPr>
          <p:cNvSpPr/>
          <p:nvPr/>
        </p:nvSpPr>
        <p:spPr>
          <a:xfrm>
            <a:off x="3142439" y="719076"/>
            <a:ext cx="1138026" cy="2734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accueil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162B7C0-726A-44A6-88AF-4D4D25EA19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38" y="641866"/>
            <a:ext cx="517539" cy="347431"/>
          </a:xfrm>
          <a:prstGeom prst="rect">
            <a:avLst/>
          </a:prstGeom>
        </p:spPr>
      </p:pic>
      <p:sp>
        <p:nvSpPr>
          <p:cNvPr id="37" name="Signe Moins 36">
            <a:extLst>
              <a:ext uri="{FF2B5EF4-FFF2-40B4-BE49-F238E27FC236}">
                <a16:creationId xmlns:a16="http://schemas.microsoft.com/office/drawing/2014/main" id="{58E57539-773A-481B-99FD-11FF5E251D0F}"/>
              </a:ext>
            </a:extLst>
          </p:cNvPr>
          <p:cNvSpPr/>
          <p:nvPr/>
        </p:nvSpPr>
        <p:spPr>
          <a:xfrm>
            <a:off x="7362819" y="739044"/>
            <a:ext cx="2850969" cy="450097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A387A4-41A2-4109-9C38-FDC54E8DFC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" y="2524895"/>
            <a:ext cx="6566054" cy="7205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0AA6A18-5F29-48D5-8C5F-A24CE043D28D}"/>
              </a:ext>
            </a:extLst>
          </p:cNvPr>
          <p:cNvSpPr/>
          <p:nvPr/>
        </p:nvSpPr>
        <p:spPr>
          <a:xfrm>
            <a:off x="4891347" y="1448878"/>
            <a:ext cx="3024880" cy="585661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Rejoignez-nous !!!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43248C-848E-4CEF-B525-AD1AE4FFA87C}"/>
              </a:ext>
            </a:extLst>
          </p:cNvPr>
          <p:cNvSpPr/>
          <p:nvPr/>
        </p:nvSpPr>
        <p:spPr>
          <a:xfrm>
            <a:off x="6589574" y="2512836"/>
            <a:ext cx="5423414" cy="7205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A9BDD9E-731A-4CD0-BF18-E65830B65C7F}"/>
              </a:ext>
            </a:extLst>
          </p:cNvPr>
          <p:cNvSpPr/>
          <p:nvPr/>
        </p:nvSpPr>
        <p:spPr>
          <a:xfrm>
            <a:off x="7696227" y="2621755"/>
            <a:ext cx="3543859" cy="585661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Envoyer un message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53F30C1-F729-47BF-8072-C8BD6024244F}"/>
              </a:ext>
            </a:extLst>
          </p:cNvPr>
          <p:cNvSpPr/>
          <p:nvPr/>
        </p:nvSpPr>
        <p:spPr>
          <a:xfrm>
            <a:off x="6776469" y="3629156"/>
            <a:ext cx="5236519" cy="3801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nom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B926D2F3-7059-4697-846F-3F97B0A233BF}"/>
              </a:ext>
            </a:extLst>
          </p:cNvPr>
          <p:cNvSpPr/>
          <p:nvPr/>
        </p:nvSpPr>
        <p:spPr>
          <a:xfrm>
            <a:off x="6716782" y="4425621"/>
            <a:ext cx="5236519" cy="3801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BE45627-5867-4F27-AF3D-7A8D63A8FEA9}"/>
              </a:ext>
            </a:extLst>
          </p:cNvPr>
          <p:cNvSpPr/>
          <p:nvPr/>
        </p:nvSpPr>
        <p:spPr>
          <a:xfrm>
            <a:off x="6734832" y="5265174"/>
            <a:ext cx="5236519" cy="3801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Object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AD29C977-4BF8-4E38-A100-3ACD318B4B3D}"/>
              </a:ext>
            </a:extLst>
          </p:cNvPr>
          <p:cNvSpPr/>
          <p:nvPr/>
        </p:nvSpPr>
        <p:spPr>
          <a:xfrm>
            <a:off x="6699997" y="6066537"/>
            <a:ext cx="5236519" cy="23218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commentaires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34DA8E9-8A08-4ECA-B9CA-9381B940EB4A}"/>
              </a:ext>
            </a:extLst>
          </p:cNvPr>
          <p:cNvSpPr/>
          <p:nvPr/>
        </p:nvSpPr>
        <p:spPr>
          <a:xfrm>
            <a:off x="10613761" y="8707761"/>
            <a:ext cx="1134079" cy="49123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envoyer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0D21E86-B04E-4B40-91E7-95B68F3B766E}"/>
              </a:ext>
            </a:extLst>
          </p:cNvPr>
          <p:cNvSpPr/>
          <p:nvPr/>
        </p:nvSpPr>
        <p:spPr>
          <a:xfrm>
            <a:off x="0" y="9827333"/>
            <a:ext cx="12020063" cy="395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Mokolo digital solution Copyright 2023</a:t>
            </a:r>
          </a:p>
        </p:txBody>
      </p:sp>
    </p:spTree>
    <p:extLst>
      <p:ext uri="{BB962C8B-B14F-4D97-AF65-F5344CB8AC3E}">
        <p14:creationId xmlns:p14="http://schemas.microsoft.com/office/powerpoint/2010/main" val="32234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3017D0F-4101-4BF0-8CC5-EC0E1AF1CDE9}"/>
              </a:ext>
            </a:extLst>
          </p:cNvPr>
          <p:cNvSpPr/>
          <p:nvPr/>
        </p:nvSpPr>
        <p:spPr>
          <a:xfrm>
            <a:off x="22100" y="483281"/>
            <a:ext cx="12192000" cy="15582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D4E552-E3FA-49CA-8498-700CA8EFA55C}"/>
              </a:ext>
            </a:extLst>
          </p:cNvPr>
          <p:cNvSpPr txBox="1"/>
          <p:nvPr/>
        </p:nvSpPr>
        <p:spPr>
          <a:xfrm>
            <a:off x="0" y="-21973"/>
            <a:ext cx="12192000" cy="1130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62FEC1-DFF6-43C4-A337-5D9DB58B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" y="-12597"/>
            <a:ext cx="2118732" cy="10928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455F9E-FF29-4868-A3E1-BC72449A6E61}"/>
              </a:ext>
            </a:extLst>
          </p:cNvPr>
          <p:cNvSpPr/>
          <p:nvPr/>
        </p:nvSpPr>
        <p:spPr>
          <a:xfrm>
            <a:off x="10688663" y="552131"/>
            <a:ext cx="1181687" cy="29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contact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E79E169-4737-4C4A-B4AE-4CFAC0712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33524" y="483282"/>
            <a:ext cx="441923" cy="38334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FD949A-57A2-4931-8FA3-715DDDA6BCC2}"/>
              </a:ext>
            </a:extLst>
          </p:cNvPr>
          <p:cNvSpPr/>
          <p:nvPr/>
        </p:nvSpPr>
        <p:spPr>
          <a:xfrm>
            <a:off x="8257010" y="727721"/>
            <a:ext cx="1594368" cy="29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localisation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78D1D97-7434-4F37-8F3A-8F19F62BE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91" y="689806"/>
            <a:ext cx="441923" cy="38334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B56F142-AEF7-41B1-8CA7-59ACC0F2DD40}"/>
              </a:ext>
            </a:extLst>
          </p:cNvPr>
          <p:cNvSpPr/>
          <p:nvPr/>
        </p:nvSpPr>
        <p:spPr>
          <a:xfrm>
            <a:off x="5172234" y="654821"/>
            <a:ext cx="1937041" cy="385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Nos services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78CB8D3-DFC6-4EBC-93B5-64790BA9E1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0" t="23684" r="30786" b="28283"/>
          <a:stretch/>
        </p:blipFill>
        <p:spPr>
          <a:xfrm>
            <a:off x="4628041" y="654821"/>
            <a:ext cx="499351" cy="42361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8030F-4518-43CD-9BE5-88C48A4FEC3F}"/>
              </a:ext>
            </a:extLst>
          </p:cNvPr>
          <p:cNvSpPr/>
          <p:nvPr/>
        </p:nvSpPr>
        <p:spPr>
          <a:xfrm>
            <a:off x="6907434" y="669072"/>
            <a:ext cx="441923" cy="356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D641646D-C1CE-49ED-9C45-896D2D9D1BAC}"/>
              </a:ext>
            </a:extLst>
          </p:cNvPr>
          <p:cNvSpPr/>
          <p:nvPr/>
        </p:nvSpPr>
        <p:spPr>
          <a:xfrm rot="10800000">
            <a:off x="6995116" y="784127"/>
            <a:ext cx="239151" cy="182609"/>
          </a:xfrm>
          <a:prstGeom prst="triangle">
            <a:avLst>
              <a:gd name="adj" fmla="val 4882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4CBA49-4B38-4262-983D-BA05A3C6A972}"/>
              </a:ext>
            </a:extLst>
          </p:cNvPr>
          <p:cNvSpPr/>
          <p:nvPr/>
        </p:nvSpPr>
        <p:spPr>
          <a:xfrm>
            <a:off x="3132307" y="770324"/>
            <a:ext cx="1138026" cy="2734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accueil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65B56A-95D3-404B-99E9-5ED6B6060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98" y="707762"/>
            <a:ext cx="517539" cy="347431"/>
          </a:xfrm>
          <a:prstGeom prst="rect">
            <a:avLst/>
          </a:prstGeom>
        </p:spPr>
      </p:pic>
      <p:sp>
        <p:nvSpPr>
          <p:cNvPr id="4" name="Signe Moins 3">
            <a:extLst>
              <a:ext uri="{FF2B5EF4-FFF2-40B4-BE49-F238E27FC236}">
                <a16:creationId xmlns:a16="http://schemas.microsoft.com/office/drawing/2014/main" id="{6E869C13-1504-4B63-959F-085C02EB2721}"/>
              </a:ext>
            </a:extLst>
          </p:cNvPr>
          <p:cNvSpPr/>
          <p:nvPr/>
        </p:nvSpPr>
        <p:spPr>
          <a:xfrm>
            <a:off x="9955774" y="753132"/>
            <a:ext cx="2214126" cy="427208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6A94F8-E422-4A5B-977B-4CBFE165F481}"/>
              </a:ext>
            </a:extLst>
          </p:cNvPr>
          <p:cNvSpPr txBox="1"/>
          <p:nvPr/>
        </p:nvSpPr>
        <p:spPr>
          <a:xfrm>
            <a:off x="4421386" y="1534009"/>
            <a:ext cx="22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NOTRE PERSONNEL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3C2172E7-0D44-4048-88B9-07E7CE868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3" y="2151817"/>
            <a:ext cx="2798185" cy="316577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5489821-28EE-49AE-84D6-591527EA32A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1"/>
          <a:stretch/>
        </p:blipFill>
        <p:spPr>
          <a:xfrm>
            <a:off x="126543" y="6457071"/>
            <a:ext cx="2798185" cy="273010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FB99682-5596-4650-B7AA-F069290361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78" y="2148856"/>
            <a:ext cx="2798185" cy="316873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706645AE-2054-4463-92AB-D0F1A3E5096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6"/>
          <a:stretch/>
        </p:blipFill>
        <p:spPr>
          <a:xfrm rot="5400000">
            <a:off x="7967339" y="2334131"/>
            <a:ext cx="3168734" cy="2798186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B78C3143-87E8-4A73-AF11-0338CF919CB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65"/>
          <a:stretch/>
        </p:blipFill>
        <p:spPr>
          <a:xfrm>
            <a:off x="4139579" y="6457071"/>
            <a:ext cx="2767856" cy="273011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40AA46B6-1B7D-4721-9E3E-DD281588A01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7" r="15407"/>
          <a:stretch/>
        </p:blipFill>
        <p:spPr>
          <a:xfrm>
            <a:off x="8257010" y="6457071"/>
            <a:ext cx="2693789" cy="273010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7DB10F44-7E1D-4124-B963-BCE8E3A4457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" t="7082" b="8623"/>
          <a:stretch/>
        </p:blipFill>
        <p:spPr>
          <a:xfrm>
            <a:off x="4169907" y="10446474"/>
            <a:ext cx="2767856" cy="2730110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C6D9CAA9-1A9C-49C9-9806-AB6B79CF884B}"/>
              </a:ext>
            </a:extLst>
          </p:cNvPr>
          <p:cNvSpPr txBox="1"/>
          <p:nvPr/>
        </p:nvSpPr>
        <p:spPr>
          <a:xfrm>
            <a:off x="7710691" y="5244864"/>
            <a:ext cx="348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TCHEUETCHEU NATHANAEL</a:t>
            </a:r>
          </a:p>
          <a:p>
            <a:pPr algn="ctr"/>
            <a:r>
              <a:rPr lang="fr-FR" dirty="0"/>
              <a:t>(</a:t>
            </a:r>
            <a:r>
              <a:rPr lang="fr-FR" dirty="0">
                <a:latin typeface="+mj-lt"/>
              </a:rPr>
              <a:t>Charge des ressources humaines</a:t>
            </a:r>
            <a:r>
              <a:rPr lang="fr-FR" dirty="0"/>
              <a:t>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1526A7F-669D-48B7-8535-CCF7EFCD4AD9}"/>
              </a:ext>
            </a:extLst>
          </p:cNvPr>
          <p:cNvSpPr txBox="1"/>
          <p:nvPr/>
        </p:nvSpPr>
        <p:spPr>
          <a:xfrm>
            <a:off x="4182631" y="5261963"/>
            <a:ext cx="279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POUHO AMBEP Régis Rony</a:t>
            </a:r>
            <a:endParaRPr lang="fr-FR" b="1" dirty="0"/>
          </a:p>
          <a:p>
            <a:pPr algn="ctr"/>
            <a:r>
              <a:rPr lang="fr-FR" dirty="0"/>
              <a:t>(</a:t>
            </a:r>
            <a:r>
              <a:rPr lang="fr-FR" dirty="0">
                <a:latin typeface="+mj-lt"/>
              </a:rPr>
              <a:t>DG</a:t>
            </a:r>
            <a:r>
              <a:rPr lang="fr-FR" dirty="0"/>
              <a:t>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CA7074-01C2-4383-ACDF-0F0978A4E444}"/>
              </a:ext>
            </a:extLst>
          </p:cNvPr>
          <p:cNvSpPr txBox="1"/>
          <p:nvPr/>
        </p:nvSpPr>
        <p:spPr>
          <a:xfrm>
            <a:off x="121145" y="5226908"/>
            <a:ext cx="279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Mike KOUAM</a:t>
            </a:r>
          </a:p>
          <a:p>
            <a:pPr algn="ctr"/>
            <a:r>
              <a:rPr lang="fr-FR" dirty="0"/>
              <a:t>(P</a:t>
            </a:r>
            <a:r>
              <a:rPr lang="fr-FR" dirty="0">
                <a:latin typeface="+mj-lt"/>
              </a:rPr>
              <a:t>DG</a:t>
            </a:r>
            <a:r>
              <a:rPr lang="fr-FR" dirty="0"/>
              <a:t>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F7808E1-82F9-402B-9017-129BCA1E47F5}"/>
              </a:ext>
            </a:extLst>
          </p:cNvPr>
          <p:cNvSpPr txBox="1"/>
          <p:nvPr/>
        </p:nvSpPr>
        <p:spPr>
          <a:xfrm>
            <a:off x="2700997" y="13077508"/>
            <a:ext cx="4533270" cy="76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9160"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TOWA NGATCHOUET Joséphine</a:t>
            </a:r>
          </a:p>
          <a:p>
            <a:pPr marL="899160" indent="449580"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(secrétaire générale)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3A8FEEF-68C4-4963-80D5-46CEFB6BFC8B}"/>
              </a:ext>
            </a:extLst>
          </p:cNvPr>
          <p:cNvSpPr txBox="1"/>
          <p:nvPr/>
        </p:nvSpPr>
        <p:spPr>
          <a:xfrm>
            <a:off x="3931386" y="9095465"/>
            <a:ext cx="3300674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00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DJIOFACK TIOFACK Marcel Jason</a:t>
            </a:r>
          </a:p>
          <a:p>
            <a:pPr algn="ctr" defTabSz="720000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(HTML-CSS)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4BE3901-8F98-475E-8022-0A467E2101AD}"/>
              </a:ext>
            </a:extLst>
          </p:cNvPr>
          <p:cNvSpPr txBox="1"/>
          <p:nvPr/>
        </p:nvSpPr>
        <p:spPr>
          <a:xfrm>
            <a:off x="7895471" y="9181212"/>
            <a:ext cx="3300674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00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DJIOFACK TIOFACK Marcel Jason</a:t>
            </a:r>
          </a:p>
          <a:p>
            <a:pPr algn="ctr" defTabSz="720000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GN)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813E1F4-7F48-4640-BCF5-154B4215EFE8}"/>
              </a:ext>
            </a:extLst>
          </p:cNvPr>
          <p:cNvSpPr txBox="1"/>
          <p:nvPr/>
        </p:nvSpPr>
        <p:spPr>
          <a:xfrm>
            <a:off x="-32699" y="9175136"/>
            <a:ext cx="3300674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00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DJIOFACK TIOFACK Marcel Jason</a:t>
            </a:r>
          </a:p>
          <a:p>
            <a:pPr algn="ctr" defTabSz="720000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(HTML-CSS-JS-PHP)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B7106EA6-FAA4-4208-89DE-A4779DE15E96}"/>
              </a:ext>
            </a:extLst>
          </p:cNvPr>
          <p:cNvSpPr/>
          <p:nvPr/>
        </p:nvSpPr>
        <p:spPr>
          <a:xfrm>
            <a:off x="22100" y="15609902"/>
            <a:ext cx="12169900" cy="455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Mokolo digital solution Copyright 2023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F390D9E-1E00-4971-B67B-95A2DD2C72B4}"/>
              </a:ext>
            </a:extLst>
          </p:cNvPr>
          <p:cNvSpPr txBox="1"/>
          <p:nvPr/>
        </p:nvSpPr>
        <p:spPr>
          <a:xfrm>
            <a:off x="4479582" y="15052595"/>
            <a:ext cx="6630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mikekouam1@gmail.com</a:t>
            </a:r>
            <a:endParaRPr lang="fr-FR" sz="2000" dirty="0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3586FAA0-941F-4DA0-B649-57E224C2FF4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1" r="30" b="17052"/>
          <a:stretch/>
        </p:blipFill>
        <p:spPr>
          <a:xfrm>
            <a:off x="3701320" y="14397207"/>
            <a:ext cx="4164037" cy="4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7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5414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182</Words>
  <Application>Microsoft Office PowerPoint</Application>
  <PresentationFormat>Grand écran</PresentationFormat>
  <Paragraphs>57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Nathanael</dc:creator>
  <cp:lastModifiedBy>Nathanael</cp:lastModifiedBy>
  <cp:revision>44</cp:revision>
  <dcterms:created xsi:type="dcterms:W3CDTF">2023-11-12T05:11:57Z</dcterms:created>
  <dcterms:modified xsi:type="dcterms:W3CDTF">2023-11-12T18:35:18Z</dcterms:modified>
</cp:coreProperties>
</file>