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34"/>
  </p:notesMasterIdLst>
  <p:sldIdLst>
    <p:sldId id="256" r:id="rId2"/>
    <p:sldId id="259" r:id="rId3"/>
    <p:sldId id="262" r:id="rId4"/>
    <p:sldId id="341" r:id="rId5"/>
    <p:sldId id="342" r:id="rId6"/>
    <p:sldId id="343" r:id="rId7"/>
    <p:sldId id="344" r:id="rId8"/>
    <p:sldId id="345" r:id="rId9"/>
    <p:sldId id="257" r:id="rId10"/>
    <p:sldId id="350" r:id="rId11"/>
    <p:sldId id="346" r:id="rId12"/>
    <p:sldId id="348" r:id="rId13"/>
    <p:sldId id="347" r:id="rId14"/>
    <p:sldId id="349" r:id="rId15"/>
    <p:sldId id="353" r:id="rId16"/>
    <p:sldId id="351" r:id="rId17"/>
    <p:sldId id="352" r:id="rId18"/>
    <p:sldId id="354" r:id="rId19"/>
    <p:sldId id="357" r:id="rId20"/>
    <p:sldId id="355" r:id="rId21"/>
    <p:sldId id="356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</p:sldIdLst>
  <p:sldSz cx="9144000" cy="5143500" type="screen16x9"/>
  <p:notesSz cx="6858000" cy="9144000"/>
  <p:embeddedFontLst>
    <p:embeddedFont>
      <p:font typeface="Montserrat Black" panose="020B0604020202020204" charset="0"/>
      <p:bold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Marcellus" panose="020B0604020202020204" charset="0"/>
      <p:regular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uario" initials="u" lastIdx="0" clrIdx="0">
    <p:extLst>
      <p:ext uri="{19B8F6BF-5375-455C-9EA6-DF929625EA0E}">
        <p15:presenceInfo xmlns:p15="http://schemas.microsoft.com/office/powerpoint/2012/main" userId="3ceb1b6f22f6ff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DED"/>
    <a:srgbClr val="FEFBF3"/>
    <a:srgbClr val="79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A0292-D896-4884-AF0D-9F6E531235A4}">
  <a:tblStyle styleId="{919A0292-D896-4884-AF0D-9F6E531235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55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1183dc129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1183dc129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24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12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46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49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73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9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475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9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5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182c9677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182c9677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54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64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746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272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51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14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14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879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8408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08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241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094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2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9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29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86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17a66ec4b9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17a66ec4b9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91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11800371d9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11800371d9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79400" y="1656913"/>
            <a:ext cx="5785200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200" b="0"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10100" y="3666350"/>
            <a:ext cx="53238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1775000" y="1037950"/>
            <a:ext cx="5594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2300" b="0">
                <a:solidFill>
                  <a:schemeClr val="accent3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068925"/>
            <a:ext cx="7717500" cy="3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05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5052647" y="-575086"/>
            <a:ext cx="5163252" cy="5975267"/>
            <a:chOff x="5052647" y="-575086"/>
            <a:chExt cx="5163252" cy="5975267"/>
          </a:xfrm>
        </p:grpSpPr>
        <p:sp>
          <p:nvSpPr>
            <p:cNvPr id="20" name="Google Shape;20;p4"/>
            <p:cNvSpPr/>
            <p:nvPr/>
          </p:nvSpPr>
          <p:spPr>
            <a:xfrm rot="5565658">
              <a:off x="6944150" y="-1137812"/>
              <a:ext cx="2558015" cy="3866755"/>
            </a:xfrm>
            <a:custGeom>
              <a:avLst/>
              <a:gdLst/>
              <a:ahLst/>
              <a:cxnLst/>
              <a:rect l="l" t="t" r="r" b="b"/>
              <a:pathLst>
                <a:path w="115157" h="174074" extrusionOk="0">
                  <a:moveTo>
                    <a:pt x="60018" y="0"/>
                  </a:moveTo>
                  <a:cubicBezTo>
                    <a:pt x="30995" y="0"/>
                    <a:pt x="0" y="10100"/>
                    <a:pt x="0" y="10100"/>
                  </a:cubicBezTo>
                  <a:lnTo>
                    <a:pt x="6979" y="171783"/>
                  </a:lnTo>
                  <a:cubicBezTo>
                    <a:pt x="6979" y="171783"/>
                    <a:pt x="12809" y="174073"/>
                    <a:pt x="19932" y="174073"/>
                  </a:cubicBezTo>
                  <a:cubicBezTo>
                    <a:pt x="29645" y="174073"/>
                    <a:pt x="41763" y="169815"/>
                    <a:pt x="44783" y="149683"/>
                  </a:cubicBezTo>
                  <a:cubicBezTo>
                    <a:pt x="50018" y="114787"/>
                    <a:pt x="32570" y="102573"/>
                    <a:pt x="50018" y="81636"/>
                  </a:cubicBezTo>
                  <a:cubicBezTo>
                    <a:pt x="75096" y="51556"/>
                    <a:pt x="115156" y="88033"/>
                    <a:pt x="109340" y="32200"/>
                  </a:cubicBezTo>
                  <a:cubicBezTo>
                    <a:pt x="106707" y="6917"/>
                    <a:pt x="84038" y="0"/>
                    <a:pt x="60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7817000" y="3798600"/>
              <a:ext cx="1813318" cy="1601581"/>
            </a:xfrm>
            <a:custGeom>
              <a:avLst/>
              <a:gdLst/>
              <a:ahLst/>
              <a:cxnLst/>
              <a:rect l="l" t="t" r="r" b="b"/>
              <a:pathLst>
                <a:path w="64744" h="57184" extrusionOk="0">
                  <a:moveTo>
                    <a:pt x="54355" y="1"/>
                  </a:moveTo>
                  <a:cubicBezTo>
                    <a:pt x="53398" y="1"/>
                    <a:pt x="52441" y="12"/>
                    <a:pt x="51484" y="44"/>
                  </a:cubicBezTo>
                  <a:cubicBezTo>
                    <a:pt x="48576" y="137"/>
                    <a:pt x="45528" y="416"/>
                    <a:pt x="42969" y="1905"/>
                  </a:cubicBezTo>
                  <a:cubicBezTo>
                    <a:pt x="40224" y="3510"/>
                    <a:pt x="38758" y="6372"/>
                    <a:pt x="38014" y="9373"/>
                  </a:cubicBezTo>
                  <a:cubicBezTo>
                    <a:pt x="36920" y="13932"/>
                    <a:pt x="36944" y="18585"/>
                    <a:pt x="35013" y="22982"/>
                  </a:cubicBezTo>
                  <a:cubicBezTo>
                    <a:pt x="33710" y="25937"/>
                    <a:pt x="31663" y="28472"/>
                    <a:pt x="28778" y="29984"/>
                  </a:cubicBezTo>
                  <a:cubicBezTo>
                    <a:pt x="26359" y="31264"/>
                    <a:pt x="23613" y="31752"/>
                    <a:pt x="20938" y="32194"/>
                  </a:cubicBezTo>
                  <a:cubicBezTo>
                    <a:pt x="15843" y="33055"/>
                    <a:pt x="10609" y="34032"/>
                    <a:pt x="7352" y="38452"/>
                  </a:cubicBezTo>
                  <a:cubicBezTo>
                    <a:pt x="3583" y="43547"/>
                    <a:pt x="1" y="55249"/>
                    <a:pt x="8794" y="57180"/>
                  </a:cubicBezTo>
                  <a:cubicBezTo>
                    <a:pt x="8809" y="57182"/>
                    <a:pt x="8824" y="57184"/>
                    <a:pt x="8841" y="57184"/>
                  </a:cubicBezTo>
                  <a:cubicBezTo>
                    <a:pt x="9129" y="57184"/>
                    <a:pt x="9769" y="56826"/>
                    <a:pt x="9329" y="56738"/>
                  </a:cubicBezTo>
                  <a:cubicBezTo>
                    <a:pt x="954" y="54923"/>
                    <a:pt x="4584" y="44036"/>
                    <a:pt x="7701" y="39081"/>
                  </a:cubicBezTo>
                  <a:cubicBezTo>
                    <a:pt x="10725" y="34265"/>
                    <a:pt x="16216" y="33427"/>
                    <a:pt x="21357" y="32543"/>
                  </a:cubicBezTo>
                  <a:cubicBezTo>
                    <a:pt x="26266" y="31706"/>
                    <a:pt x="31058" y="30287"/>
                    <a:pt x="34082" y="26030"/>
                  </a:cubicBezTo>
                  <a:cubicBezTo>
                    <a:pt x="36222" y="23029"/>
                    <a:pt x="37246" y="19376"/>
                    <a:pt x="37874" y="15793"/>
                  </a:cubicBezTo>
                  <a:cubicBezTo>
                    <a:pt x="38526" y="11862"/>
                    <a:pt x="38572" y="7581"/>
                    <a:pt x="41061" y="4278"/>
                  </a:cubicBezTo>
                  <a:cubicBezTo>
                    <a:pt x="43295" y="1370"/>
                    <a:pt x="46947" y="695"/>
                    <a:pt x="50413" y="532"/>
                  </a:cubicBezTo>
                  <a:cubicBezTo>
                    <a:pt x="51731" y="464"/>
                    <a:pt x="53050" y="442"/>
                    <a:pt x="54371" y="442"/>
                  </a:cubicBezTo>
                  <a:cubicBezTo>
                    <a:pt x="56754" y="442"/>
                    <a:pt x="59142" y="514"/>
                    <a:pt x="61530" y="514"/>
                  </a:cubicBezTo>
                  <a:cubicBezTo>
                    <a:pt x="62307" y="514"/>
                    <a:pt x="63083" y="506"/>
                    <a:pt x="63860" y="486"/>
                  </a:cubicBezTo>
                  <a:cubicBezTo>
                    <a:pt x="64139" y="486"/>
                    <a:pt x="64744" y="21"/>
                    <a:pt x="64186" y="21"/>
                  </a:cubicBezTo>
                  <a:lnTo>
                    <a:pt x="64186" y="44"/>
                  </a:lnTo>
                  <a:cubicBezTo>
                    <a:pt x="63357" y="67"/>
                    <a:pt x="62528" y="75"/>
                    <a:pt x="61699" y="75"/>
                  </a:cubicBezTo>
                  <a:cubicBezTo>
                    <a:pt x="59251" y="75"/>
                    <a:pt x="56803" y="1"/>
                    <a:pt x="54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452479">
              <a:off x="5077882" y="-184838"/>
              <a:ext cx="1563186" cy="579277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3"/>
          <p:cNvGrpSpPr/>
          <p:nvPr/>
        </p:nvGrpSpPr>
        <p:grpSpPr>
          <a:xfrm>
            <a:off x="-790500" y="56591"/>
            <a:ext cx="10963438" cy="5662371"/>
            <a:chOff x="-790500" y="56591"/>
            <a:chExt cx="10963438" cy="5662371"/>
          </a:xfrm>
        </p:grpSpPr>
        <p:sp>
          <p:nvSpPr>
            <p:cNvPr id="106" name="Google Shape;106;p13"/>
            <p:cNvSpPr/>
            <p:nvPr/>
          </p:nvSpPr>
          <p:spPr>
            <a:xfrm rot="-5226109">
              <a:off x="-345708" y="3664495"/>
              <a:ext cx="1588607" cy="2400941"/>
            </a:xfrm>
            <a:custGeom>
              <a:avLst/>
              <a:gdLst/>
              <a:ahLst/>
              <a:cxnLst/>
              <a:rect l="l" t="t" r="r" b="b"/>
              <a:pathLst>
                <a:path w="115157" h="174074" extrusionOk="0">
                  <a:moveTo>
                    <a:pt x="60018" y="0"/>
                  </a:moveTo>
                  <a:cubicBezTo>
                    <a:pt x="30995" y="0"/>
                    <a:pt x="0" y="10100"/>
                    <a:pt x="0" y="10100"/>
                  </a:cubicBezTo>
                  <a:lnTo>
                    <a:pt x="6979" y="171783"/>
                  </a:lnTo>
                  <a:cubicBezTo>
                    <a:pt x="6979" y="171783"/>
                    <a:pt x="12809" y="174073"/>
                    <a:pt x="19932" y="174073"/>
                  </a:cubicBezTo>
                  <a:cubicBezTo>
                    <a:pt x="29645" y="174073"/>
                    <a:pt x="41763" y="169815"/>
                    <a:pt x="44783" y="149683"/>
                  </a:cubicBezTo>
                  <a:cubicBezTo>
                    <a:pt x="50018" y="114787"/>
                    <a:pt x="32570" y="102573"/>
                    <a:pt x="50018" y="81636"/>
                  </a:cubicBezTo>
                  <a:cubicBezTo>
                    <a:pt x="75096" y="51556"/>
                    <a:pt x="115156" y="88033"/>
                    <a:pt x="109340" y="32200"/>
                  </a:cubicBezTo>
                  <a:cubicBezTo>
                    <a:pt x="106707" y="6917"/>
                    <a:pt x="84038" y="0"/>
                    <a:pt x="600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8202183" y="56591"/>
              <a:ext cx="900635" cy="820211"/>
            </a:xfrm>
            <a:custGeom>
              <a:avLst/>
              <a:gdLst/>
              <a:ahLst/>
              <a:cxnLst/>
              <a:rect l="l" t="t" r="r" b="b"/>
              <a:pathLst>
                <a:path w="44279" h="40325" extrusionOk="0">
                  <a:moveTo>
                    <a:pt x="21084" y="0"/>
                  </a:moveTo>
                  <a:cubicBezTo>
                    <a:pt x="7224" y="2045"/>
                    <a:pt x="3199" y="9269"/>
                    <a:pt x="1611" y="17494"/>
                  </a:cubicBezTo>
                  <a:cubicBezTo>
                    <a:pt x="0" y="25697"/>
                    <a:pt x="5853" y="38817"/>
                    <a:pt x="16537" y="40100"/>
                  </a:cubicBezTo>
                  <a:cubicBezTo>
                    <a:pt x="17740" y="40245"/>
                    <a:pt x="19018" y="40325"/>
                    <a:pt x="20340" y="40325"/>
                  </a:cubicBezTo>
                  <a:cubicBezTo>
                    <a:pt x="30724" y="40325"/>
                    <a:pt x="43764" y="35416"/>
                    <a:pt x="43995" y="18777"/>
                  </a:cubicBezTo>
                  <a:cubicBezTo>
                    <a:pt x="44278" y="0"/>
                    <a:pt x="21084" y="0"/>
                    <a:pt x="2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29463" y="1161838"/>
              <a:ext cx="239681" cy="238987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-99268" y="3550833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-5400000">
              <a:off x="7419863" y="3303119"/>
              <a:ext cx="2434542" cy="2046019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13"/>
            <p:cNvGrpSpPr/>
            <p:nvPr/>
          </p:nvGrpSpPr>
          <p:grpSpPr>
            <a:xfrm>
              <a:off x="8282838" y="1848613"/>
              <a:ext cx="1890100" cy="3864775"/>
              <a:chOff x="7669813" y="1373938"/>
              <a:chExt cx="1890100" cy="3864775"/>
            </a:xfrm>
          </p:grpSpPr>
          <p:sp>
            <p:nvSpPr>
              <p:cNvPr id="112" name="Google Shape;112;p13"/>
              <p:cNvSpPr/>
              <p:nvPr/>
            </p:nvSpPr>
            <p:spPr>
              <a:xfrm>
                <a:off x="8750747" y="3030638"/>
                <a:ext cx="2396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9588" extrusionOk="0">
                    <a:moveTo>
                      <a:pt x="5138" y="1"/>
                    </a:moveTo>
                    <a:cubicBezTo>
                      <a:pt x="5108" y="1"/>
                      <a:pt x="5079" y="1"/>
                      <a:pt x="5049" y="2"/>
                    </a:cubicBezTo>
                    <a:cubicBezTo>
                      <a:pt x="4188" y="2"/>
                      <a:pt x="3351" y="211"/>
                      <a:pt x="2583" y="630"/>
                    </a:cubicBezTo>
                    <a:cubicBezTo>
                      <a:pt x="1815" y="1025"/>
                      <a:pt x="1187" y="1607"/>
                      <a:pt x="722" y="2351"/>
                    </a:cubicBezTo>
                    <a:cubicBezTo>
                      <a:pt x="257" y="3049"/>
                      <a:pt x="1" y="3887"/>
                      <a:pt x="1" y="4748"/>
                    </a:cubicBezTo>
                    <a:cubicBezTo>
                      <a:pt x="1" y="6004"/>
                      <a:pt x="489" y="7214"/>
                      <a:pt x="1373" y="8121"/>
                    </a:cubicBezTo>
                    <a:cubicBezTo>
                      <a:pt x="2239" y="9055"/>
                      <a:pt x="3461" y="9587"/>
                      <a:pt x="4735" y="9587"/>
                    </a:cubicBezTo>
                    <a:cubicBezTo>
                      <a:pt x="4762" y="9587"/>
                      <a:pt x="4789" y="9587"/>
                      <a:pt x="4816" y="9586"/>
                    </a:cubicBezTo>
                    <a:cubicBezTo>
                      <a:pt x="4843" y="9587"/>
                      <a:pt x="4870" y="9587"/>
                      <a:pt x="4896" y="9587"/>
                    </a:cubicBezTo>
                    <a:cubicBezTo>
                      <a:pt x="6147" y="9587"/>
                      <a:pt x="7347" y="9055"/>
                      <a:pt x="8213" y="8121"/>
                    </a:cubicBezTo>
                    <a:cubicBezTo>
                      <a:pt x="9097" y="7167"/>
                      <a:pt x="9585" y="5911"/>
                      <a:pt x="9562" y="4608"/>
                    </a:cubicBezTo>
                    <a:cubicBezTo>
                      <a:pt x="9562" y="3189"/>
                      <a:pt x="9120" y="2072"/>
                      <a:pt x="8236" y="1235"/>
                    </a:cubicBezTo>
                    <a:cubicBezTo>
                      <a:pt x="7397" y="441"/>
                      <a:pt x="6292" y="1"/>
                      <a:pt x="5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669813" y="1373938"/>
                <a:ext cx="1890100" cy="3864775"/>
              </a:xfrm>
              <a:custGeom>
                <a:avLst/>
                <a:gdLst/>
                <a:ahLst/>
                <a:cxnLst/>
                <a:rect l="l" t="t" r="r" b="b"/>
                <a:pathLst>
                  <a:path w="75604" h="154591" extrusionOk="0">
                    <a:moveTo>
                      <a:pt x="54619" y="0"/>
                    </a:moveTo>
                    <a:cubicBezTo>
                      <a:pt x="51138" y="0"/>
                      <a:pt x="47683" y="624"/>
                      <a:pt x="44481" y="2130"/>
                    </a:cubicBezTo>
                    <a:cubicBezTo>
                      <a:pt x="40666" y="3944"/>
                      <a:pt x="37758" y="6899"/>
                      <a:pt x="35269" y="10249"/>
                    </a:cubicBezTo>
                    <a:cubicBezTo>
                      <a:pt x="32384" y="14017"/>
                      <a:pt x="30244" y="18298"/>
                      <a:pt x="28964" y="22881"/>
                    </a:cubicBezTo>
                    <a:cubicBezTo>
                      <a:pt x="26452" y="32024"/>
                      <a:pt x="28383" y="41515"/>
                      <a:pt x="32919" y="49681"/>
                    </a:cubicBezTo>
                    <a:cubicBezTo>
                      <a:pt x="35618" y="54566"/>
                      <a:pt x="39154" y="58707"/>
                      <a:pt x="42899" y="62802"/>
                    </a:cubicBezTo>
                    <a:cubicBezTo>
                      <a:pt x="45691" y="65779"/>
                      <a:pt x="47971" y="69176"/>
                      <a:pt x="49692" y="72898"/>
                    </a:cubicBezTo>
                    <a:cubicBezTo>
                      <a:pt x="52670" y="79389"/>
                      <a:pt x="52949" y="86833"/>
                      <a:pt x="50437" y="93533"/>
                    </a:cubicBezTo>
                    <a:cubicBezTo>
                      <a:pt x="47413" y="101583"/>
                      <a:pt x="41108" y="107980"/>
                      <a:pt x="34245" y="112912"/>
                    </a:cubicBezTo>
                    <a:cubicBezTo>
                      <a:pt x="25917" y="118914"/>
                      <a:pt x="15867" y="122287"/>
                      <a:pt x="8655" y="129802"/>
                    </a:cubicBezTo>
                    <a:cubicBezTo>
                      <a:pt x="4630" y="133989"/>
                      <a:pt x="1653" y="139293"/>
                      <a:pt x="1420" y="145202"/>
                    </a:cubicBezTo>
                    <a:cubicBezTo>
                      <a:pt x="1304" y="148040"/>
                      <a:pt x="1676" y="151623"/>
                      <a:pt x="3211" y="154136"/>
                    </a:cubicBezTo>
                    <a:cubicBezTo>
                      <a:pt x="3281" y="154275"/>
                      <a:pt x="3351" y="154438"/>
                      <a:pt x="3421" y="154578"/>
                    </a:cubicBezTo>
                    <a:cubicBezTo>
                      <a:pt x="3430" y="154587"/>
                      <a:pt x="3444" y="154590"/>
                      <a:pt x="3461" y="154590"/>
                    </a:cubicBezTo>
                    <a:cubicBezTo>
                      <a:pt x="3532" y="154590"/>
                      <a:pt x="3649" y="154527"/>
                      <a:pt x="3630" y="154508"/>
                    </a:cubicBezTo>
                    <a:cubicBezTo>
                      <a:pt x="1" y="148320"/>
                      <a:pt x="1536" y="139968"/>
                      <a:pt x="5282" y="134245"/>
                    </a:cubicBezTo>
                    <a:cubicBezTo>
                      <a:pt x="7422" y="130965"/>
                      <a:pt x="10260" y="128173"/>
                      <a:pt x="13354" y="125777"/>
                    </a:cubicBezTo>
                    <a:cubicBezTo>
                      <a:pt x="17751" y="122404"/>
                      <a:pt x="22706" y="120101"/>
                      <a:pt x="27499" y="117355"/>
                    </a:cubicBezTo>
                    <a:cubicBezTo>
                      <a:pt x="34990" y="113075"/>
                      <a:pt x="42201" y="107585"/>
                      <a:pt x="47087" y="100350"/>
                    </a:cubicBezTo>
                    <a:cubicBezTo>
                      <a:pt x="50925" y="94650"/>
                      <a:pt x="53066" y="87880"/>
                      <a:pt x="52228" y="81017"/>
                    </a:cubicBezTo>
                    <a:cubicBezTo>
                      <a:pt x="51367" y="73712"/>
                      <a:pt x="47413" y="67315"/>
                      <a:pt x="42457" y="62034"/>
                    </a:cubicBezTo>
                    <a:cubicBezTo>
                      <a:pt x="35408" y="54543"/>
                      <a:pt x="29430" y="45470"/>
                      <a:pt x="28243" y="35025"/>
                    </a:cubicBezTo>
                    <a:cubicBezTo>
                      <a:pt x="27173" y="25742"/>
                      <a:pt x="30383" y="16786"/>
                      <a:pt x="36060" y="9504"/>
                    </a:cubicBezTo>
                    <a:cubicBezTo>
                      <a:pt x="39084" y="5596"/>
                      <a:pt x="42737" y="2479"/>
                      <a:pt x="47529" y="1036"/>
                    </a:cubicBezTo>
                    <a:cubicBezTo>
                      <a:pt x="49799" y="353"/>
                      <a:pt x="52157" y="63"/>
                      <a:pt x="54518" y="63"/>
                    </a:cubicBezTo>
                    <a:cubicBezTo>
                      <a:pt x="56175" y="63"/>
                      <a:pt x="57833" y="205"/>
                      <a:pt x="59463" y="455"/>
                    </a:cubicBezTo>
                    <a:cubicBezTo>
                      <a:pt x="64791" y="1339"/>
                      <a:pt x="69909" y="3153"/>
                      <a:pt x="74608" y="5829"/>
                    </a:cubicBezTo>
                    <a:cubicBezTo>
                      <a:pt x="74864" y="5968"/>
                      <a:pt x="75143" y="6131"/>
                      <a:pt x="75376" y="6271"/>
                    </a:cubicBezTo>
                    <a:cubicBezTo>
                      <a:pt x="75385" y="6280"/>
                      <a:pt x="75399" y="6283"/>
                      <a:pt x="75416" y="6283"/>
                    </a:cubicBezTo>
                    <a:cubicBezTo>
                      <a:pt x="75487" y="6283"/>
                      <a:pt x="75604" y="6219"/>
                      <a:pt x="75585" y="6201"/>
                    </a:cubicBezTo>
                    <a:cubicBezTo>
                      <a:pt x="72189" y="4130"/>
                      <a:pt x="68350" y="2595"/>
                      <a:pt x="64535" y="1501"/>
                    </a:cubicBezTo>
                    <a:cubicBezTo>
                      <a:pt x="61341" y="577"/>
                      <a:pt x="57968" y="0"/>
                      <a:pt x="546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13"/>
          <p:cNvSpPr txBox="1">
            <a:spLocks noGrp="1"/>
          </p:cNvSpPr>
          <p:nvPr>
            <p:ph type="subTitle" idx="1"/>
          </p:nvPr>
        </p:nvSpPr>
        <p:spPr>
          <a:xfrm>
            <a:off x="3654525" y="1445375"/>
            <a:ext cx="4575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2"/>
          </p:nvPr>
        </p:nvSpPr>
        <p:spPr>
          <a:xfrm>
            <a:off x="1794296" y="144537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30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 hasCustomPrompt="1"/>
          </p:nvPr>
        </p:nvSpPr>
        <p:spPr>
          <a:xfrm>
            <a:off x="913875" y="1445375"/>
            <a:ext cx="795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4"/>
          </p:nvPr>
        </p:nvSpPr>
        <p:spPr>
          <a:xfrm>
            <a:off x="3654525" y="1956475"/>
            <a:ext cx="4575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1794296" y="195647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30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 hasCustomPrompt="1"/>
          </p:nvPr>
        </p:nvSpPr>
        <p:spPr>
          <a:xfrm>
            <a:off x="913875" y="1956475"/>
            <a:ext cx="795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7"/>
          </p:nvPr>
        </p:nvSpPr>
        <p:spPr>
          <a:xfrm>
            <a:off x="3654525" y="2467575"/>
            <a:ext cx="4575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94296" y="246757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30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 hasCustomPrompt="1"/>
          </p:nvPr>
        </p:nvSpPr>
        <p:spPr>
          <a:xfrm>
            <a:off x="913875" y="2467575"/>
            <a:ext cx="795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3"/>
          </p:nvPr>
        </p:nvSpPr>
        <p:spPr>
          <a:xfrm>
            <a:off x="3654525" y="2978675"/>
            <a:ext cx="4575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1794296" y="297867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30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 hasCustomPrompt="1"/>
          </p:nvPr>
        </p:nvSpPr>
        <p:spPr>
          <a:xfrm>
            <a:off x="913875" y="2978675"/>
            <a:ext cx="795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6"/>
          </p:nvPr>
        </p:nvSpPr>
        <p:spPr>
          <a:xfrm>
            <a:off x="3654525" y="3489775"/>
            <a:ext cx="45756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7"/>
          </p:nvPr>
        </p:nvSpPr>
        <p:spPr>
          <a:xfrm>
            <a:off x="1794296" y="348977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30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8" hasCustomPrompt="1"/>
          </p:nvPr>
        </p:nvSpPr>
        <p:spPr>
          <a:xfrm>
            <a:off x="913875" y="3489775"/>
            <a:ext cx="795900" cy="42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5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3018600" y="1348197"/>
            <a:ext cx="3106800" cy="7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1"/>
          </p:nvPr>
        </p:nvSpPr>
        <p:spPr>
          <a:xfrm>
            <a:off x="2782050" y="2142000"/>
            <a:ext cx="35799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title" idx="2" hasCustomPrompt="1"/>
          </p:nvPr>
        </p:nvSpPr>
        <p:spPr>
          <a:xfrm>
            <a:off x="3901950" y="3083218"/>
            <a:ext cx="1340100" cy="96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8" TargetMode="Externa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slide" Target="slide26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11" Type="http://schemas.openxmlformats.org/officeDocument/2006/relationships/image" Target="../media/image5.png"/><Relationship Id="rId5" Type="http://schemas.openxmlformats.org/officeDocument/2006/relationships/slide" Target="slide19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" Target="slide1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19.xml"/><Relationship Id="rId4" Type="http://schemas.openxmlformats.org/officeDocument/2006/relationships/slide" Target="slide16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6.xml"/><Relationship Id="rId5" Type="http://schemas.openxmlformats.org/officeDocument/2006/relationships/slide" Target="slide19.xml"/><Relationship Id="rId4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7"/>
          <p:cNvSpPr txBox="1">
            <a:spLocks noGrp="1"/>
          </p:cNvSpPr>
          <p:nvPr>
            <p:ph type="ctrTitle"/>
          </p:nvPr>
        </p:nvSpPr>
        <p:spPr>
          <a:xfrm>
            <a:off x="1679400" y="1656913"/>
            <a:ext cx="5785200" cy="18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PICKER</a:t>
            </a:r>
            <a:endParaRPr dirty="0"/>
          </a:p>
        </p:txBody>
      </p:sp>
      <p:sp>
        <p:nvSpPr>
          <p:cNvPr id="1147" name="Google Shape;1147;p57"/>
          <p:cNvSpPr txBox="1">
            <a:spLocks noGrp="1"/>
          </p:cNvSpPr>
          <p:nvPr>
            <p:ph type="subTitle" idx="1"/>
          </p:nvPr>
        </p:nvSpPr>
        <p:spPr>
          <a:xfrm>
            <a:off x="1910100" y="3666350"/>
            <a:ext cx="53238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María Del Mar Sierra Gutiérrez</a:t>
            </a:r>
            <a:endParaRPr dirty="0"/>
          </a:p>
        </p:txBody>
      </p:sp>
      <p:sp>
        <p:nvSpPr>
          <p:cNvPr id="1148" name="Google Shape;1148;p57"/>
          <p:cNvSpPr txBox="1">
            <a:spLocks noGrp="1"/>
          </p:cNvSpPr>
          <p:nvPr>
            <p:ph type="ctrTitle" idx="2"/>
          </p:nvPr>
        </p:nvSpPr>
        <p:spPr>
          <a:xfrm>
            <a:off x="1743888" y="946394"/>
            <a:ext cx="55941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Red Social con:</a:t>
            </a:r>
            <a:endParaRPr dirty="0"/>
          </a:p>
        </p:txBody>
      </p:sp>
      <p:grpSp>
        <p:nvGrpSpPr>
          <p:cNvPr id="1149" name="Google Shape;1149;p57"/>
          <p:cNvGrpSpPr/>
          <p:nvPr/>
        </p:nvGrpSpPr>
        <p:grpSpPr>
          <a:xfrm>
            <a:off x="5920650" y="-104425"/>
            <a:ext cx="3355675" cy="2820150"/>
            <a:chOff x="5920650" y="-104425"/>
            <a:chExt cx="3355675" cy="2820150"/>
          </a:xfrm>
        </p:grpSpPr>
        <p:sp>
          <p:nvSpPr>
            <p:cNvPr id="1150" name="Google Shape;1150;p57"/>
            <p:cNvSpPr/>
            <p:nvPr/>
          </p:nvSpPr>
          <p:spPr>
            <a:xfrm rot="10800000">
              <a:off x="5920650" y="-104425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7"/>
            <p:cNvSpPr/>
            <p:nvPr/>
          </p:nvSpPr>
          <p:spPr>
            <a:xfrm>
              <a:off x="7980542" y="817735"/>
              <a:ext cx="808994" cy="806261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7"/>
            <p:cNvSpPr/>
            <p:nvPr/>
          </p:nvSpPr>
          <p:spPr>
            <a:xfrm>
              <a:off x="7713540" y="612123"/>
              <a:ext cx="1300992" cy="1217275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57"/>
          <p:cNvSpPr/>
          <p:nvPr/>
        </p:nvSpPr>
        <p:spPr>
          <a:xfrm>
            <a:off x="8244200" y="2782950"/>
            <a:ext cx="239681" cy="238987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4" name="Google Shape;1154;p57"/>
          <p:cNvGrpSpPr/>
          <p:nvPr/>
        </p:nvGrpSpPr>
        <p:grpSpPr>
          <a:xfrm>
            <a:off x="-467250" y="1175797"/>
            <a:ext cx="3355675" cy="4602692"/>
            <a:chOff x="-467250" y="1175797"/>
            <a:chExt cx="3355675" cy="4602692"/>
          </a:xfrm>
        </p:grpSpPr>
        <p:grpSp>
          <p:nvGrpSpPr>
            <p:cNvPr id="1155" name="Google Shape;1155;p57"/>
            <p:cNvGrpSpPr/>
            <p:nvPr/>
          </p:nvGrpSpPr>
          <p:grpSpPr>
            <a:xfrm>
              <a:off x="-467250" y="1175797"/>
              <a:ext cx="3355675" cy="4602692"/>
              <a:chOff x="-467250" y="1175797"/>
              <a:chExt cx="3355675" cy="4602692"/>
            </a:xfrm>
          </p:grpSpPr>
          <p:sp>
            <p:nvSpPr>
              <p:cNvPr id="1156" name="Google Shape;1156;p57"/>
              <p:cNvSpPr/>
              <p:nvPr/>
            </p:nvSpPr>
            <p:spPr>
              <a:xfrm rot="5400000" flipH="1">
                <a:off x="-1452140" y="2488626"/>
                <a:ext cx="4126969" cy="1501311"/>
              </a:xfrm>
              <a:custGeom>
                <a:avLst/>
                <a:gdLst/>
                <a:ahLst/>
                <a:cxnLst/>
                <a:rect l="l" t="t" r="r" b="b"/>
                <a:pathLst>
                  <a:path w="252414" h="107563" extrusionOk="0">
                    <a:moveTo>
                      <a:pt x="23886" y="1"/>
                    </a:moveTo>
                    <a:cubicBezTo>
                      <a:pt x="12925" y="1"/>
                      <a:pt x="3491" y="3457"/>
                      <a:pt x="3491" y="3457"/>
                    </a:cubicBezTo>
                    <a:lnTo>
                      <a:pt x="1" y="107563"/>
                    </a:lnTo>
                    <a:lnTo>
                      <a:pt x="252414" y="107563"/>
                    </a:lnTo>
                    <a:cubicBezTo>
                      <a:pt x="252414" y="107563"/>
                      <a:pt x="251559" y="76797"/>
                      <a:pt x="244356" y="76797"/>
                    </a:cubicBezTo>
                    <a:cubicBezTo>
                      <a:pt x="243156" y="76797"/>
                      <a:pt x="241779" y="77652"/>
                      <a:pt x="240200" y="79646"/>
                    </a:cubicBezTo>
                    <a:cubicBezTo>
                      <a:pt x="234962" y="86263"/>
                      <a:pt x="226456" y="90329"/>
                      <a:pt x="217284" y="90329"/>
                    </a:cubicBezTo>
                    <a:cubicBezTo>
                      <a:pt x="207109" y="90329"/>
                      <a:pt x="196116" y="85325"/>
                      <a:pt x="187857" y="73248"/>
                    </a:cubicBezTo>
                    <a:cubicBezTo>
                      <a:pt x="177624" y="58287"/>
                      <a:pt x="164982" y="45261"/>
                      <a:pt x="144182" y="45261"/>
                    </a:cubicBezTo>
                    <a:cubicBezTo>
                      <a:pt x="133061" y="45261"/>
                      <a:pt x="119607" y="48985"/>
                      <a:pt x="102944" y="58127"/>
                    </a:cubicBezTo>
                    <a:cubicBezTo>
                      <a:pt x="97668" y="61020"/>
                      <a:pt x="91745" y="62569"/>
                      <a:pt x="85947" y="62569"/>
                    </a:cubicBezTo>
                    <a:cubicBezTo>
                      <a:pt x="71930" y="62569"/>
                      <a:pt x="58643" y="53519"/>
                      <a:pt x="56997" y="32537"/>
                    </a:cubicBezTo>
                    <a:cubicBezTo>
                      <a:pt x="54896" y="5817"/>
                      <a:pt x="38106" y="1"/>
                      <a:pt x="238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7"/>
              <p:cNvSpPr/>
              <p:nvPr/>
            </p:nvSpPr>
            <p:spPr>
              <a:xfrm>
                <a:off x="-467250" y="2958338"/>
                <a:ext cx="3355675" cy="2820150"/>
              </a:xfrm>
              <a:custGeom>
                <a:avLst/>
                <a:gdLst/>
                <a:ahLst/>
                <a:cxnLst/>
                <a:rect l="l" t="t" r="r" b="b"/>
                <a:pathLst>
                  <a:path w="134227" h="112806" extrusionOk="0">
                    <a:moveTo>
                      <a:pt x="3660" y="0"/>
                    </a:moveTo>
                    <a:cubicBezTo>
                      <a:pt x="1446" y="0"/>
                      <a:pt x="0" y="207"/>
                      <a:pt x="0" y="207"/>
                    </a:cubicBezTo>
                    <a:lnTo>
                      <a:pt x="2046" y="112806"/>
                    </a:lnTo>
                    <a:lnTo>
                      <a:pt x="134226" y="112392"/>
                    </a:lnTo>
                    <a:cubicBezTo>
                      <a:pt x="134226" y="112392"/>
                      <a:pt x="119574" y="66871"/>
                      <a:pt x="85077" y="66871"/>
                    </a:cubicBezTo>
                    <a:cubicBezTo>
                      <a:pt x="80117" y="66871"/>
                      <a:pt x="74747" y="67812"/>
                      <a:pt x="68952" y="69964"/>
                    </a:cubicBezTo>
                    <a:cubicBezTo>
                      <a:pt x="60067" y="73266"/>
                      <a:pt x="52922" y="74724"/>
                      <a:pt x="47194" y="74724"/>
                    </a:cubicBezTo>
                    <a:cubicBezTo>
                      <a:pt x="22424" y="74724"/>
                      <a:pt x="24131" y="47474"/>
                      <a:pt x="26110" y="24272"/>
                    </a:cubicBezTo>
                    <a:cubicBezTo>
                      <a:pt x="27981" y="2456"/>
                      <a:pt x="11277" y="0"/>
                      <a:pt x="366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8" name="Google Shape;1158;p57"/>
            <p:cNvGrpSpPr/>
            <p:nvPr/>
          </p:nvGrpSpPr>
          <p:grpSpPr>
            <a:xfrm>
              <a:off x="923325" y="3990994"/>
              <a:ext cx="875433" cy="849167"/>
              <a:chOff x="1215725" y="2747182"/>
              <a:chExt cx="875433" cy="849167"/>
            </a:xfrm>
          </p:grpSpPr>
          <p:sp>
            <p:nvSpPr>
              <p:cNvPr id="1159" name="Google Shape;1159;p57"/>
              <p:cNvSpPr/>
              <p:nvPr/>
            </p:nvSpPr>
            <p:spPr>
              <a:xfrm>
                <a:off x="1240352" y="2747182"/>
                <a:ext cx="850806" cy="849167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22282" extrusionOk="0">
                    <a:moveTo>
                      <a:pt x="11772" y="1"/>
                    </a:moveTo>
                    <a:cubicBezTo>
                      <a:pt x="9770" y="1"/>
                      <a:pt x="7812" y="501"/>
                      <a:pt x="6071" y="1459"/>
                    </a:cubicBezTo>
                    <a:cubicBezTo>
                      <a:pt x="4287" y="2394"/>
                      <a:pt x="2786" y="3765"/>
                      <a:pt x="1698" y="5462"/>
                    </a:cubicBezTo>
                    <a:cubicBezTo>
                      <a:pt x="610" y="7116"/>
                      <a:pt x="22" y="9052"/>
                      <a:pt x="44" y="11032"/>
                    </a:cubicBezTo>
                    <a:cubicBezTo>
                      <a:pt x="1" y="13991"/>
                      <a:pt x="1176" y="16820"/>
                      <a:pt x="3243" y="18930"/>
                    </a:cubicBezTo>
                    <a:cubicBezTo>
                      <a:pt x="5397" y="21171"/>
                      <a:pt x="8073" y="22281"/>
                      <a:pt x="11271" y="22281"/>
                    </a:cubicBezTo>
                    <a:cubicBezTo>
                      <a:pt x="14426" y="22281"/>
                      <a:pt x="17037" y="21171"/>
                      <a:pt x="19148" y="18930"/>
                    </a:cubicBezTo>
                    <a:cubicBezTo>
                      <a:pt x="21258" y="16689"/>
                      <a:pt x="22325" y="13948"/>
                      <a:pt x="22325" y="10749"/>
                    </a:cubicBezTo>
                    <a:cubicBezTo>
                      <a:pt x="22303" y="7464"/>
                      <a:pt x="21280" y="4853"/>
                      <a:pt x="19257" y="2895"/>
                    </a:cubicBezTo>
                    <a:cubicBezTo>
                      <a:pt x="17211" y="958"/>
                      <a:pt x="14709" y="1"/>
                      <a:pt x="117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60" name="Google Shape;1160;p57"/>
              <p:cNvGrpSpPr/>
              <p:nvPr/>
            </p:nvGrpSpPr>
            <p:grpSpPr>
              <a:xfrm>
                <a:off x="1215725" y="2747182"/>
                <a:ext cx="850831" cy="847794"/>
                <a:chOff x="-2874975" y="817713"/>
                <a:chExt cx="588200" cy="586100"/>
              </a:xfrm>
            </p:grpSpPr>
            <p:sp>
              <p:nvSpPr>
                <p:cNvPr id="1161" name="Google Shape;1161;p57"/>
                <p:cNvSpPr/>
                <p:nvPr/>
              </p:nvSpPr>
              <p:spPr>
                <a:xfrm>
                  <a:off x="-2740625" y="857213"/>
                  <a:ext cx="318775" cy="49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1" h="19803" extrusionOk="0">
                      <a:moveTo>
                        <a:pt x="177" y="0"/>
                      </a:moveTo>
                      <a:cubicBezTo>
                        <a:pt x="106" y="0"/>
                        <a:pt x="0" y="51"/>
                        <a:pt x="51" y="101"/>
                      </a:cubicBezTo>
                      <a:cubicBezTo>
                        <a:pt x="5512" y="5497"/>
                        <a:pt x="10146" y="12460"/>
                        <a:pt x="12540" y="19771"/>
                      </a:cubicBezTo>
                      <a:cubicBezTo>
                        <a:pt x="12547" y="19793"/>
                        <a:pt x="12574" y="19802"/>
                        <a:pt x="12605" y="19802"/>
                      </a:cubicBezTo>
                      <a:cubicBezTo>
                        <a:pt x="12668" y="19802"/>
                        <a:pt x="12750" y="19764"/>
                        <a:pt x="12736" y="19706"/>
                      </a:cubicBezTo>
                      <a:cubicBezTo>
                        <a:pt x="10321" y="12395"/>
                        <a:pt x="5686" y="5432"/>
                        <a:pt x="225" y="14"/>
                      </a:cubicBezTo>
                      <a:cubicBezTo>
                        <a:pt x="215" y="5"/>
                        <a:pt x="197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57"/>
                <p:cNvSpPr/>
                <p:nvPr/>
              </p:nvSpPr>
              <p:spPr>
                <a:xfrm>
                  <a:off x="-2827800" y="941788"/>
                  <a:ext cx="492800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2" h="13030" extrusionOk="0">
                      <a:moveTo>
                        <a:pt x="212" y="0"/>
                      </a:moveTo>
                      <a:cubicBezTo>
                        <a:pt x="148" y="0"/>
                        <a:pt x="1" y="74"/>
                        <a:pt x="78" y="113"/>
                      </a:cubicBezTo>
                      <a:cubicBezTo>
                        <a:pt x="7280" y="2832"/>
                        <a:pt x="14330" y="7315"/>
                        <a:pt x="19486" y="13015"/>
                      </a:cubicBezTo>
                      <a:cubicBezTo>
                        <a:pt x="19496" y="13025"/>
                        <a:pt x="19514" y="13029"/>
                        <a:pt x="19534" y="13029"/>
                      </a:cubicBezTo>
                      <a:cubicBezTo>
                        <a:pt x="19605" y="13029"/>
                        <a:pt x="19711" y="12979"/>
                        <a:pt x="19660" y="12928"/>
                      </a:cubicBezTo>
                      <a:cubicBezTo>
                        <a:pt x="14504" y="7228"/>
                        <a:pt x="7432" y="2724"/>
                        <a:pt x="230" y="4"/>
                      </a:cubicBezTo>
                      <a:cubicBezTo>
                        <a:pt x="226" y="2"/>
                        <a:pt x="219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57"/>
                <p:cNvSpPr/>
                <p:nvPr/>
              </p:nvSpPr>
              <p:spPr>
                <a:xfrm>
                  <a:off x="-2857950" y="999538"/>
                  <a:ext cx="553350" cy="2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34" h="8389" extrusionOk="0">
                      <a:moveTo>
                        <a:pt x="196" y="0"/>
                      </a:moveTo>
                      <a:cubicBezTo>
                        <a:pt x="109" y="0"/>
                        <a:pt x="0" y="131"/>
                        <a:pt x="131" y="153"/>
                      </a:cubicBezTo>
                      <a:cubicBezTo>
                        <a:pt x="7746" y="1197"/>
                        <a:pt x="15623" y="3982"/>
                        <a:pt x="21911" y="8377"/>
                      </a:cubicBezTo>
                      <a:cubicBezTo>
                        <a:pt x="21923" y="8385"/>
                        <a:pt x="21939" y="8389"/>
                        <a:pt x="21956" y="8389"/>
                      </a:cubicBezTo>
                      <a:cubicBezTo>
                        <a:pt x="22032" y="8389"/>
                        <a:pt x="22134" y="8321"/>
                        <a:pt x="22063" y="8268"/>
                      </a:cubicBezTo>
                      <a:cubicBezTo>
                        <a:pt x="15732" y="3851"/>
                        <a:pt x="7833" y="1066"/>
                        <a:pt x="19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57"/>
                <p:cNvSpPr/>
                <p:nvPr/>
              </p:nvSpPr>
              <p:spPr>
                <a:xfrm>
                  <a:off x="-2874975" y="1067613"/>
                  <a:ext cx="588200" cy="5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28" h="2134" extrusionOk="0">
                      <a:moveTo>
                        <a:pt x="14756" y="0"/>
                      </a:moveTo>
                      <a:cubicBezTo>
                        <a:pt x="9787" y="0"/>
                        <a:pt x="4757" y="742"/>
                        <a:pt x="94" y="2064"/>
                      </a:cubicBezTo>
                      <a:cubicBezTo>
                        <a:pt x="0" y="2083"/>
                        <a:pt x="3" y="2134"/>
                        <a:pt x="75" y="2134"/>
                      </a:cubicBezTo>
                      <a:cubicBezTo>
                        <a:pt x="87" y="2134"/>
                        <a:pt x="100" y="2132"/>
                        <a:pt x="116" y="2129"/>
                      </a:cubicBezTo>
                      <a:cubicBezTo>
                        <a:pt x="4718" y="813"/>
                        <a:pt x="9684" y="80"/>
                        <a:pt x="14597" y="80"/>
                      </a:cubicBezTo>
                      <a:cubicBezTo>
                        <a:pt x="17558" y="80"/>
                        <a:pt x="20500" y="346"/>
                        <a:pt x="23332" y="911"/>
                      </a:cubicBezTo>
                      <a:cubicBezTo>
                        <a:pt x="23375" y="911"/>
                        <a:pt x="23527" y="846"/>
                        <a:pt x="23484" y="824"/>
                      </a:cubicBezTo>
                      <a:cubicBezTo>
                        <a:pt x="20657" y="263"/>
                        <a:pt x="17717" y="0"/>
                        <a:pt x="1475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57"/>
                <p:cNvSpPr/>
                <p:nvPr/>
              </p:nvSpPr>
              <p:spPr>
                <a:xfrm>
                  <a:off x="-2855050" y="993488"/>
                  <a:ext cx="547350" cy="22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94" h="8898" extrusionOk="0">
                      <a:moveTo>
                        <a:pt x="21800" y="1"/>
                      </a:moveTo>
                      <a:cubicBezTo>
                        <a:pt x="21792" y="1"/>
                        <a:pt x="21783" y="1"/>
                        <a:pt x="21773" y="3"/>
                      </a:cubicBezTo>
                      <a:cubicBezTo>
                        <a:pt x="14114" y="1069"/>
                        <a:pt x="6412" y="4376"/>
                        <a:pt x="80" y="8793"/>
                      </a:cubicBezTo>
                      <a:cubicBezTo>
                        <a:pt x="1" y="8857"/>
                        <a:pt x="73" y="8897"/>
                        <a:pt x="142" y="8897"/>
                      </a:cubicBezTo>
                      <a:cubicBezTo>
                        <a:pt x="168" y="8897"/>
                        <a:pt x="193" y="8892"/>
                        <a:pt x="211" y="8880"/>
                      </a:cubicBezTo>
                      <a:cubicBezTo>
                        <a:pt x="6499" y="4485"/>
                        <a:pt x="14158" y="1178"/>
                        <a:pt x="21730" y="112"/>
                      </a:cubicBezTo>
                      <a:cubicBezTo>
                        <a:pt x="21830" y="112"/>
                        <a:pt x="21893" y="1"/>
                        <a:pt x="2180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57"/>
                <p:cNvSpPr/>
                <p:nvPr/>
              </p:nvSpPr>
              <p:spPr>
                <a:xfrm>
                  <a:off x="-2590325" y="817713"/>
                  <a:ext cx="63450" cy="5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" h="23444" extrusionOk="0">
                      <a:moveTo>
                        <a:pt x="1823" y="1"/>
                      </a:moveTo>
                      <a:cubicBezTo>
                        <a:pt x="1765" y="1"/>
                        <a:pt x="1689" y="32"/>
                        <a:pt x="1676" y="71"/>
                      </a:cubicBezTo>
                      <a:cubicBezTo>
                        <a:pt x="0" y="7578"/>
                        <a:pt x="414" y="15955"/>
                        <a:pt x="2329" y="23396"/>
                      </a:cubicBezTo>
                      <a:cubicBezTo>
                        <a:pt x="2337" y="23429"/>
                        <a:pt x="2371" y="23444"/>
                        <a:pt x="2408" y="23444"/>
                      </a:cubicBezTo>
                      <a:cubicBezTo>
                        <a:pt x="2468" y="23444"/>
                        <a:pt x="2538" y="23406"/>
                        <a:pt x="2524" y="23353"/>
                      </a:cubicBezTo>
                      <a:cubicBezTo>
                        <a:pt x="610" y="15911"/>
                        <a:pt x="218" y="7578"/>
                        <a:pt x="1893" y="50"/>
                      </a:cubicBezTo>
                      <a:cubicBezTo>
                        <a:pt x="1893" y="15"/>
                        <a:pt x="1862" y="1"/>
                        <a:pt x="182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57"/>
                <p:cNvSpPr/>
                <p:nvPr/>
              </p:nvSpPr>
              <p:spPr>
                <a:xfrm>
                  <a:off x="-2805925" y="933638"/>
                  <a:ext cx="481325" cy="34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53" h="13675" extrusionOk="0">
                      <a:moveTo>
                        <a:pt x="19097" y="0"/>
                      </a:moveTo>
                      <a:cubicBezTo>
                        <a:pt x="19087" y="0"/>
                        <a:pt x="19078" y="1"/>
                        <a:pt x="19068" y="4"/>
                      </a:cubicBezTo>
                      <a:cubicBezTo>
                        <a:pt x="11888" y="2810"/>
                        <a:pt x="5165" y="7836"/>
                        <a:pt x="52" y="13602"/>
                      </a:cubicBezTo>
                      <a:cubicBezTo>
                        <a:pt x="1" y="13653"/>
                        <a:pt x="47" y="13674"/>
                        <a:pt x="102" y="13674"/>
                      </a:cubicBezTo>
                      <a:cubicBezTo>
                        <a:pt x="142" y="13674"/>
                        <a:pt x="186" y="13664"/>
                        <a:pt x="204" y="13646"/>
                      </a:cubicBezTo>
                      <a:cubicBezTo>
                        <a:pt x="5295" y="7902"/>
                        <a:pt x="11997" y="2897"/>
                        <a:pt x="19155" y="112"/>
                      </a:cubicBezTo>
                      <a:cubicBezTo>
                        <a:pt x="19252" y="74"/>
                        <a:pt x="19176" y="0"/>
                        <a:pt x="190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57"/>
                <p:cNvSpPr/>
                <p:nvPr/>
              </p:nvSpPr>
              <p:spPr>
                <a:xfrm>
                  <a:off x="-2669750" y="835313"/>
                  <a:ext cx="233875" cy="5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5" h="21535" extrusionOk="0">
                      <a:moveTo>
                        <a:pt x="9284" y="1"/>
                      </a:moveTo>
                      <a:cubicBezTo>
                        <a:pt x="9233" y="1"/>
                        <a:pt x="9163" y="18"/>
                        <a:pt x="9139" y="42"/>
                      </a:cubicBezTo>
                      <a:cubicBezTo>
                        <a:pt x="4483" y="6156"/>
                        <a:pt x="1350" y="13924"/>
                        <a:pt x="1" y="21495"/>
                      </a:cubicBezTo>
                      <a:cubicBezTo>
                        <a:pt x="1" y="21523"/>
                        <a:pt x="31" y="21535"/>
                        <a:pt x="68" y="21535"/>
                      </a:cubicBezTo>
                      <a:cubicBezTo>
                        <a:pt x="120" y="21535"/>
                        <a:pt x="184" y="21512"/>
                        <a:pt x="197" y="21474"/>
                      </a:cubicBezTo>
                      <a:cubicBezTo>
                        <a:pt x="1546" y="13924"/>
                        <a:pt x="4679" y="6156"/>
                        <a:pt x="9335" y="42"/>
                      </a:cubicBezTo>
                      <a:cubicBezTo>
                        <a:pt x="9355" y="12"/>
                        <a:pt x="9325" y="1"/>
                        <a:pt x="928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69" name="Google Shape;1169;p57"/>
          <p:cNvGrpSpPr/>
          <p:nvPr/>
        </p:nvGrpSpPr>
        <p:grpSpPr>
          <a:xfrm>
            <a:off x="3975316" y="-487925"/>
            <a:ext cx="1081896" cy="1100053"/>
            <a:chOff x="3975316" y="-487925"/>
            <a:chExt cx="1081896" cy="1100053"/>
          </a:xfrm>
          <a:solidFill>
            <a:schemeClr val="accent4">
              <a:lumMod val="65000"/>
            </a:schemeClr>
          </a:solidFill>
        </p:grpSpPr>
        <p:sp>
          <p:nvSpPr>
            <p:cNvPr id="1170" name="Google Shape;1170;p57"/>
            <p:cNvSpPr/>
            <p:nvPr/>
          </p:nvSpPr>
          <p:spPr>
            <a:xfrm>
              <a:off x="4341730" y="-232256"/>
              <a:ext cx="435150" cy="524076"/>
            </a:xfrm>
            <a:custGeom>
              <a:avLst/>
              <a:gdLst/>
              <a:ahLst/>
              <a:cxnLst/>
              <a:rect l="l" t="t" r="r" b="b"/>
              <a:pathLst>
                <a:path w="23870" h="28748" extrusionOk="0">
                  <a:moveTo>
                    <a:pt x="977" y="0"/>
                  </a:moveTo>
                  <a:cubicBezTo>
                    <a:pt x="1164" y="5095"/>
                    <a:pt x="0" y="10167"/>
                    <a:pt x="280" y="14889"/>
                  </a:cubicBezTo>
                  <a:cubicBezTo>
                    <a:pt x="580" y="20865"/>
                    <a:pt x="6483" y="28748"/>
                    <a:pt x="13067" y="28748"/>
                  </a:cubicBezTo>
                  <a:cubicBezTo>
                    <a:pt x="15147" y="28748"/>
                    <a:pt x="17295" y="27961"/>
                    <a:pt x="19356" y="26079"/>
                  </a:cubicBezTo>
                  <a:cubicBezTo>
                    <a:pt x="22659" y="23194"/>
                    <a:pt x="23869" y="10004"/>
                    <a:pt x="23776" y="5723"/>
                  </a:cubicBez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7"/>
            <p:cNvSpPr/>
            <p:nvPr/>
          </p:nvSpPr>
          <p:spPr>
            <a:xfrm>
              <a:off x="4170828" y="-391418"/>
              <a:ext cx="783452" cy="853893"/>
            </a:xfrm>
            <a:custGeom>
              <a:avLst/>
              <a:gdLst/>
              <a:ahLst/>
              <a:cxnLst/>
              <a:rect l="l" t="t" r="r" b="b"/>
              <a:pathLst>
                <a:path w="42976" h="46840" extrusionOk="0">
                  <a:moveTo>
                    <a:pt x="1390" y="0"/>
                  </a:moveTo>
                  <a:cubicBezTo>
                    <a:pt x="1256" y="0"/>
                    <a:pt x="1079" y="86"/>
                    <a:pt x="1093" y="217"/>
                  </a:cubicBezTo>
                  <a:cubicBezTo>
                    <a:pt x="1745" y="9359"/>
                    <a:pt x="0" y="18618"/>
                    <a:pt x="2396" y="27621"/>
                  </a:cubicBezTo>
                  <a:cubicBezTo>
                    <a:pt x="4001" y="33577"/>
                    <a:pt x="7282" y="39416"/>
                    <a:pt x="12283" y="43162"/>
                  </a:cubicBezTo>
                  <a:cubicBezTo>
                    <a:pt x="15403" y="45479"/>
                    <a:pt x="19371" y="46840"/>
                    <a:pt x="23301" y="46840"/>
                  </a:cubicBezTo>
                  <a:cubicBezTo>
                    <a:pt x="25408" y="46840"/>
                    <a:pt x="27504" y="46449"/>
                    <a:pt x="29452" y="45604"/>
                  </a:cubicBezTo>
                  <a:cubicBezTo>
                    <a:pt x="34337" y="43487"/>
                    <a:pt x="36873" y="38579"/>
                    <a:pt x="38385" y="33740"/>
                  </a:cubicBezTo>
                  <a:cubicBezTo>
                    <a:pt x="40363" y="27435"/>
                    <a:pt x="40805" y="20759"/>
                    <a:pt x="42945" y="14524"/>
                  </a:cubicBezTo>
                  <a:cubicBezTo>
                    <a:pt x="42976" y="14442"/>
                    <a:pt x="42908" y="14405"/>
                    <a:pt x="42816" y="14405"/>
                  </a:cubicBezTo>
                  <a:cubicBezTo>
                    <a:pt x="42699" y="14405"/>
                    <a:pt x="42542" y="14466"/>
                    <a:pt x="42503" y="14570"/>
                  </a:cubicBezTo>
                  <a:lnTo>
                    <a:pt x="42526" y="14547"/>
                  </a:lnTo>
                  <a:lnTo>
                    <a:pt x="42526" y="14547"/>
                  </a:lnTo>
                  <a:cubicBezTo>
                    <a:pt x="40782" y="19619"/>
                    <a:pt x="40200" y="25016"/>
                    <a:pt x="38920" y="30204"/>
                  </a:cubicBezTo>
                  <a:cubicBezTo>
                    <a:pt x="37711" y="35275"/>
                    <a:pt x="35896" y="40975"/>
                    <a:pt x="31453" y="44139"/>
                  </a:cubicBezTo>
                  <a:cubicBezTo>
                    <a:pt x="29115" y="45801"/>
                    <a:pt x="26328" y="46534"/>
                    <a:pt x="23498" y="46534"/>
                  </a:cubicBezTo>
                  <a:cubicBezTo>
                    <a:pt x="19793" y="46534"/>
                    <a:pt x="16015" y="45279"/>
                    <a:pt x="13074" y="43208"/>
                  </a:cubicBezTo>
                  <a:cubicBezTo>
                    <a:pt x="8049" y="39695"/>
                    <a:pt x="4746" y="33996"/>
                    <a:pt x="3048" y="28180"/>
                  </a:cubicBezTo>
                  <a:cubicBezTo>
                    <a:pt x="372" y="18991"/>
                    <a:pt x="2210" y="9452"/>
                    <a:pt x="1535" y="100"/>
                  </a:cubicBezTo>
                  <a:cubicBezTo>
                    <a:pt x="1535" y="31"/>
                    <a:pt x="1470" y="0"/>
                    <a:pt x="1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7"/>
            <p:cNvSpPr/>
            <p:nvPr/>
          </p:nvSpPr>
          <p:spPr>
            <a:xfrm>
              <a:off x="4048453" y="-450955"/>
              <a:ext cx="976727" cy="1026240"/>
            </a:xfrm>
            <a:custGeom>
              <a:avLst/>
              <a:gdLst/>
              <a:ahLst/>
              <a:cxnLst/>
              <a:rect l="l" t="t" r="r" b="b"/>
              <a:pathLst>
                <a:path w="53578" h="56294" extrusionOk="0">
                  <a:moveTo>
                    <a:pt x="239" y="1"/>
                  </a:moveTo>
                  <a:cubicBezTo>
                    <a:pt x="123" y="1"/>
                    <a:pt x="0" y="66"/>
                    <a:pt x="13" y="179"/>
                  </a:cubicBezTo>
                  <a:cubicBezTo>
                    <a:pt x="455" y="5879"/>
                    <a:pt x="827" y="11578"/>
                    <a:pt x="1339" y="17278"/>
                  </a:cubicBezTo>
                  <a:cubicBezTo>
                    <a:pt x="1758" y="21815"/>
                    <a:pt x="2014" y="26444"/>
                    <a:pt x="3526" y="30771"/>
                  </a:cubicBezTo>
                  <a:cubicBezTo>
                    <a:pt x="5969" y="37750"/>
                    <a:pt x="10458" y="44218"/>
                    <a:pt x="15972" y="49103"/>
                  </a:cubicBezTo>
                  <a:cubicBezTo>
                    <a:pt x="20536" y="53146"/>
                    <a:pt x="26322" y="56294"/>
                    <a:pt x="32472" y="56294"/>
                  </a:cubicBezTo>
                  <a:cubicBezTo>
                    <a:pt x="33470" y="56294"/>
                    <a:pt x="34477" y="56211"/>
                    <a:pt x="35490" y="56036"/>
                  </a:cubicBezTo>
                  <a:cubicBezTo>
                    <a:pt x="42400" y="54849"/>
                    <a:pt x="46541" y="49638"/>
                    <a:pt x="49030" y="43403"/>
                  </a:cubicBezTo>
                  <a:cubicBezTo>
                    <a:pt x="51961" y="36075"/>
                    <a:pt x="52962" y="28049"/>
                    <a:pt x="53566" y="20256"/>
                  </a:cubicBezTo>
                  <a:cubicBezTo>
                    <a:pt x="53577" y="20149"/>
                    <a:pt x="53494" y="20101"/>
                    <a:pt x="53399" y="20101"/>
                  </a:cubicBezTo>
                  <a:cubicBezTo>
                    <a:pt x="53288" y="20101"/>
                    <a:pt x="53160" y="20166"/>
                    <a:pt x="53148" y="20279"/>
                  </a:cubicBezTo>
                  <a:cubicBezTo>
                    <a:pt x="52613" y="26840"/>
                    <a:pt x="51798" y="33470"/>
                    <a:pt x="49867" y="39798"/>
                  </a:cubicBezTo>
                  <a:cubicBezTo>
                    <a:pt x="47913" y="46102"/>
                    <a:pt x="44633" y="52918"/>
                    <a:pt x="37863" y="55128"/>
                  </a:cubicBezTo>
                  <a:cubicBezTo>
                    <a:pt x="36110" y="55698"/>
                    <a:pt x="34349" y="55957"/>
                    <a:pt x="32608" y="55957"/>
                  </a:cubicBezTo>
                  <a:cubicBezTo>
                    <a:pt x="27096" y="55957"/>
                    <a:pt x="21775" y="53366"/>
                    <a:pt x="17461" y="49848"/>
                  </a:cubicBezTo>
                  <a:cubicBezTo>
                    <a:pt x="11715" y="45102"/>
                    <a:pt x="7248" y="38983"/>
                    <a:pt x="4480" y="32074"/>
                  </a:cubicBezTo>
                  <a:cubicBezTo>
                    <a:pt x="2805" y="27886"/>
                    <a:pt x="2386" y="23583"/>
                    <a:pt x="1944" y="19116"/>
                  </a:cubicBezTo>
                  <a:cubicBezTo>
                    <a:pt x="1339" y="12811"/>
                    <a:pt x="920" y="6484"/>
                    <a:pt x="432" y="156"/>
                  </a:cubicBezTo>
                  <a:cubicBezTo>
                    <a:pt x="432" y="49"/>
                    <a:pt x="338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7"/>
            <p:cNvSpPr/>
            <p:nvPr/>
          </p:nvSpPr>
          <p:spPr>
            <a:xfrm>
              <a:off x="4097600" y="-383087"/>
              <a:ext cx="856974" cy="899596"/>
            </a:xfrm>
            <a:custGeom>
              <a:avLst/>
              <a:gdLst/>
              <a:ahLst/>
              <a:cxnLst/>
              <a:rect l="l" t="t" r="r" b="b"/>
              <a:pathLst>
                <a:path w="47009" h="49347" extrusionOk="0">
                  <a:moveTo>
                    <a:pt x="268" y="0"/>
                  </a:moveTo>
                  <a:cubicBezTo>
                    <a:pt x="154" y="0"/>
                    <a:pt x="1" y="75"/>
                    <a:pt x="16" y="178"/>
                  </a:cubicBezTo>
                  <a:cubicBezTo>
                    <a:pt x="411" y="5227"/>
                    <a:pt x="737" y="10275"/>
                    <a:pt x="1202" y="15300"/>
                  </a:cubicBezTo>
                  <a:cubicBezTo>
                    <a:pt x="1551" y="19232"/>
                    <a:pt x="1784" y="23210"/>
                    <a:pt x="3086" y="26955"/>
                  </a:cubicBezTo>
                  <a:cubicBezTo>
                    <a:pt x="5390" y="33306"/>
                    <a:pt x="9275" y="38959"/>
                    <a:pt x="14393" y="43379"/>
                  </a:cubicBezTo>
                  <a:cubicBezTo>
                    <a:pt x="18311" y="46746"/>
                    <a:pt x="23246" y="49347"/>
                    <a:pt x="28450" y="49347"/>
                  </a:cubicBezTo>
                  <a:cubicBezTo>
                    <a:pt x="29395" y="49347"/>
                    <a:pt x="30348" y="49261"/>
                    <a:pt x="31306" y="49079"/>
                  </a:cubicBezTo>
                  <a:cubicBezTo>
                    <a:pt x="37238" y="47986"/>
                    <a:pt x="40797" y="43542"/>
                    <a:pt x="42961" y="38168"/>
                  </a:cubicBezTo>
                  <a:cubicBezTo>
                    <a:pt x="45566" y="31724"/>
                    <a:pt x="46450" y="24629"/>
                    <a:pt x="47009" y="17743"/>
                  </a:cubicBezTo>
                  <a:cubicBezTo>
                    <a:pt x="47009" y="17662"/>
                    <a:pt x="46944" y="17630"/>
                    <a:pt x="46868" y="17630"/>
                  </a:cubicBezTo>
                  <a:cubicBezTo>
                    <a:pt x="46768" y="17630"/>
                    <a:pt x="46650" y="17686"/>
                    <a:pt x="46636" y="17766"/>
                  </a:cubicBezTo>
                  <a:lnTo>
                    <a:pt x="46636" y="17789"/>
                  </a:lnTo>
                  <a:cubicBezTo>
                    <a:pt x="46194" y="23466"/>
                    <a:pt x="45473" y="29165"/>
                    <a:pt x="43845" y="34632"/>
                  </a:cubicBezTo>
                  <a:cubicBezTo>
                    <a:pt x="42100" y="40448"/>
                    <a:pt x="39122" y="46613"/>
                    <a:pt x="32887" y="48474"/>
                  </a:cubicBezTo>
                  <a:cubicBezTo>
                    <a:pt x="31453" y="48908"/>
                    <a:pt x="30016" y="49105"/>
                    <a:pt x="28595" y="49105"/>
                  </a:cubicBezTo>
                  <a:cubicBezTo>
                    <a:pt x="23610" y="49105"/>
                    <a:pt x="18818" y="46672"/>
                    <a:pt x="14998" y="43449"/>
                  </a:cubicBezTo>
                  <a:cubicBezTo>
                    <a:pt x="9973" y="39215"/>
                    <a:pt x="6111" y="33795"/>
                    <a:pt x="3761" y="27653"/>
                  </a:cubicBezTo>
                  <a:cubicBezTo>
                    <a:pt x="2319" y="23908"/>
                    <a:pt x="2016" y="19999"/>
                    <a:pt x="1644" y="16044"/>
                  </a:cubicBezTo>
                  <a:cubicBezTo>
                    <a:pt x="1156" y="10740"/>
                    <a:pt x="807" y="5413"/>
                    <a:pt x="388" y="85"/>
                  </a:cubicBezTo>
                  <a:cubicBezTo>
                    <a:pt x="388" y="26"/>
                    <a:pt x="335" y="0"/>
                    <a:pt x="2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7"/>
            <p:cNvSpPr/>
            <p:nvPr/>
          </p:nvSpPr>
          <p:spPr>
            <a:xfrm>
              <a:off x="3975316" y="-487925"/>
              <a:ext cx="1081896" cy="1100053"/>
            </a:xfrm>
            <a:custGeom>
              <a:avLst/>
              <a:gdLst/>
              <a:ahLst/>
              <a:cxnLst/>
              <a:rect l="l" t="t" r="r" b="b"/>
              <a:pathLst>
                <a:path w="59347" h="60343" extrusionOk="0">
                  <a:moveTo>
                    <a:pt x="1461" y="1"/>
                  </a:moveTo>
                  <a:cubicBezTo>
                    <a:pt x="1342" y="1"/>
                    <a:pt x="1156" y="58"/>
                    <a:pt x="1140" y="137"/>
                  </a:cubicBezTo>
                  <a:cubicBezTo>
                    <a:pt x="535" y="10605"/>
                    <a:pt x="0" y="21656"/>
                    <a:pt x="3909" y="31613"/>
                  </a:cubicBezTo>
                  <a:cubicBezTo>
                    <a:pt x="6933" y="39383"/>
                    <a:pt x="11795" y="46711"/>
                    <a:pt x="18007" y="52294"/>
                  </a:cubicBezTo>
                  <a:cubicBezTo>
                    <a:pt x="23102" y="56872"/>
                    <a:pt x="29525" y="60343"/>
                    <a:pt x="36423" y="60343"/>
                  </a:cubicBezTo>
                  <a:cubicBezTo>
                    <a:pt x="37272" y="60343"/>
                    <a:pt x="38129" y="60290"/>
                    <a:pt x="38991" y="60181"/>
                  </a:cubicBezTo>
                  <a:cubicBezTo>
                    <a:pt x="45970" y="59273"/>
                    <a:pt x="51460" y="55063"/>
                    <a:pt x="54508" y="48805"/>
                  </a:cubicBezTo>
                  <a:cubicBezTo>
                    <a:pt x="58369" y="40872"/>
                    <a:pt x="58881" y="31589"/>
                    <a:pt x="59346" y="22935"/>
                  </a:cubicBezTo>
                  <a:cubicBezTo>
                    <a:pt x="59346" y="22914"/>
                    <a:pt x="59309" y="22903"/>
                    <a:pt x="59256" y="22903"/>
                  </a:cubicBezTo>
                  <a:cubicBezTo>
                    <a:pt x="59137" y="22903"/>
                    <a:pt x="58944" y="22955"/>
                    <a:pt x="58928" y="23052"/>
                  </a:cubicBezTo>
                  <a:lnTo>
                    <a:pt x="58928" y="23028"/>
                  </a:lnTo>
                  <a:cubicBezTo>
                    <a:pt x="58207" y="36498"/>
                    <a:pt x="56881" y="56598"/>
                    <a:pt x="40410" y="59785"/>
                  </a:cubicBezTo>
                  <a:cubicBezTo>
                    <a:pt x="39150" y="60029"/>
                    <a:pt x="37898" y="60143"/>
                    <a:pt x="36660" y="60143"/>
                  </a:cubicBezTo>
                  <a:cubicBezTo>
                    <a:pt x="29853" y="60143"/>
                    <a:pt x="23461" y="56679"/>
                    <a:pt x="18402" y="52131"/>
                  </a:cubicBezTo>
                  <a:cubicBezTo>
                    <a:pt x="12447" y="46781"/>
                    <a:pt x="7794" y="39895"/>
                    <a:pt x="4746" y="32520"/>
                  </a:cubicBezTo>
                  <a:cubicBezTo>
                    <a:pt x="466" y="22284"/>
                    <a:pt x="931" y="10908"/>
                    <a:pt x="1559" y="44"/>
                  </a:cubicBezTo>
                  <a:cubicBezTo>
                    <a:pt x="1559" y="14"/>
                    <a:pt x="1518" y="1"/>
                    <a:pt x="14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7"/>
            <p:cNvSpPr/>
            <p:nvPr/>
          </p:nvSpPr>
          <p:spPr>
            <a:xfrm>
              <a:off x="4260717" y="-261733"/>
              <a:ext cx="588683" cy="677901"/>
            </a:xfrm>
            <a:custGeom>
              <a:avLst/>
              <a:gdLst/>
              <a:ahLst/>
              <a:cxnLst/>
              <a:rect l="l" t="t" r="r" b="b"/>
              <a:pathLst>
                <a:path w="32292" h="37186" extrusionOk="0">
                  <a:moveTo>
                    <a:pt x="1106" y="0"/>
                  </a:moveTo>
                  <a:cubicBezTo>
                    <a:pt x="983" y="0"/>
                    <a:pt x="838" y="69"/>
                    <a:pt x="838" y="175"/>
                  </a:cubicBezTo>
                  <a:cubicBezTo>
                    <a:pt x="1071" y="4572"/>
                    <a:pt x="489" y="8945"/>
                    <a:pt x="257" y="13342"/>
                  </a:cubicBezTo>
                  <a:cubicBezTo>
                    <a:pt x="71" y="16390"/>
                    <a:pt x="1" y="19530"/>
                    <a:pt x="908" y="22485"/>
                  </a:cubicBezTo>
                  <a:cubicBezTo>
                    <a:pt x="2560" y="27580"/>
                    <a:pt x="5933" y="31953"/>
                    <a:pt x="10446" y="34838"/>
                  </a:cubicBezTo>
                  <a:cubicBezTo>
                    <a:pt x="12834" y="36333"/>
                    <a:pt x="15509" y="37185"/>
                    <a:pt x="18182" y="37185"/>
                  </a:cubicBezTo>
                  <a:cubicBezTo>
                    <a:pt x="20249" y="37185"/>
                    <a:pt x="22314" y="36675"/>
                    <a:pt x="24242" y="35559"/>
                  </a:cubicBezTo>
                  <a:cubicBezTo>
                    <a:pt x="26196" y="34443"/>
                    <a:pt x="27615" y="33093"/>
                    <a:pt x="28569" y="31046"/>
                  </a:cubicBezTo>
                  <a:cubicBezTo>
                    <a:pt x="29546" y="28952"/>
                    <a:pt x="30104" y="26649"/>
                    <a:pt x="30570" y="24369"/>
                  </a:cubicBezTo>
                  <a:cubicBezTo>
                    <a:pt x="31686" y="19019"/>
                    <a:pt x="32291" y="13389"/>
                    <a:pt x="32105" y="7945"/>
                  </a:cubicBezTo>
                  <a:cubicBezTo>
                    <a:pt x="32105" y="7847"/>
                    <a:pt x="32023" y="7807"/>
                    <a:pt x="31929" y="7807"/>
                  </a:cubicBezTo>
                  <a:cubicBezTo>
                    <a:pt x="31800" y="7807"/>
                    <a:pt x="31650" y="7884"/>
                    <a:pt x="31663" y="7992"/>
                  </a:cubicBezTo>
                  <a:lnTo>
                    <a:pt x="31663" y="8015"/>
                  </a:lnTo>
                  <a:cubicBezTo>
                    <a:pt x="31803" y="12249"/>
                    <a:pt x="31384" y="16553"/>
                    <a:pt x="30779" y="20740"/>
                  </a:cubicBezTo>
                  <a:cubicBezTo>
                    <a:pt x="30453" y="23183"/>
                    <a:pt x="29942" y="25626"/>
                    <a:pt x="29244" y="27998"/>
                  </a:cubicBezTo>
                  <a:cubicBezTo>
                    <a:pt x="28709" y="29860"/>
                    <a:pt x="28011" y="31930"/>
                    <a:pt x="26661" y="33349"/>
                  </a:cubicBezTo>
                  <a:cubicBezTo>
                    <a:pt x="24405" y="35761"/>
                    <a:pt x="21411" y="36851"/>
                    <a:pt x="18359" y="36851"/>
                  </a:cubicBezTo>
                  <a:cubicBezTo>
                    <a:pt x="15966" y="36851"/>
                    <a:pt x="13537" y="36181"/>
                    <a:pt x="11400" y="34954"/>
                  </a:cubicBezTo>
                  <a:cubicBezTo>
                    <a:pt x="7003" y="32419"/>
                    <a:pt x="3444" y="28045"/>
                    <a:pt x="1676" y="23299"/>
                  </a:cubicBezTo>
                  <a:cubicBezTo>
                    <a:pt x="489" y="20089"/>
                    <a:pt x="513" y="16692"/>
                    <a:pt x="699" y="13296"/>
                  </a:cubicBezTo>
                  <a:cubicBezTo>
                    <a:pt x="955" y="8899"/>
                    <a:pt x="1513" y="4548"/>
                    <a:pt x="1280" y="128"/>
                  </a:cubicBezTo>
                  <a:cubicBezTo>
                    <a:pt x="1280" y="39"/>
                    <a:pt x="1199" y="0"/>
                    <a:pt x="11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57"/>
          <p:cNvGrpSpPr/>
          <p:nvPr/>
        </p:nvGrpSpPr>
        <p:grpSpPr>
          <a:xfrm rot="10800000">
            <a:off x="6186251" y="3912138"/>
            <a:ext cx="3750750" cy="1640925"/>
            <a:chOff x="-88425" y="1011675"/>
            <a:chExt cx="3750750" cy="1640925"/>
          </a:xfrm>
        </p:grpSpPr>
        <p:sp>
          <p:nvSpPr>
            <p:cNvPr id="1177" name="Google Shape;1177;p57"/>
            <p:cNvSpPr/>
            <p:nvPr/>
          </p:nvSpPr>
          <p:spPr>
            <a:xfrm>
              <a:off x="-88425" y="1120350"/>
              <a:ext cx="3750750" cy="153225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4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7"/>
            <p:cNvSpPr/>
            <p:nvPr/>
          </p:nvSpPr>
          <p:spPr>
            <a:xfrm>
              <a:off x="276200" y="1011675"/>
              <a:ext cx="3216225" cy="1319125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57"/>
          <p:cNvGrpSpPr/>
          <p:nvPr/>
        </p:nvGrpSpPr>
        <p:grpSpPr>
          <a:xfrm>
            <a:off x="-1526168" y="-381289"/>
            <a:ext cx="4478771" cy="2040182"/>
            <a:chOff x="-1526168" y="-381289"/>
            <a:chExt cx="4478771" cy="2040182"/>
          </a:xfrm>
        </p:grpSpPr>
        <p:sp>
          <p:nvSpPr>
            <p:cNvPr id="1180" name="Google Shape;1180;p57"/>
            <p:cNvSpPr/>
            <p:nvPr/>
          </p:nvSpPr>
          <p:spPr>
            <a:xfrm>
              <a:off x="-1526168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4">
                <a:lumMod val="6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7"/>
            <p:cNvSpPr/>
            <p:nvPr/>
          </p:nvSpPr>
          <p:spPr>
            <a:xfrm>
              <a:off x="-467250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1" y="1284075"/>
            <a:ext cx="2412384" cy="241238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519531" y="1400926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79B4B7"/>
                </a:solidFill>
                <a:latin typeface="Marcellus" panose="020B0604020202020204" charset="0"/>
              </a:rPr>
              <a:t>PHP, MYSQL, HTML, CSS</a:t>
            </a:r>
            <a:endParaRPr lang="es-ES" dirty="0">
              <a:solidFill>
                <a:srgbClr val="79B4B7"/>
              </a:solidFill>
              <a:latin typeface="Marcellu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Sesión obligatoria.</a:t>
            </a:r>
            <a:endParaRPr sz="1600" dirty="0"/>
          </a:p>
        </p:txBody>
      </p:sp>
      <p:sp>
        <p:nvSpPr>
          <p:cNvPr id="155" name="Rectángulo 154"/>
          <p:cNvSpPr/>
          <p:nvPr/>
        </p:nvSpPr>
        <p:spPr>
          <a:xfrm>
            <a:off x="2334902" y="1837831"/>
            <a:ext cx="4552126" cy="1402155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Rectángulo 155"/>
          <p:cNvSpPr/>
          <p:nvPr/>
        </p:nvSpPr>
        <p:spPr>
          <a:xfrm>
            <a:off x="2349747" y="1854991"/>
            <a:ext cx="45372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F6F6F"/>
                </a:solidFill>
                <a:latin typeface="Marcellus"/>
                <a:sym typeface="Marcellus"/>
              </a:rPr>
              <a:t>session_start</a:t>
            </a:r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(); </a:t>
            </a:r>
            <a:endParaRPr lang="en-US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endParaRPr lang="en-US" dirty="0">
              <a:solidFill>
                <a:srgbClr val="6F6F6F"/>
              </a:solidFill>
              <a:latin typeface="Marcellus"/>
              <a:sym typeface="Marcellus"/>
            </a:endParaRPr>
          </a:p>
          <a:p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if (empty($_SESSION['usuario'])){</a:t>
            </a:r>
          </a:p>
          <a:p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    header('Location: ../</a:t>
            </a:r>
            <a:r>
              <a:rPr lang="en-US" dirty="0" err="1">
                <a:solidFill>
                  <a:srgbClr val="6F6F6F"/>
                </a:solidFill>
                <a:latin typeface="Marcellus"/>
                <a:sym typeface="Marcellus"/>
              </a:rPr>
              <a:t>iniciosesion</a:t>
            </a:r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/</a:t>
            </a:r>
            <a:r>
              <a:rPr lang="en-US" dirty="0" err="1">
                <a:solidFill>
                  <a:srgbClr val="6F6F6F"/>
                </a:solidFill>
                <a:latin typeface="Marcellus"/>
                <a:sym typeface="Marcellus"/>
              </a:rPr>
              <a:t>inicio.php</a:t>
            </a:r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');</a:t>
            </a:r>
          </a:p>
          <a:p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    exit();</a:t>
            </a:r>
          </a:p>
          <a:p>
            <a:r>
              <a:rPr lang="en-US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824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Try catch</a:t>
            </a:r>
            <a:endParaRPr sz="1600" dirty="0"/>
          </a:p>
        </p:txBody>
      </p:sp>
      <p:sp>
        <p:nvSpPr>
          <p:cNvPr id="6" name="Decisión 5"/>
          <p:cNvSpPr/>
          <p:nvPr/>
        </p:nvSpPr>
        <p:spPr>
          <a:xfrm>
            <a:off x="3994787" y="1234051"/>
            <a:ext cx="950976" cy="61595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Decisión 160"/>
          <p:cNvSpPr/>
          <p:nvPr/>
        </p:nvSpPr>
        <p:spPr>
          <a:xfrm>
            <a:off x="1685733" y="2216950"/>
            <a:ext cx="950976" cy="61595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" name="Decisión 161"/>
          <p:cNvSpPr/>
          <p:nvPr/>
        </p:nvSpPr>
        <p:spPr>
          <a:xfrm>
            <a:off x="3967955" y="3168711"/>
            <a:ext cx="950976" cy="61595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3" name="Decisión 162"/>
          <p:cNvSpPr/>
          <p:nvPr/>
        </p:nvSpPr>
        <p:spPr>
          <a:xfrm>
            <a:off x="6738161" y="1243071"/>
            <a:ext cx="950976" cy="615955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/>
          <p:cNvCxnSpPr>
            <a:stCxn id="161" idx="2"/>
          </p:cNvCxnSpPr>
          <p:nvPr/>
        </p:nvCxnSpPr>
        <p:spPr>
          <a:xfrm>
            <a:off x="2161221" y="2832905"/>
            <a:ext cx="0" cy="649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166"/>
          <p:cNvCxnSpPr>
            <a:endCxn id="161" idx="0"/>
          </p:cNvCxnSpPr>
          <p:nvPr/>
        </p:nvCxnSpPr>
        <p:spPr>
          <a:xfrm>
            <a:off x="2161221" y="1538305"/>
            <a:ext cx="0" cy="678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endCxn id="6" idx="1"/>
          </p:cNvCxnSpPr>
          <p:nvPr/>
        </p:nvCxnSpPr>
        <p:spPr>
          <a:xfrm>
            <a:off x="2161221" y="1538305"/>
            <a:ext cx="1833566" cy="3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endCxn id="162" idx="1"/>
          </p:cNvCxnSpPr>
          <p:nvPr/>
        </p:nvCxnSpPr>
        <p:spPr>
          <a:xfrm>
            <a:off x="2167894" y="3476688"/>
            <a:ext cx="18000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176"/>
          <p:cNvCxnSpPr>
            <a:stCxn id="6" idx="3"/>
            <a:endCxn id="163" idx="1"/>
          </p:cNvCxnSpPr>
          <p:nvPr/>
        </p:nvCxnSpPr>
        <p:spPr>
          <a:xfrm>
            <a:off x="4945763" y="1542029"/>
            <a:ext cx="1792398" cy="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628343" y="2397969"/>
            <a:ext cx="7569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00" dirty="0">
                <a:solidFill>
                  <a:srgbClr val="6F6F6F"/>
                </a:solidFill>
                <a:latin typeface="Marcellus"/>
                <a:sym typeface="Marcellus"/>
              </a:rPr>
              <a:t>Try </a:t>
            </a:r>
            <a:r>
              <a:rPr lang="en" sz="1000" dirty="0" smtClean="0">
                <a:solidFill>
                  <a:srgbClr val="6F6F6F"/>
                </a:solidFill>
                <a:latin typeface="Marcellus"/>
                <a:sym typeface="Marcellus"/>
              </a:rPr>
              <a:t>catch:</a:t>
            </a:r>
            <a:endParaRPr lang="es-ES" sz="900" dirty="0"/>
          </a:p>
        </p:txBody>
      </p:sp>
      <p:sp>
        <p:nvSpPr>
          <p:cNvPr id="24" name="Rectángulo 23"/>
          <p:cNvSpPr/>
          <p:nvPr/>
        </p:nvSpPr>
        <p:spPr>
          <a:xfrm>
            <a:off x="1968700" y="2394246"/>
            <a:ext cx="38504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Try</a:t>
            </a:r>
            <a:endParaRPr lang="es-ES" sz="1000" dirty="0">
              <a:solidFill>
                <a:schemeClr val="accent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3692657" y="3826958"/>
            <a:ext cx="155523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Ignora el bloque catch</a:t>
            </a:r>
            <a:endParaRPr lang="es-ES" sz="1000" dirty="0">
              <a:solidFill>
                <a:schemeClr val="accent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933764" y="1423554"/>
            <a:ext cx="5597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Catch</a:t>
            </a:r>
            <a:endParaRPr lang="es-ES" sz="1000" dirty="0">
              <a:solidFill>
                <a:schemeClr val="accent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3485870" y="1849441"/>
            <a:ext cx="196880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Ignora el resto del bloque try</a:t>
            </a:r>
            <a:endParaRPr lang="es-ES" sz="1000" dirty="0">
              <a:solidFill>
                <a:schemeClr val="accent1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217506" y="3244995"/>
            <a:ext cx="2222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Se ejecuta sin problemas:</a:t>
            </a:r>
            <a:endParaRPr lang="es-ES" sz="1050" dirty="0">
              <a:solidFill>
                <a:schemeClr val="accent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2223147" y="1314687"/>
            <a:ext cx="177163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050" dirty="0">
                <a:solidFill>
                  <a:schemeClr val="accent1"/>
                </a:solidFill>
                <a:latin typeface="Marcellus"/>
                <a:sym typeface="Marcellus"/>
              </a:rPr>
              <a:t>Se ejecuta </a:t>
            </a:r>
            <a:r>
              <a:rPr lang="en" sz="1050" dirty="0" smtClean="0">
                <a:solidFill>
                  <a:schemeClr val="accent1"/>
                </a:solidFill>
                <a:latin typeface="Marcellus"/>
                <a:sym typeface="Marcellus"/>
              </a:rPr>
              <a:t>con </a:t>
            </a:r>
            <a:r>
              <a:rPr lang="en" sz="1050" dirty="0">
                <a:solidFill>
                  <a:schemeClr val="accent1"/>
                </a:solidFill>
                <a:latin typeface="Marcellus"/>
                <a:sym typeface="Marcellus"/>
              </a:rPr>
              <a:t>problemas:</a:t>
            </a:r>
            <a:endParaRPr lang="es-ES" sz="105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ángulo 169"/>
          <p:cNvSpPr/>
          <p:nvPr/>
        </p:nvSpPr>
        <p:spPr>
          <a:xfrm>
            <a:off x="921920" y="1533352"/>
            <a:ext cx="7680763" cy="2537905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Try catch</a:t>
            </a:r>
            <a:endParaRPr sz="1600" dirty="0"/>
          </a:p>
        </p:txBody>
      </p:sp>
      <p:sp>
        <p:nvSpPr>
          <p:cNvPr id="21" name="Rectángulo 20"/>
          <p:cNvSpPr/>
          <p:nvPr/>
        </p:nvSpPr>
        <p:spPr>
          <a:xfrm>
            <a:off x="917546" y="1542029"/>
            <a:ext cx="7685138" cy="252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try{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mysqli_connect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($host,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usuariobd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contraseñabd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);}</a:t>
            </a:r>
          </a:p>
          <a:p>
            <a:endParaRPr lang="es-ES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catch 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Exception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$error</a:t>
            </a:r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) {</a:t>
            </a:r>
          </a:p>
          <a:p>
            <a:endParaRPr lang="es-ES" dirty="0">
              <a:solidFill>
                <a:srgbClr val="6F6F6F"/>
              </a:solidFill>
              <a:latin typeface="Marcellus"/>
              <a:sym typeface="Marcellus"/>
            </a:endParaRP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$error = "Error al conectarse a la base de datos en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registro.php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: " . $error-&gt;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getMessage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error_log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($error);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echo "&lt;script&gt;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('Se ha producido un error, vuelva en 5 minutos.');&lt;/script&gt;";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echo "&lt;script&gt;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window.location.href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= '../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error.php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';&lt;/script&gt;";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die();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60839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Alertas de error</a:t>
            </a:r>
            <a:endParaRPr sz="1600" dirty="0"/>
          </a:p>
        </p:txBody>
      </p:sp>
      <p:sp>
        <p:nvSpPr>
          <p:cNvPr id="155" name="Rectángulo 154"/>
          <p:cNvSpPr/>
          <p:nvPr/>
        </p:nvSpPr>
        <p:spPr>
          <a:xfrm>
            <a:off x="948238" y="1332049"/>
            <a:ext cx="7680764" cy="2542840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6" name="Rectángulo 155"/>
          <p:cNvSpPr/>
          <p:nvPr/>
        </p:nvSpPr>
        <p:spPr>
          <a:xfrm>
            <a:off x="963083" y="1349209"/>
            <a:ext cx="7685138" cy="252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try{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mysqli_connect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($host,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usuariobd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contraseñabd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bd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);}</a:t>
            </a:r>
          </a:p>
          <a:p>
            <a:endParaRPr lang="es-ES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catch 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Exception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$error</a:t>
            </a:r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) {</a:t>
            </a:r>
          </a:p>
          <a:p>
            <a:endParaRPr lang="es-ES" dirty="0">
              <a:solidFill>
                <a:srgbClr val="6F6F6F"/>
              </a:solidFill>
              <a:latin typeface="Marcellus"/>
              <a:sym typeface="Marcellus"/>
            </a:endParaRP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$error = "Error al conectarse a la base de datos en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registro.php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: " . $error-&gt;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getMessage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error_log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($error);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echo "&lt;script&gt;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('Se ha producido un error, vuelva en 5 minutos.');&lt;/script&gt;";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echo "&lt;script&gt;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window.location.href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= '../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error.php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';&lt;/script&gt;";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    die();</a:t>
            </a:r>
          </a:p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  <a:endParaRPr lang="es-ES" sz="1200" dirty="0"/>
          </a:p>
        </p:txBody>
      </p:sp>
      <p:sp>
        <p:nvSpPr>
          <p:cNvPr id="3" name="Rectángulo 2"/>
          <p:cNvSpPr/>
          <p:nvPr/>
        </p:nvSpPr>
        <p:spPr>
          <a:xfrm>
            <a:off x="987979" y="1019716"/>
            <a:ext cx="181327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Graves:</a:t>
            </a:r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</p:txBody>
      </p:sp>
      <p:sp>
        <p:nvSpPr>
          <p:cNvPr id="158" name="Rectángulo 157"/>
          <p:cNvSpPr/>
          <p:nvPr/>
        </p:nvSpPr>
        <p:spPr>
          <a:xfrm>
            <a:off x="948238" y="4387651"/>
            <a:ext cx="5705141" cy="432196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9" name="Rectángulo 158"/>
          <p:cNvSpPr/>
          <p:nvPr/>
        </p:nvSpPr>
        <p:spPr>
          <a:xfrm>
            <a:off x="963083" y="4449860"/>
            <a:ext cx="57051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echo '&lt;script&gt;</a:t>
            </a:r>
            <a:r>
              <a:rPr lang="es-ES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("Datos erróneos, inténtalo de nuevo.");&lt;/script&gt;';</a:t>
            </a:r>
          </a:p>
        </p:txBody>
      </p:sp>
      <p:sp>
        <p:nvSpPr>
          <p:cNvPr id="160" name="Rectángulo 159"/>
          <p:cNvSpPr/>
          <p:nvPr/>
        </p:nvSpPr>
        <p:spPr>
          <a:xfrm>
            <a:off x="987979" y="4102631"/>
            <a:ext cx="722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Simples:</a:t>
            </a:r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42557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ángulo 162"/>
          <p:cNvSpPr/>
          <p:nvPr/>
        </p:nvSpPr>
        <p:spPr>
          <a:xfrm>
            <a:off x="1441125" y="3333781"/>
            <a:ext cx="1991505" cy="59729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1" name="Rectángulo 160"/>
          <p:cNvSpPr/>
          <p:nvPr/>
        </p:nvSpPr>
        <p:spPr>
          <a:xfrm>
            <a:off x="4557486" y="1533352"/>
            <a:ext cx="3432628" cy="2397726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Rectángulo 159"/>
          <p:cNvSpPr/>
          <p:nvPr/>
        </p:nvSpPr>
        <p:spPr>
          <a:xfrm>
            <a:off x="1180993" y="1533352"/>
            <a:ext cx="2656450" cy="94103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Pagina de error</a:t>
            </a:r>
            <a:endParaRPr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592" y="1589828"/>
            <a:ext cx="3298234" cy="219767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131" y="1612913"/>
            <a:ext cx="2511723" cy="7561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43882" y="3370412"/>
            <a:ext cx="19823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6F6F6F"/>
                </a:solidFill>
                <a:latin typeface="Marcellus"/>
                <a:sym typeface="Marcellus"/>
              </a:rPr>
              <a:t>s</a:t>
            </a:r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ession_start();</a:t>
            </a:r>
          </a:p>
          <a:p>
            <a:r>
              <a:rPr lang="es-ES" dirty="0" err="1" smtClean="0">
                <a:solidFill>
                  <a:srgbClr val="6F6F6F"/>
                </a:solidFill>
                <a:latin typeface="Marcellus"/>
                <a:sym typeface="Marcellus"/>
              </a:rPr>
              <a:t>Session_destroy</a:t>
            </a:r>
            <a:r>
              <a:rPr lang="es-ES" dirty="0" smtClean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  <a:endParaRPr lang="es-E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98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ángulo 165"/>
          <p:cNvSpPr/>
          <p:nvPr/>
        </p:nvSpPr>
        <p:spPr>
          <a:xfrm>
            <a:off x="1378192" y="1240971"/>
            <a:ext cx="6372437" cy="336005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Conexión a la base de datos.</a:t>
            </a:r>
            <a:endParaRPr sz="1600" dirty="0"/>
          </a:p>
        </p:txBody>
      </p:sp>
      <p:sp>
        <p:nvSpPr>
          <p:cNvPr id="165" name="Rectángulo 164"/>
          <p:cNvSpPr/>
          <p:nvPr/>
        </p:nvSpPr>
        <p:spPr>
          <a:xfrm>
            <a:off x="1577461" y="1346712"/>
            <a:ext cx="62384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 Establecer la conexión con la base de datos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$host = 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localhost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usuariobd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"mar";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contraseñabd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"1234";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bd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Picker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/>
            </a:r>
            <a:b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</a:b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/>
            </a:r>
            <a:b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</a:b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//Crear la conexión a la base de datos y verificar la conexión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try{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mysqli_connect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($host,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usuariobd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contraseñabd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bd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);}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catch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Exception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$error){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$error = "Error al conectarse a la base de datos en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registro.php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" . $error-&gt;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getMessage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error_log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($error);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echo "&lt;script&gt;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('Se ha producido un error, vuelva en 5 minutos.');&lt;/script&gt;";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echo "&lt;script&gt;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window.location.href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'../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error.php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';&lt;/script&gt;";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die();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8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ángulo 175"/>
          <p:cNvSpPr/>
          <p:nvPr/>
        </p:nvSpPr>
        <p:spPr>
          <a:xfrm>
            <a:off x="847109" y="1332050"/>
            <a:ext cx="7380216" cy="3051264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Conexión a la base de datos.</a:t>
            </a:r>
            <a:endParaRPr sz="1600" dirty="0"/>
          </a:p>
        </p:txBody>
      </p:sp>
      <p:sp>
        <p:nvSpPr>
          <p:cNvPr id="7" name="Rectángulo 6"/>
          <p:cNvSpPr/>
          <p:nvPr/>
        </p:nvSpPr>
        <p:spPr>
          <a:xfrm>
            <a:off x="3350493" y="3220757"/>
            <a:ext cx="21632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Comentarios Secundarios: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83027"/>
              </p:ext>
            </p:extLst>
          </p:nvPr>
        </p:nvGraphicFramePr>
        <p:xfrm>
          <a:off x="991812" y="3633724"/>
          <a:ext cx="7098410" cy="478037"/>
        </p:xfrm>
        <a:graphic>
          <a:graphicData uri="http://schemas.openxmlformats.org/drawingml/2006/table">
            <a:tbl>
              <a:tblPr>
                <a:noFill/>
                <a:tableStyleId>{919A0292-D896-4884-AF0D-9F6E531235A4}</a:tableStyleId>
              </a:tblPr>
              <a:tblGrid>
                <a:gridCol w="709839">
                  <a:extLst>
                    <a:ext uri="{9D8B030D-6E8A-4147-A177-3AD203B41FA5}">
                      <a16:colId xmlns:a16="http://schemas.microsoft.com/office/drawing/2014/main" val="1567182833"/>
                    </a:ext>
                  </a:extLst>
                </a:gridCol>
                <a:gridCol w="709839">
                  <a:extLst>
                    <a:ext uri="{9D8B030D-6E8A-4147-A177-3AD203B41FA5}">
                      <a16:colId xmlns:a16="http://schemas.microsoft.com/office/drawing/2014/main" val="1100885352"/>
                    </a:ext>
                  </a:extLst>
                </a:gridCol>
                <a:gridCol w="1419683">
                  <a:extLst>
                    <a:ext uri="{9D8B030D-6E8A-4147-A177-3AD203B41FA5}">
                      <a16:colId xmlns:a16="http://schemas.microsoft.com/office/drawing/2014/main" val="1191310509"/>
                    </a:ext>
                  </a:extLst>
                </a:gridCol>
                <a:gridCol w="1419683">
                  <a:extLst>
                    <a:ext uri="{9D8B030D-6E8A-4147-A177-3AD203B41FA5}">
                      <a16:colId xmlns:a16="http://schemas.microsoft.com/office/drawing/2014/main" val="4077378234"/>
                    </a:ext>
                  </a:extLst>
                </a:gridCol>
                <a:gridCol w="808858">
                  <a:extLst>
                    <a:ext uri="{9D8B030D-6E8A-4147-A177-3AD203B41FA5}">
                      <a16:colId xmlns:a16="http://schemas.microsoft.com/office/drawing/2014/main" val="3305788839"/>
                    </a:ext>
                  </a:extLst>
                </a:gridCol>
                <a:gridCol w="2030508">
                  <a:extLst>
                    <a:ext uri="{9D8B030D-6E8A-4147-A177-3AD203B41FA5}">
                      <a16:colId xmlns:a16="http://schemas.microsoft.com/office/drawing/2014/main" val="614618211"/>
                    </a:ext>
                  </a:extLst>
                </a:gridCol>
              </a:tblGrid>
              <a:tr h="47803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Id 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Creador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Texto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Imagenc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Fechac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Id_comentario_principal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4733"/>
                  </a:ext>
                </a:extLst>
              </a:tr>
            </a:tbl>
          </a:graphicData>
        </a:graphic>
      </p:graphicFrame>
      <p:sp>
        <p:nvSpPr>
          <p:cNvPr id="164" name="Rectángulo 163"/>
          <p:cNvSpPr/>
          <p:nvPr/>
        </p:nvSpPr>
        <p:spPr>
          <a:xfrm>
            <a:off x="4710263" y="1351735"/>
            <a:ext cx="9387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Usuarios: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graphicFrame>
        <p:nvGraphicFramePr>
          <p:cNvPr id="165" name="Tabla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9789"/>
              </p:ext>
            </p:extLst>
          </p:nvPr>
        </p:nvGraphicFramePr>
        <p:xfrm>
          <a:off x="4710263" y="1727511"/>
          <a:ext cx="3379959" cy="1046003"/>
        </p:xfrm>
        <a:graphic>
          <a:graphicData uri="http://schemas.openxmlformats.org/drawingml/2006/table">
            <a:tbl>
              <a:tblPr>
                <a:noFill/>
                <a:tableStyleId>{919A0292-D896-4884-AF0D-9F6E531235A4}</a:tableStyleId>
              </a:tblPr>
              <a:tblGrid>
                <a:gridCol w="844987">
                  <a:extLst>
                    <a:ext uri="{9D8B030D-6E8A-4147-A177-3AD203B41FA5}">
                      <a16:colId xmlns:a16="http://schemas.microsoft.com/office/drawing/2014/main" val="1567182833"/>
                    </a:ext>
                  </a:extLst>
                </a:gridCol>
                <a:gridCol w="844987">
                  <a:extLst>
                    <a:ext uri="{9D8B030D-6E8A-4147-A177-3AD203B41FA5}">
                      <a16:colId xmlns:a16="http://schemas.microsoft.com/office/drawing/2014/main" val="1100885352"/>
                    </a:ext>
                  </a:extLst>
                </a:gridCol>
                <a:gridCol w="1689985">
                  <a:extLst>
                    <a:ext uri="{9D8B030D-6E8A-4147-A177-3AD203B41FA5}">
                      <a16:colId xmlns:a16="http://schemas.microsoft.com/office/drawing/2014/main" val="1191310509"/>
                    </a:ext>
                  </a:extLst>
                </a:gridCol>
              </a:tblGrid>
              <a:tr h="565746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usuario 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Email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Contraseña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4733"/>
                  </a:ext>
                </a:extLst>
              </a:tr>
              <a:tr h="480257"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Fotop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err="1" smtClean="0"/>
                        <a:t>fotoc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84950"/>
                  </a:ext>
                </a:extLst>
              </a:tr>
            </a:tbl>
          </a:graphicData>
        </a:graphic>
      </p:graphicFrame>
      <p:sp>
        <p:nvSpPr>
          <p:cNvPr id="170" name="Rectángulo 169"/>
          <p:cNvSpPr/>
          <p:nvPr/>
        </p:nvSpPr>
        <p:spPr>
          <a:xfrm>
            <a:off x="987979" y="1390369"/>
            <a:ext cx="22928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Comentarios Principales: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graphicFrame>
        <p:nvGraphicFramePr>
          <p:cNvPr id="171" name="Tabla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80856"/>
              </p:ext>
            </p:extLst>
          </p:nvPr>
        </p:nvGraphicFramePr>
        <p:xfrm>
          <a:off x="987979" y="1729046"/>
          <a:ext cx="2684444" cy="1046003"/>
        </p:xfrm>
        <a:graphic>
          <a:graphicData uri="http://schemas.openxmlformats.org/drawingml/2006/table">
            <a:tbl>
              <a:tblPr>
                <a:noFill/>
                <a:tableStyleId>{919A0292-D896-4884-AF0D-9F6E531235A4}</a:tableStyleId>
              </a:tblPr>
              <a:tblGrid>
                <a:gridCol w="671109">
                  <a:extLst>
                    <a:ext uri="{9D8B030D-6E8A-4147-A177-3AD203B41FA5}">
                      <a16:colId xmlns:a16="http://schemas.microsoft.com/office/drawing/2014/main" val="1567182833"/>
                    </a:ext>
                  </a:extLst>
                </a:gridCol>
                <a:gridCol w="671109">
                  <a:extLst>
                    <a:ext uri="{9D8B030D-6E8A-4147-A177-3AD203B41FA5}">
                      <a16:colId xmlns:a16="http://schemas.microsoft.com/office/drawing/2014/main" val="1100885352"/>
                    </a:ext>
                  </a:extLst>
                </a:gridCol>
                <a:gridCol w="1342226">
                  <a:extLst>
                    <a:ext uri="{9D8B030D-6E8A-4147-A177-3AD203B41FA5}">
                      <a16:colId xmlns:a16="http://schemas.microsoft.com/office/drawing/2014/main" val="1191310509"/>
                    </a:ext>
                  </a:extLst>
                </a:gridCol>
              </a:tblGrid>
              <a:tr h="565746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Id 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Creador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texto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04733"/>
                  </a:ext>
                </a:extLst>
              </a:tr>
              <a:tr h="480257"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Imagen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 smtClean="0"/>
                        <a:t>fecha</a:t>
                      </a:r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84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88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ángulo 175"/>
          <p:cNvSpPr/>
          <p:nvPr/>
        </p:nvSpPr>
        <p:spPr>
          <a:xfrm>
            <a:off x="885565" y="1180755"/>
            <a:ext cx="7380216" cy="3581036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Conexión a la base de datos.</a:t>
            </a:r>
            <a:endParaRPr sz="1600" dirty="0"/>
          </a:p>
        </p:txBody>
      </p:sp>
      <p:sp>
        <p:nvSpPr>
          <p:cNvPr id="7" name="Rectángulo 6"/>
          <p:cNvSpPr/>
          <p:nvPr/>
        </p:nvSpPr>
        <p:spPr>
          <a:xfrm>
            <a:off x="909846" y="2830578"/>
            <a:ext cx="216329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Comentarios Secundarios: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sp>
        <p:nvSpPr>
          <p:cNvPr id="164" name="Rectángulo 163"/>
          <p:cNvSpPr/>
          <p:nvPr/>
        </p:nvSpPr>
        <p:spPr>
          <a:xfrm>
            <a:off x="4748719" y="1200440"/>
            <a:ext cx="93872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Usuarios: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sp>
        <p:nvSpPr>
          <p:cNvPr id="170" name="Rectángulo 169"/>
          <p:cNvSpPr/>
          <p:nvPr/>
        </p:nvSpPr>
        <p:spPr>
          <a:xfrm>
            <a:off x="1026435" y="1239074"/>
            <a:ext cx="229288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486" lvl="0">
              <a:buClr>
                <a:srgbClr val="004550"/>
              </a:buClr>
              <a:buSzPts val="1050"/>
            </a:pPr>
            <a:r>
              <a:rPr lang="en" sz="1050" b="1" dirty="0" smtClean="0">
                <a:solidFill>
                  <a:srgbClr val="6F6F6F"/>
                </a:solidFill>
                <a:latin typeface="Montserrat"/>
                <a:sym typeface="Montserrat"/>
              </a:rPr>
              <a:t>Comentarios Principales:</a:t>
            </a:r>
            <a:endParaRPr lang="en" sz="1050" b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95402" y="1454356"/>
            <a:ext cx="35414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$</a:t>
            </a:r>
            <a:r>
              <a:rPr lang="en-US" sz="1100" dirty="0" err="1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usuarios</a:t>
            </a:r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= "CREATE TABLE IF NOT EXISTS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usuarios</a:t>
            </a:r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(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usuario VARCHAR(50) NOT NULL,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email VARCHAR(50) NOT NULL,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contraseña</a:t>
            </a:r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VARCHAR(50) NOT NULL,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fotop</a:t>
            </a:r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VARCHAR(255),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fotoc</a:t>
            </a:r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VARCHAR(255),    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    PRIMARY KEY (usuario)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ea typeface="+mn-ea"/>
                <a:cs typeface="+mn-cs"/>
                <a:sym typeface="Marcellus"/>
              </a:rPr>
              <a:t>)";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974627" y="1484344"/>
            <a:ext cx="36866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n-U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comentariosp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= "CREATE TABLE IF NOT EXISTS </a:t>
            </a:r>
            <a:r>
              <a:rPr lang="en-U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comentariosp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(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usuario VARCHAR(50) NOT NULL,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texto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VARCHAR(50) NOT NULL,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contraseña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VARCHAR(50) NOT NULL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,</a:t>
            </a:r>
          </a:p>
          <a:p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fechac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DATETIME DEFAULT 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CURRENT_TIMESTAMP,</a:t>
            </a:r>
            <a:endParaRPr lang="en-U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PRIMARY KEY (usuario)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)";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279096" y="3057000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n-U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comentarioss</a:t>
            </a:r>
            <a:r>
              <a:rPr lang="en-U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= "CREATE TABLE IF NOT EXISTS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comentarios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(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id INT AUTO_INCREMENT PRIMARY KEY,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creador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VARCHAR(255),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id_comentario_principal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INT,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texto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VARCHAR(255),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imagenc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VARCHAR(255),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n-US" sz="1100" dirty="0" err="1">
                <a:solidFill>
                  <a:srgbClr val="6F6F6F"/>
                </a:solidFill>
                <a:latin typeface="Marcellus"/>
                <a:sym typeface="Marcellus"/>
              </a:rPr>
              <a:t>fechac</a:t>
            </a:r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DATETIME DEFAULT CURRENT_TIMESTAMP</a:t>
            </a:r>
          </a:p>
          <a:p>
            <a:pPr lvl="0"/>
            <a:r>
              <a:rPr lang="en-US" sz="1100" dirty="0">
                <a:solidFill>
                  <a:srgbClr val="6F6F6F"/>
                </a:solidFill>
                <a:latin typeface="Marcellus"/>
                <a:sym typeface="Marcellus"/>
              </a:rPr>
              <a:t>    )";</a:t>
            </a:r>
          </a:p>
        </p:txBody>
      </p:sp>
      <p:sp>
        <p:nvSpPr>
          <p:cNvPr id="166" name="Rectángulo 165"/>
          <p:cNvSpPr/>
          <p:nvPr/>
        </p:nvSpPr>
        <p:spPr>
          <a:xfrm>
            <a:off x="5809134" y="2986266"/>
            <a:ext cx="2238097" cy="85992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7" name="Rectángulo 166"/>
          <p:cNvSpPr/>
          <p:nvPr/>
        </p:nvSpPr>
        <p:spPr>
          <a:xfrm>
            <a:off x="5766458" y="3025859"/>
            <a:ext cx="23657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if (!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mysqli_query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$usuarios))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echo "Error al crear la tabla 'tweets': " .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mysqli_error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);}</a:t>
            </a:r>
          </a:p>
        </p:txBody>
      </p:sp>
    </p:spTree>
    <p:extLst>
      <p:ext uri="{BB962C8B-B14F-4D97-AF65-F5344CB8AC3E}">
        <p14:creationId xmlns:p14="http://schemas.microsoft.com/office/powerpoint/2010/main" val="71513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ángulo 160"/>
          <p:cNvSpPr/>
          <p:nvPr/>
        </p:nvSpPr>
        <p:spPr>
          <a:xfrm>
            <a:off x="539336" y="1914969"/>
            <a:ext cx="3590830" cy="212756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0" name="Rectángulo 159"/>
          <p:cNvSpPr/>
          <p:nvPr/>
        </p:nvSpPr>
        <p:spPr>
          <a:xfrm>
            <a:off x="4852540" y="1912306"/>
            <a:ext cx="3674644" cy="212756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Registro e inicio de sesión.</a:t>
            </a:r>
            <a:endParaRPr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9" y="2021655"/>
            <a:ext cx="3479586" cy="190886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t="3193" b="4321"/>
          <a:stretch/>
        </p:blipFill>
        <p:spPr>
          <a:xfrm>
            <a:off x="5129869" y="2017487"/>
            <a:ext cx="3077577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6183086" y="3040743"/>
            <a:ext cx="2445658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154"/>
          <p:cNvSpPr/>
          <p:nvPr/>
        </p:nvSpPr>
        <p:spPr>
          <a:xfrm>
            <a:off x="1618445" y="1464322"/>
            <a:ext cx="4282543" cy="206900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Registro e inicio de sesión.</a:t>
            </a:r>
            <a:endParaRPr sz="1600" dirty="0"/>
          </a:p>
        </p:txBody>
      </p:sp>
      <p:sp>
        <p:nvSpPr>
          <p:cNvPr id="159" name="Rectángulo 158"/>
          <p:cNvSpPr/>
          <p:nvPr/>
        </p:nvSpPr>
        <p:spPr>
          <a:xfrm>
            <a:off x="1727466" y="1617426"/>
            <a:ext cx="417352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 Recuperar los datos del formulario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if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isset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($_POST['usuario']) &amp;&amp;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isset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($_POST['contraseña'])){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$usuario = $_POST['usuario'];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$contraseña = $_POST['contraseña'];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 Escapar caracteres especiales para evitar inyección de SQL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$usuario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mysqli_real_escape_string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$usuario);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$contraseña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mysqli_real_escape_string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$contraseña);</a:t>
            </a:r>
          </a:p>
        </p:txBody>
      </p:sp>
      <p:pic>
        <p:nvPicPr>
          <p:cNvPr id="1026" name="Picture 2" descr="Ataques de inyección de SQL - Un método demasiado sencillo (SQL Injection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35" y="3118181"/>
            <a:ext cx="2127278" cy="16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38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60"/>
          <p:cNvSpPr txBox="1">
            <a:spLocks noGrp="1"/>
          </p:cNvSpPr>
          <p:nvPr>
            <p:ph type="title" idx="6"/>
          </p:nvPr>
        </p:nvSpPr>
        <p:spPr>
          <a:xfrm>
            <a:off x="913875" y="1956475"/>
            <a:ext cx="7959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/>
              </a:rPr>
              <a:t>02</a:t>
            </a:r>
            <a:endParaRPr dirty="0"/>
          </a:p>
        </p:txBody>
      </p:sp>
      <p:sp>
        <p:nvSpPr>
          <p:cNvPr id="1350" name="Google Shape;1350;p60"/>
          <p:cNvSpPr txBox="1">
            <a:spLocks noGrp="1"/>
          </p:cNvSpPr>
          <p:nvPr>
            <p:ph type="subTitle" idx="8"/>
          </p:nvPr>
        </p:nvSpPr>
        <p:spPr>
          <a:xfrm>
            <a:off x="1794296" y="296750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  <a:hlinkClick r:id="rId4" action="ppaction://hlinksldjump"/>
              </a:rPr>
              <a:t>Estructura</a:t>
            </a:r>
            <a:endParaRPr dirty="0"/>
          </a:p>
        </p:txBody>
      </p:sp>
      <p:sp>
        <p:nvSpPr>
          <p:cNvPr id="1351" name="Google Shape;1351;p60"/>
          <p:cNvSpPr txBox="1">
            <a:spLocks noGrp="1"/>
          </p:cNvSpPr>
          <p:nvPr>
            <p:ph type="title" idx="9"/>
          </p:nvPr>
        </p:nvSpPr>
        <p:spPr>
          <a:xfrm>
            <a:off x="913875" y="2467575"/>
            <a:ext cx="7959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352" name="Google Shape;1352;p60"/>
          <p:cNvSpPr txBox="1">
            <a:spLocks noGrp="1"/>
          </p:cNvSpPr>
          <p:nvPr>
            <p:ph type="subTitle" idx="14"/>
          </p:nvPr>
        </p:nvSpPr>
        <p:spPr>
          <a:xfrm>
            <a:off x="1794296" y="2445234"/>
            <a:ext cx="2096784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  <a:hlinkClick r:id="rId5" action="ppaction://hlinksldjump"/>
              </a:rPr>
              <a:t>Herramientas</a:t>
            </a:r>
            <a:endParaRPr dirty="0"/>
          </a:p>
        </p:txBody>
      </p:sp>
      <p:sp>
        <p:nvSpPr>
          <p:cNvPr id="1353" name="Google Shape;1353;p60"/>
          <p:cNvSpPr txBox="1">
            <a:spLocks noGrp="1"/>
          </p:cNvSpPr>
          <p:nvPr>
            <p:ph type="title" idx="15"/>
          </p:nvPr>
        </p:nvSpPr>
        <p:spPr>
          <a:xfrm>
            <a:off x="913875" y="2978675"/>
            <a:ext cx="7959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04</a:t>
            </a:r>
            <a:endParaRPr/>
          </a:p>
        </p:txBody>
      </p:sp>
      <p:sp>
        <p:nvSpPr>
          <p:cNvPr id="1354" name="Google Shape;1354;p60"/>
          <p:cNvSpPr txBox="1">
            <a:spLocks noGrp="1"/>
          </p:cNvSpPr>
          <p:nvPr>
            <p:ph type="subTitle" idx="17"/>
          </p:nvPr>
        </p:nvSpPr>
        <p:spPr>
          <a:xfrm>
            <a:off x="1794296" y="1944022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  <a:hlinkClick r:id="" action="ppaction://noaction"/>
              </a:rPr>
              <a:t>Obejtivo</a:t>
            </a:r>
            <a:endParaRPr dirty="0"/>
          </a:p>
        </p:txBody>
      </p:sp>
      <p:sp>
        <p:nvSpPr>
          <p:cNvPr id="1355" name="Google Shape;1355;p60"/>
          <p:cNvSpPr txBox="1">
            <a:spLocks noGrp="1"/>
          </p:cNvSpPr>
          <p:nvPr>
            <p:ph type="title" idx="18"/>
          </p:nvPr>
        </p:nvSpPr>
        <p:spPr>
          <a:xfrm>
            <a:off x="913875" y="3489775"/>
            <a:ext cx="7959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05</a:t>
            </a:r>
            <a:endParaRPr/>
          </a:p>
        </p:txBody>
      </p:sp>
      <p:sp>
        <p:nvSpPr>
          <p:cNvPr id="1356" name="Google Shape;1356;p60"/>
          <p:cNvSpPr txBox="1">
            <a:spLocks noGrp="1"/>
          </p:cNvSpPr>
          <p:nvPr>
            <p:ph type="subTitle" idx="4"/>
          </p:nvPr>
        </p:nvSpPr>
        <p:spPr>
          <a:xfrm>
            <a:off x="4401879" y="1956475"/>
            <a:ext cx="3828246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¿Como funcionará Picker?</a:t>
            </a:r>
            <a:endParaRPr dirty="0"/>
          </a:p>
        </p:txBody>
      </p:sp>
      <p:sp>
        <p:nvSpPr>
          <p:cNvPr id="1357" name="Google Shape;1357;p60"/>
          <p:cNvSpPr txBox="1">
            <a:spLocks noGrp="1"/>
          </p:cNvSpPr>
          <p:nvPr>
            <p:ph type="subTitle" idx="7"/>
          </p:nvPr>
        </p:nvSpPr>
        <p:spPr>
          <a:xfrm>
            <a:off x="4401879" y="2467575"/>
            <a:ext cx="3828246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Herramientas necesarias y utilizadas para la creación de Picker.</a:t>
            </a:r>
            <a:endParaRPr dirty="0"/>
          </a:p>
        </p:txBody>
      </p:sp>
      <p:sp>
        <p:nvSpPr>
          <p:cNvPr id="1358" name="Google Shape;1358;p60"/>
          <p:cNvSpPr txBox="1">
            <a:spLocks noGrp="1"/>
          </p:cNvSpPr>
          <p:nvPr>
            <p:ph type="subTitle" idx="13"/>
          </p:nvPr>
        </p:nvSpPr>
        <p:spPr>
          <a:xfrm>
            <a:off x="4401879" y="2978675"/>
            <a:ext cx="3828246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Organización y distribución de los códigos.</a:t>
            </a:r>
            <a:endParaRPr dirty="0"/>
          </a:p>
        </p:txBody>
      </p:sp>
      <p:sp>
        <p:nvSpPr>
          <p:cNvPr id="1359" name="Google Shape;1359;p60"/>
          <p:cNvSpPr txBox="1">
            <a:spLocks noGrp="1"/>
          </p:cNvSpPr>
          <p:nvPr>
            <p:ph type="subTitle" idx="16"/>
          </p:nvPr>
        </p:nvSpPr>
        <p:spPr>
          <a:xfrm>
            <a:off x="4401879" y="3489775"/>
            <a:ext cx="3828246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Manejo y posibilidades de Picker.</a:t>
            </a:r>
            <a:endParaRPr dirty="0"/>
          </a:p>
        </p:txBody>
      </p:sp>
      <p:sp>
        <p:nvSpPr>
          <p:cNvPr id="1360" name="Google Shape;1360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1361" name="Google Shape;1361;p60"/>
          <p:cNvSpPr txBox="1">
            <a:spLocks noGrp="1"/>
          </p:cNvSpPr>
          <p:nvPr>
            <p:ph type="subTitle" idx="2"/>
          </p:nvPr>
        </p:nvSpPr>
        <p:spPr>
          <a:xfrm>
            <a:off x="1794296" y="3468717"/>
            <a:ext cx="231696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  <a:hlinkClick r:id="rId6" action="ppaction://hlinksldjump"/>
              </a:rPr>
              <a:t>F</a:t>
            </a:r>
            <a:r>
              <a:rPr lang="es-ES" dirty="0" smtClean="0">
                <a:uFill>
                  <a:noFill/>
                </a:uFill>
                <a:hlinkClick r:id="rId6" action="ppaction://hlinksldjump"/>
              </a:rPr>
              <a:t>uncionalidades</a:t>
            </a:r>
            <a:endParaRPr lang="es-ES" dirty="0"/>
          </a:p>
        </p:txBody>
      </p:sp>
      <p:sp>
        <p:nvSpPr>
          <p:cNvPr id="1362" name="Google Shape;1362;p60"/>
          <p:cNvSpPr txBox="1">
            <a:spLocks noGrp="1"/>
          </p:cNvSpPr>
          <p:nvPr>
            <p:ph type="subTitle" idx="1"/>
          </p:nvPr>
        </p:nvSpPr>
        <p:spPr>
          <a:xfrm>
            <a:off x="4401879" y="1445375"/>
            <a:ext cx="3828246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¿Qué será Picker?</a:t>
            </a:r>
            <a:endParaRPr dirty="0"/>
          </a:p>
        </p:txBody>
      </p:sp>
      <p:sp>
        <p:nvSpPr>
          <p:cNvPr id="1363" name="Google Shape;1363;p60"/>
          <p:cNvSpPr txBox="1">
            <a:spLocks noGrp="1"/>
          </p:cNvSpPr>
          <p:nvPr>
            <p:ph type="title" idx="3"/>
          </p:nvPr>
        </p:nvSpPr>
        <p:spPr>
          <a:xfrm>
            <a:off x="913875" y="1445375"/>
            <a:ext cx="7959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01</a:t>
            </a:r>
            <a:endParaRPr/>
          </a:p>
        </p:txBody>
      </p:sp>
      <p:sp>
        <p:nvSpPr>
          <p:cNvPr id="1364" name="Google Shape;1364;p60"/>
          <p:cNvSpPr txBox="1">
            <a:spLocks noGrp="1"/>
          </p:cNvSpPr>
          <p:nvPr>
            <p:ph type="subTitle" idx="5"/>
          </p:nvPr>
        </p:nvSpPr>
        <p:spPr>
          <a:xfrm>
            <a:off x="1794296" y="1447145"/>
            <a:ext cx="18222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  <a:hlinkClick r:id="rId7" action="ppaction://hlinksldjump"/>
              </a:rPr>
              <a:t>Introdución</a:t>
            </a:r>
            <a:endParaRPr dirty="0"/>
          </a:p>
        </p:txBody>
      </p:sp>
      <p:sp>
        <p:nvSpPr>
          <p:cNvPr id="1365" name="Google Shape;1365;p60">
            <a:hlinkClick r:id="rId6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66" name="Google Shape;1366;p60">
            <a:hlinkClick r:id="rId7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67" name="Google Shape;1367;p60">
            <a:hlinkClick r:id="rId4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68" name="Google Shape;1368;p60">
            <a:hlinkClick r:id="rId5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69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370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60">
            <a:hlinkClick r:id="" action="ppaction://hlinkshowjump?jump=previousslide"/>
          </p:cNvPr>
          <p:cNvSpPr/>
          <p:nvPr/>
        </p:nvSpPr>
        <p:spPr>
          <a:xfrm rot="-54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2" name="Google Shape;1372;p60"/>
          <p:cNvGrpSpPr/>
          <p:nvPr/>
        </p:nvGrpSpPr>
        <p:grpSpPr>
          <a:xfrm>
            <a:off x="8053477" y="374790"/>
            <a:ext cx="769645" cy="721236"/>
            <a:chOff x="13529150" y="1729613"/>
            <a:chExt cx="945975" cy="886475"/>
          </a:xfrm>
        </p:grpSpPr>
        <p:sp>
          <p:nvSpPr>
            <p:cNvPr id="1373" name="Google Shape;1373;p60"/>
            <p:cNvSpPr/>
            <p:nvPr/>
          </p:nvSpPr>
          <p:spPr>
            <a:xfrm>
              <a:off x="13775025" y="1755163"/>
              <a:ext cx="79450" cy="839350"/>
            </a:xfrm>
            <a:custGeom>
              <a:avLst/>
              <a:gdLst/>
              <a:ahLst/>
              <a:cxnLst/>
              <a:rect l="l" t="t" r="r" b="b"/>
              <a:pathLst>
                <a:path w="3178" h="33574" extrusionOk="0">
                  <a:moveTo>
                    <a:pt x="3177" y="1"/>
                  </a:moveTo>
                  <a:lnTo>
                    <a:pt x="3177" y="1"/>
                  </a:lnTo>
                  <a:cubicBezTo>
                    <a:pt x="2655" y="175"/>
                    <a:pt x="2133" y="327"/>
                    <a:pt x="1654" y="523"/>
                  </a:cubicBezTo>
                  <a:cubicBezTo>
                    <a:pt x="1306" y="11402"/>
                    <a:pt x="718" y="22260"/>
                    <a:pt x="0" y="33117"/>
                  </a:cubicBezTo>
                  <a:cubicBezTo>
                    <a:pt x="349" y="33291"/>
                    <a:pt x="718" y="33443"/>
                    <a:pt x="1110" y="33574"/>
                  </a:cubicBezTo>
                  <a:cubicBezTo>
                    <a:pt x="1524" y="22368"/>
                    <a:pt x="2220" y="11185"/>
                    <a:pt x="31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13816375" y="1740488"/>
              <a:ext cx="95750" cy="868175"/>
            </a:xfrm>
            <a:custGeom>
              <a:avLst/>
              <a:gdLst/>
              <a:ahLst/>
              <a:cxnLst/>
              <a:rect l="l" t="t" r="r" b="b"/>
              <a:pathLst>
                <a:path w="3830" h="34727" extrusionOk="0">
                  <a:moveTo>
                    <a:pt x="3829" y="0"/>
                  </a:moveTo>
                  <a:lnTo>
                    <a:pt x="3829" y="0"/>
                  </a:lnTo>
                  <a:cubicBezTo>
                    <a:pt x="3220" y="131"/>
                    <a:pt x="2655" y="283"/>
                    <a:pt x="2089" y="436"/>
                  </a:cubicBezTo>
                  <a:cubicBezTo>
                    <a:pt x="1153" y="11706"/>
                    <a:pt x="457" y="23021"/>
                    <a:pt x="0" y="34357"/>
                  </a:cubicBezTo>
                  <a:cubicBezTo>
                    <a:pt x="522" y="34509"/>
                    <a:pt x="1044" y="34639"/>
                    <a:pt x="1567" y="34726"/>
                  </a:cubicBezTo>
                  <a:cubicBezTo>
                    <a:pt x="2546" y="23173"/>
                    <a:pt x="3351" y="11598"/>
                    <a:pt x="3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13930600" y="1732338"/>
              <a:ext cx="123500" cy="883750"/>
            </a:xfrm>
            <a:custGeom>
              <a:avLst/>
              <a:gdLst/>
              <a:ahLst/>
              <a:cxnLst/>
              <a:rect l="l" t="t" r="r" b="b"/>
              <a:pathLst>
                <a:path w="4940" h="35350" extrusionOk="0">
                  <a:moveTo>
                    <a:pt x="3373" y="0"/>
                  </a:moveTo>
                  <a:cubicBezTo>
                    <a:pt x="2524" y="6484"/>
                    <a:pt x="1871" y="12990"/>
                    <a:pt x="1371" y="19539"/>
                  </a:cubicBezTo>
                  <a:cubicBezTo>
                    <a:pt x="958" y="24804"/>
                    <a:pt x="522" y="30070"/>
                    <a:pt x="0" y="35335"/>
                  </a:cubicBezTo>
                  <a:cubicBezTo>
                    <a:pt x="325" y="35344"/>
                    <a:pt x="657" y="35350"/>
                    <a:pt x="991" y="35350"/>
                  </a:cubicBezTo>
                  <a:cubicBezTo>
                    <a:pt x="1465" y="35350"/>
                    <a:pt x="1944" y="35339"/>
                    <a:pt x="2415" y="35314"/>
                  </a:cubicBezTo>
                  <a:cubicBezTo>
                    <a:pt x="2394" y="30614"/>
                    <a:pt x="2459" y="25892"/>
                    <a:pt x="2764" y="21171"/>
                  </a:cubicBezTo>
                  <a:cubicBezTo>
                    <a:pt x="3242" y="14143"/>
                    <a:pt x="4004" y="7137"/>
                    <a:pt x="4939" y="174"/>
                  </a:cubicBezTo>
                  <a:cubicBezTo>
                    <a:pt x="4352" y="87"/>
                    <a:pt x="3830" y="22"/>
                    <a:pt x="3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13735850" y="1771488"/>
              <a:ext cx="71825" cy="807800"/>
            </a:xfrm>
            <a:custGeom>
              <a:avLst/>
              <a:gdLst/>
              <a:ahLst/>
              <a:cxnLst/>
              <a:rect l="l" t="t" r="r" b="b"/>
              <a:pathLst>
                <a:path w="2873" h="32312" extrusionOk="0">
                  <a:moveTo>
                    <a:pt x="2873" y="1"/>
                  </a:moveTo>
                  <a:lnTo>
                    <a:pt x="2873" y="1"/>
                  </a:lnTo>
                  <a:cubicBezTo>
                    <a:pt x="2372" y="197"/>
                    <a:pt x="1894" y="414"/>
                    <a:pt x="1437" y="632"/>
                  </a:cubicBezTo>
                  <a:cubicBezTo>
                    <a:pt x="545" y="10923"/>
                    <a:pt x="153" y="21237"/>
                    <a:pt x="1" y="31572"/>
                  </a:cubicBezTo>
                  <a:cubicBezTo>
                    <a:pt x="392" y="31833"/>
                    <a:pt x="828" y="32072"/>
                    <a:pt x="1241" y="32312"/>
                  </a:cubicBezTo>
                  <a:cubicBezTo>
                    <a:pt x="1959" y="21541"/>
                    <a:pt x="2525" y="10771"/>
                    <a:pt x="2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14435925" y="2051638"/>
              <a:ext cx="39200" cy="292125"/>
            </a:xfrm>
            <a:custGeom>
              <a:avLst/>
              <a:gdLst/>
              <a:ahLst/>
              <a:cxnLst/>
              <a:rect l="l" t="t" r="r" b="b"/>
              <a:pathLst>
                <a:path w="1568" h="11685" extrusionOk="0">
                  <a:moveTo>
                    <a:pt x="1241" y="0"/>
                  </a:moveTo>
                  <a:cubicBezTo>
                    <a:pt x="806" y="3895"/>
                    <a:pt x="392" y="7768"/>
                    <a:pt x="1" y="11684"/>
                  </a:cubicBezTo>
                  <a:cubicBezTo>
                    <a:pt x="958" y="9421"/>
                    <a:pt x="1502" y="6767"/>
                    <a:pt x="1545" y="3612"/>
                  </a:cubicBezTo>
                  <a:cubicBezTo>
                    <a:pt x="1567" y="2394"/>
                    <a:pt x="1480" y="1197"/>
                    <a:pt x="1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14008375" y="1739938"/>
              <a:ext cx="97950" cy="873625"/>
            </a:xfrm>
            <a:custGeom>
              <a:avLst/>
              <a:gdLst/>
              <a:ahLst/>
              <a:cxnLst/>
              <a:rect l="l" t="t" r="r" b="b"/>
              <a:pathLst>
                <a:path w="3918" h="34945" extrusionOk="0">
                  <a:moveTo>
                    <a:pt x="2612" y="1"/>
                  </a:moveTo>
                  <a:cubicBezTo>
                    <a:pt x="2285" y="2264"/>
                    <a:pt x="1981" y="4526"/>
                    <a:pt x="1720" y="6789"/>
                  </a:cubicBezTo>
                  <a:cubicBezTo>
                    <a:pt x="784" y="14949"/>
                    <a:pt x="1" y="23195"/>
                    <a:pt x="1" y="31419"/>
                  </a:cubicBezTo>
                  <a:cubicBezTo>
                    <a:pt x="1" y="32594"/>
                    <a:pt x="1" y="33769"/>
                    <a:pt x="22" y="34944"/>
                  </a:cubicBezTo>
                  <a:cubicBezTo>
                    <a:pt x="284" y="34923"/>
                    <a:pt x="545" y="34901"/>
                    <a:pt x="806" y="34879"/>
                  </a:cubicBezTo>
                  <a:cubicBezTo>
                    <a:pt x="2111" y="23369"/>
                    <a:pt x="3199" y="11815"/>
                    <a:pt x="3917" y="218"/>
                  </a:cubicBezTo>
                  <a:cubicBezTo>
                    <a:pt x="3460" y="131"/>
                    <a:pt x="3025" y="66"/>
                    <a:pt x="2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13591700" y="1892788"/>
              <a:ext cx="45725" cy="561925"/>
            </a:xfrm>
            <a:custGeom>
              <a:avLst/>
              <a:gdLst/>
              <a:ahLst/>
              <a:cxnLst/>
              <a:rect l="l" t="t" r="r" b="b"/>
              <a:pathLst>
                <a:path w="1829" h="22477" extrusionOk="0">
                  <a:moveTo>
                    <a:pt x="1829" y="1"/>
                  </a:moveTo>
                  <a:lnTo>
                    <a:pt x="1829" y="1"/>
                  </a:lnTo>
                  <a:cubicBezTo>
                    <a:pt x="1633" y="197"/>
                    <a:pt x="1480" y="414"/>
                    <a:pt x="1306" y="632"/>
                  </a:cubicBezTo>
                  <a:cubicBezTo>
                    <a:pt x="806" y="6071"/>
                    <a:pt x="436" y="11511"/>
                    <a:pt x="153" y="16994"/>
                  </a:cubicBezTo>
                  <a:cubicBezTo>
                    <a:pt x="110" y="17995"/>
                    <a:pt x="44" y="19017"/>
                    <a:pt x="1" y="20018"/>
                  </a:cubicBezTo>
                  <a:cubicBezTo>
                    <a:pt x="414" y="20867"/>
                    <a:pt x="915" y="21694"/>
                    <a:pt x="1459" y="22477"/>
                  </a:cubicBezTo>
                  <a:cubicBezTo>
                    <a:pt x="1568" y="14970"/>
                    <a:pt x="1720" y="7486"/>
                    <a:pt x="1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13636850" y="1835138"/>
              <a:ext cx="58225" cy="663650"/>
            </a:xfrm>
            <a:custGeom>
              <a:avLst/>
              <a:gdLst/>
              <a:ahLst/>
              <a:cxnLst/>
              <a:rect l="l" t="t" r="r" b="b"/>
              <a:pathLst>
                <a:path w="2329" h="26546" extrusionOk="0">
                  <a:moveTo>
                    <a:pt x="2329" y="0"/>
                  </a:moveTo>
                  <a:lnTo>
                    <a:pt x="2329" y="0"/>
                  </a:lnTo>
                  <a:cubicBezTo>
                    <a:pt x="1633" y="544"/>
                    <a:pt x="980" y="1175"/>
                    <a:pt x="393" y="1828"/>
                  </a:cubicBezTo>
                  <a:cubicBezTo>
                    <a:pt x="284" y="9639"/>
                    <a:pt x="110" y="17450"/>
                    <a:pt x="1" y="25262"/>
                  </a:cubicBezTo>
                  <a:cubicBezTo>
                    <a:pt x="349" y="25697"/>
                    <a:pt x="697" y="26132"/>
                    <a:pt x="1067" y="26545"/>
                  </a:cubicBezTo>
                  <a:cubicBezTo>
                    <a:pt x="1241" y="17690"/>
                    <a:pt x="1611" y="8834"/>
                    <a:pt x="2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13682000" y="1797613"/>
              <a:ext cx="70200" cy="750125"/>
            </a:xfrm>
            <a:custGeom>
              <a:avLst/>
              <a:gdLst/>
              <a:ahLst/>
              <a:cxnLst/>
              <a:rect l="l" t="t" r="r" b="b"/>
              <a:pathLst>
                <a:path w="2808" h="30005" extrusionOk="0">
                  <a:moveTo>
                    <a:pt x="2808" y="0"/>
                  </a:moveTo>
                  <a:lnTo>
                    <a:pt x="2808" y="0"/>
                  </a:lnTo>
                  <a:cubicBezTo>
                    <a:pt x="2307" y="283"/>
                    <a:pt x="1807" y="588"/>
                    <a:pt x="1306" y="914"/>
                  </a:cubicBezTo>
                  <a:cubicBezTo>
                    <a:pt x="545" y="10183"/>
                    <a:pt x="175" y="19495"/>
                    <a:pt x="1" y="28786"/>
                  </a:cubicBezTo>
                  <a:cubicBezTo>
                    <a:pt x="436" y="29221"/>
                    <a:pt x="915" y="29635"/>
                    <a:pt x="1415" y="30005"/>
                  </a:cubicBezTo>
                  <a:cubicBezTo>
                    <a:pt x="1567" y="19996"/>
                    <a:pt x="1959" y="9965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14216175" y="1810663"/>
              <a:ext cx="120225" cy="752850"/>
            </a:xfrm>
            <a:custGeom>
              <a:avLst/>
              <a:gdLst/>
              <a:ahLst/>
              <a:cxnLst/>
              <a:rect l="l" t="t" r="r" b="b"/>
              <a:pathLst>
                <a:path w="4809" h="30114" extrusionOk="0">
                  <a:moveTo>
                    <a:pt x="2807" y="0"/>
                  </a:moveTo>
                  <a:cubicBezTo>
                    <a:pt x="2067" y="6006"/>
                    <a:pt x="1480" y="12011"/>
                    <a:pt x="1001" y="18060"/>
                  </a:cubicBezTo>
                  <a:cubicBezTo>
                    <a:pt x="697" y="22085"/>
                    <a:pt x="348" y="26088"/>
                    <a:pt x="0" y="30114"/>
                  </a:cubicBezTo>
                  <a:cubicBezTo>
                    <a:pt x="174" y="30027"/>
                    <a:pt x="370" y="29939"/>
                    <a:pt x="566" y="29831"/>
                  </a:cubicBezTo>
                  <a:cubicBezTo>
                    <a:pt x="1349" y="25436"/>
                    <a:pt x="2089" y="20997"/>
                    <a:pt x="2698" y="16536"/>
                  </a:cubicBezTo>
                  <a:cubicBezTo>
                    <a:pt x="3373" y="11489"/>
                    <a:pt x="3982" y="6375"/>
                    <a:pt x="4809" y="1328"/>
                  </a:cubicBezTo>
                  <a:cubicBezTo>
                    <a:pt x="4178" y="849"/>
                    <a:pt x="3503" y="392"/>
                    <a:pt x="2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13864775" y="1729613"/>
              <a:ext cx="113700" cy="883950"/>
            </a:xfrm>
            <a:custGeom>
              <a:avLst/>
              <a:gdLst/>
              <a:ahLst/>
              <a:cxnLst/>
              <a:rect l="l" t="t" r="r" b="b"/>
              <a:pathLst>
                <a:path w="4548" h="35358" extrusionOk="0">
                  <a:moveTo>
                    <a:pt x="4243" y="0"/>
                  </a:moveTo>
                  <a:cubicBezTo>
                    <a:pt x="3569" y="109"/>
                    <a:pt x="2916" y="240"/>
                    <a:pt x="2285" y="348"/>
                  </a:cubicBezTo>
                  <a:cubicBezTo>
                    <a:pt x="1785" y="11989"/>
                    <a:pt x="980" y="23608"/>
                    <a:pt x="1" y="35227"/>
                  </a:cubicBezTo>
                  <a:lnTo>
                    <a:pt x="262" y="35249"/>
                  </a:lnTo>
                  <a:cubicBezTo>
                    <a:pt x="544" y="35292"/>
                    <a:pt x="849" y="35314"/>
                    <a:pt x="1154" y="35357"/>
                  </a:cubicBezTo>
                  <a:cubicBezTo>
                    <a:pt x="1676" y="30157"/>
                    <a:pt x="2111" y="24979"/>
                    <a:pt x="2524" y="19778"/>
                  </a:cubicBezTo>
                  <a:cubicBezTo>
                    <a:pt x="3047" y="13164"/>
                    <a:pt x="3699" y="6593"/>
                    <a:pt x="4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14240100" y="1850363"/>
              <a:ext cx="136025" cy="701175"/>
            </a:xfrm>
            <a:custGeom>
              <a:avLst/>
              <a:gdLst/>
              <a:ahLst/>
              <a:cxnLst/>
              <a:rect l="l" t="t" r="r" b="b"/>
              <a:pathLst>
                <a:path w="5441" h="28047" extrusionOk="0">
                  <a:moveTo>
                    <a:pt x="4178" y="1"/>
                  </a:moveTo>
                  <a:cubicBezTo>
                    <a:pt x="3330" y="5266"/>
                    <a:pt x="2720" y="10575"/>
                    <a:pt x="2002" y="15819"/>
                  </a:cubicBezTo>
                  <a:cubicBezTo>
                    <a:pt x="1437" y="19909"/>
                    <a:pt x="740" y="24000"/>
                    <a:pt x="1" y="28047"/>
                  </a:cubicBezTo>
                  <a:cubicBezTo>
                    <a:pt x="1023" y="27525"/>
                    <a:pt x="2002" y="26894"/>
                    <a:pt x="2916" y="26197"/>
                  </a:cubicBezTo>
                  <a:cubicBezTo>
                    <a:pt x="3482" y="17799"/>
                    <a:pt x="4287" y="9444"/>
                    <a:pt x="5440" y="1110"/>
                  </a:cubicBezTo>
                  <a:cubicBezTo>
                    <a:pt x="5049" y="719"/>
                    <a:pt x="4613" y="349"/>
                    <a:pt x="4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14389150" y="1944463"/>
              <a:ext cx="68025" cy="481975"/>
            </a:xfrm>
            <a:custGeom>
              <a:avLst/>
              <a:gdLst/>
              <a:ahLst/>
              <a:cxnLst/>
              <a:rect l="l" t="t" r="r" b="b"/>
              <a:pathLst>
                <a:path w="2721" h="19279" extrusionOk="0">
                  <a:moveTo>
                    <a:pt x="1502" y="1"/>
                  </a:moveTo>
                  <a:cubicBezTo>
                    <a:pt x="1067" y="6419"/>
                    <a:pt x="566" y="12838"/>
                    <a:pt x="0" y="19278"/>
                  </a:cubicBezTo>
                  <a:cubicBezTo>
                    <a:pt x="436" y="18691"/>
                    <a:pt x="827" y="18082"/>
                    <a:pt x="1154" y="17451"/>
                  </a:cubicBezTo>
                  <a:cubicBezTo>
                    <a:pt x="1632" y="12555"/>
                    <a:pt x="2154" y="7660"/>
                    <a:pt x="2720" y="2764"/>
                  </a:cubicBezTo>
                  <a:cubicBezTo>
                    <a:pt x="2416" y="1807"/>
                    <a:pt x="2002" y="871"/>
                    <a:pt x="15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14037750" y="1747563"/>
              <a:ext cx="127325" cy="863825"/>
            </a:xfrm>
            <a:custGeom>
              <a:avLst/>
              <a:gdLst/>
              <a:ahLst/>
              <a:cxnLst/>
              <a:rect l="l" t="t" r="r" b="b"/>
              <a:pathLst>
                <a:path w="5093" h="34553" extrusionOk="0">
                  <a:moveTo>
                    <a:pt x="3112" y="0"/>
                  </a:moveTo>
                  <a:cubicBezTo>
                    <a:pt x="2372" y="11532"/>
                    <a:pt x="1284" y="23064"/>
                    <a:pt x="1" y="34552"/>
                  </a:cubicBezTo>
                  <a:cubicBezTo>
                    <a:pt x="305" y="34509"/>
                    <a:pt x="632" y="34465"/>
                    <a:pt x="936" y="34422"/>
                  </a:cubicBezTo>
                  <a:cubicBezTo>
                    <a:pt x="1415" y="30309"/>
                    <a:pt x="1872" y="26197"/>
                    <a:pt x="2285" y="22063"/>
                  </a:cubicBezTo>
                  <a:cubicBezTo>
                    <a:pt x="3025" y="14839"/>
                    <a:pt x="3939" y="7681"/>
                    <a:pt x="5092" y="501"/>
                  </a:cubicBezTo>
                  <a:cubicBezTo>
                    <a:pt x="4396" y="305"/>
                    <a:pt x="3743" y="153"/>
                    <a:pt x="3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13529150" y="1941738"/>
              <a:ext cx="74000" cy="415075"/>
            </a:xfrm>
            <a:custGeom>
              <a:avLst/>
              <a:gdLst/>
              <a:ahLst/>
              <a:cxnLst/>
              <a:rect l="l" t="t" r="r" b="b"/>
              <a:pathLst>
                <a:path w="2960" h="16603" extrusionOk="0">
                  <a:moveTo>
                    <a:pt x="2960" y="1"/>
                  </a:moveTo>
                  <a:lnTo>
                    <a:pt x="2960" y="1"/>
                  </a:lnTo>
                  <a:cubicBezTo>
                    <a:pt x="1741" y="2090"/>
                    <a:pt x="1023" y="4440"/>
                    <a:pt x="545" y="6877"/>
                  </a:cubicBezTo>
                  <a:cubicBezTo>
                    <a:pt x="1" y="9749"/>
                    <a:pt x="479" y="13295"/>
                    <a:pt x="1828" y="16602"/>
                  </a:cubicBezTo>
                  <a:cubicBezTo>
                    <a:pt x="1850" y="16102"/>
                    <a:pt x="1872" y="15602"/>
                    <a:pt x="1915" y="15101"/>
                  </a:cubicBezTo>
                  <a:cubicBezTo>
                    <a:pt x="2177" y="10053"/>
                    <a:pt x="2525" y="5027"/>
                    <a:pt x="2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14332575" y="1896063"/>
              <a:ext cx="87050" cy="592375"/>
            </a:xfrm>
            <a:custGeom>
              <a:avLst/>
              <a:gdLst/>
              <a:ahLst/>
              <a:cxnLst/>
              <a:rect l="l" t="t" r="r" b="b"/>
              <a:pathLst>
                <a:path w="3482" h="23695" extrusionOk="0">
                  <a:moveTo>
                    <a:pt x="2372" y="0"/>
                  </a:moveTo>
                  <a:cubicBezTo>
                    <a:pt x="1306" y="7855"/>
                    <a:pt x="566" y="15775"/>
                    <a:pt x="1" y="23695"/>
                  </a:cubicBezTo>
                  <a:cubicBezTo>
                    <a:pt x="697" y="23086"/>
                    <a:pt x="1328" y="22411"/>
                    <a:pt x="1915" y="21693"/>
                  </a:cubicBezTo>
                  <a:cubicBezTo>
                    <a:pt x="2503" y="14948"/>
                    <a:pt x="3025" y="8203"/>
                    <a:pt x="3482" y="1436"/>
                  </a:cubicBezTo>
                  <a:cubicBezTo>
                    <a:pt x="3134" y="936"/>
                    <a:pt x="2786" y="457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14079650" y="1766063"/>
              <a:ext cx="143075" cy="838800"/>
            </a:xfrm>
            <a:custGeom>
              <a:avLst/>
              <a:gdLst/>
              <a:ahLst/>
              <a:cxnLst/>
              <a:rect l="l" t="t" r="r" b="b"/>
              <a:pathLst>
                <a:path w="5723" h="33552" extrusionOk="0">
                  <a:moveTo>
                    <a:pt x="4091" y="0"/>
                  </a:moveTo>
                  <a:cubicBezTo>
                    <a:pt x="2959" y="7224"/>
                    <a:pt x="2045" y="14448"/>
                    <a:pt x="1305" y="21758"/>
                  </a:cubicBezTo>
                  <a:cubicBezTo>
                    <a:pt x="892" y="25675"/>
                    <a:pt x="457" y="29613"/>
                    <a:pt x="0" y="33551"/>
                  </a:cubicBezTo>
                  <a:cubicBezTo>
                    <a:pt x="522" y="33464"/>
                    <a:pt x="1023" y="33355"/>
                    <a:pt x="1523" y="33247"/>
                  </a:cubicBezTo>
                  <a:cubicBezTo>
                    <a:pt x="3198" y="22389"/>
                    <a:pt x="4569" y="11488"/>
                    <a:pt x="5722" y="566"/>
                  </a:cubicBezTo>
                  <a:cubicBezTo>
                    <a:pt x="5178" y="348"/>
                    <a:pt x="4634" y="152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14127500" y="1784013"/>
              <a:ext cx="124600" cy="810500"/>
            </a:xfrm>
            <a:custGeom>
              <a:avLst/>
              <a:gdLst/>
              <a:ahLst/>
              <a:cxnLst/>
              <a:rect l="l" t="t" r="r" b="b"/>
              <a:pathLst>
                <a:path w="4984" h="32420" extrusionOk="0">
                  <a:moveTo>
                    <a:pt x="4157" y="0"/>
                  </a:moveTo>
                  <a:cubicBezTo>
                    <a:pt x="3003" y="10836"/>
                    <a:pt x="1633" y="21649"/>
                    <a:pt x="1" y="32420"/>
                  </a:cubicBezTo>
                  <a:cubicBezTo>
                    <a:pt x="653" y="32246"/>
                    <a:pt x="1328" y="32050"/>
                    <a:pt x="1981" y="31811"/>
                  </a:cubicBezTo>
                  <a:cubicBezTo>
                    <a:pt x="2372" y="27633"/>
                    <a:pt x="2720" y="23455"/>
                    <a:pt x="3047" y="19278"/>
                  </a:cubicBezTo>
                  <a:cubicBezTo>
                    <a:pt x="3547" y="12946"/>
                    <a:pt x="4178" y="6658"/>
                    <a:pt x="4983" y="370"/>
                  </a:cubicBezTo>
                  <a:cubicBezTo>
                    <a:pt x="4700" y="239"/>
                    <a:pt x="4439" y="109"/>
                    <a:pt x="4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391" name="Google Shape;1391;p60"/>
          <p:cNvGrpSpPr/>
          <p:nvPr/>
        </p:nvGrpSpPr>
        <p:grpSpPr>
          <a:xfrm>
            <a:off x="-629837" y="-345837"/>
            <a:ext cx="2158250" cy="1350625"/>
            <a:chOff x="-129562" y="-111337"/>
            <a:chExt cx="2158250" cy="1350625"/>
          </a:xfrm>
        </p:grpSpPr>
        <p:sp>
          <p:nvSpPr>
            <p:cNvPr id="1392" name="Google Shape;1392;p60"/>
            <p:cNvSpPr/>
            <p:nvPr/>
          </p:nvSpPr>
          <p:spPr>
            <a:xfrm>
              <a:off x="-65437" y="-61112"/>
              <a:ext cx="1917325" cy="1189500"/>
            </a:xfrm>
            <a:custGeom>
              <a:avLst/>
              <a:gdLst/>
              <a:ahLst/>
              <a:cxnLst/>
              <a:rect l="l" t="t" r="r" b="b"/>
              <a:pathLst>
                <a:path w="76693" h="47580" extrusionOk="0">
                  <a:moveTo>
                    <a:pt x="71047" y="0"/>
                  </a:moveTo>
                  <a:cubicBezTo>
                    <a:pt x="70791" y="0"/>
                    <a:pt x="70451" y="166"/>
                    <a:pt x="70481" y="389"/>
                  </a:cubicBezTo>
                  <a:cubicBezTo>
                    <a:pt x="71179" y="8578"/>
                    <a:pt x="74413" y="16348"/>
                    <a:pt x="74808" y="24537"/>
                  </a:cubicBezTo>
                  <a:cubicBezTo>
                    <a:pt x="74994" y="28515"/>
                    <a:pt x="74320" y="32493"/>
                    <a:pt x="72156" y="35890"/>
                  </a:cubicBezTo>
                  <a:cubicBezTo>
                    <a:pt x="69620" y="39938"/>
                    <a:pt x="65363" y="42939"/>
                    <a:pt x="60966" y="44707"/>
                  </a:cubicBezTo>
                  <a:cubicBezTo>
                    <a:pt x="56925" y="46323"/>
                    <a:pt x="52547" y="47022"/>
                    <a:pt x="48137" y="47022"/>
                  </a:cubicBezTo>
                  <a:cubicBezTo>
                    <a:pt x="43154" y="47022"/>
                    <a:pt x="38131" y="46129"/>
                    <a:pt x="33515" y="44660"/>
                  </a:cubicBezTo>
                  <a:cubicBezTo>
                    <a:pt x="29234" y="43358"/>
                    <a:pt x="25186" y="41380"/>
                    <a:pt x="21511" y="38798"/>
                  </a:cubicBezTo>
                  <a:cubicBezTo>
                    <a:pt x="17277" y="35773"/>
                    <a:pt x="13531" y="31795"/>
                    <a:pt x="10367" y="27701"/>
                  </a:cubicBezTo>
                  <a:cubicBezTo>
                    <a:pt x="7645" y="24258"/>
                    <a:pt x="5459" y="20419"/>
                    <a:pt x="3877" y="16325"/>
                  </a:cubicBezTo>
                  <a:cubicBezTo>
                    <a:pt x="2713" y="13231"/>
                    <a:pt x="1922" y="10044"/>
                    <a:pt x="899" y="6903"/>
                  </a:cubicBezTo>
                  <a:cubicBezTo>
                    <a:pt x="866" y="6780"/>
                    <a:pt x="741" y="6729"/>
                    <a:pt x="597" y="6729"/>
                  </a:cubicBezTo>
                  <a:cubicBezTo>
                    <a:pt x="331" y="6729"/>
                    <a:pt x="1" y="6901"/>
                    <a:pt x="61" y="7112"/>
                  </a:cubicBezTo>
                  <a:cubicBezTo>
                    <a:pt x="1038" y="10090"/>
                    <a:pt x="1783" y="13091"/>
                    <a:pt x="2830" y="16022"/>
                  </a:cubicBezTo>
                  <a:cubicBezTo>
                    <a:pt x="4179" y="19652"/>
                    <a:pt x="5994" y="23095"/>
                    <a:pt x="8250" y="26259"/>
                  </a:cubicBezTo>
                  <a:cubicBezTo>
                    <a:pt x="14020" y="34401"/>
                    <a:pt x="21650" y="41101"/>
                    <a:pt x="31095" y="44544"/>
                  </a:cubicBezTo>
                  <a:cubicBezTo>
                    <a:pt x="36349" y="46445"/>
                    <a:pt x="42097" y="47579"/>
                    <a:pt x="47803" y="47579"/>
                  </a:cubicBezTo>
                  <a:cubicBezTo>
                    <a:pt x="51521" y="47579"/>
                    <a:pt x="55222" y="47098"/>
                    <a:pt x="58756" y="46033"/>
                  </a:cubicBezTo>
                  <a:cubicBezTo>
                    <a:pt x="66898" y="43613"/>
                    <a:pt x="74459" y="37448"/>
                    <a:pt x="75529" y="28608"/>
                  </a:cubicBezTo>
                  <a:cubicBezTo>
                    <a:pt x="76692" y="19024"/>
                    <a:pt x="72156" y="9648"/>
                    <a:pt x="71318" y="180"/>
                  </a:cubicBezTo>
                  <a:cubicBezTo>
                    <a:pt x="71310" y="54"/>
                    <a:pt x="71192" y="0"/>
                    <a:pt x="71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-129562" y="-111337"/>
              <a:ext cx="2158250" cy="1350625"/>
            </a:xfrm>
            <a:custGeom>
              <a:avLst/>
              <a:gdLst/>
              <a:ahLst/>
              <a:cxnLst/>
              <a:rect l="l" t="t" r="r" b="b"/>
              <a:pathLst>
                <a:path w="86330" h="54025" extrusionOk="0">
                  <a:moveTo>
                    <a:pt x="77265" y="1"/>
                  </a:moveTo>
                  <a:cubicBezTo>
                    <a:pt x="77012" y="1"/>
                    <a:pt x="76692" y="181"/>
                    <a:pt x="76722" y="444"/>
                  </a:cubicBezTo>
                  <a:cubicBezTo>
                    <a:pt x="78815" y="15286"/>
                    <a:pt x="86330" y="35154"/>
                    <a:pt x="71813" y="46157"/>
                  </a:cubicBezTo>
                  <a:cubicBezTo>
                    <a:pt x="65181" y="51173"/>
                    <a:pt x="57364" y="53399"/>
                    <a:pt x="49455" y="53399"/>
                  </a:cubicBezTo>
                  <a:cubicBezTo>
                    <a:pt x="37666" y="53399"/>
                    <a:pt x="25673" y="48454"/>
                    <a:pt x="17096" y="40435"/>
                  </a:cubicBezTo>
                  <a:cubicBezTo>
                    <a:pt x="7512" y="31431"/>
                    <a:pt x="3231" y="18822"/>
                    <a:pt x="881" y="6190"/>
                  </a:cubicBezTo>
                  <a:cubicBezTo>
                    <a:pt x="855" y="6042"/>
                    <a:pt x="721" y="5978"/>
                    <a:pt x="566" y="5978"/>
                  </a:cubicBezTo>
                  <a:cubicBezTo>
                    <a:pt x="310" y="5978"/>
                    <a:pt x="0" y="6153"/>
                    <a:pt x="44" y="6400"/>
                  </a:cubicBezTo>
                  <a:cubicBezTo>
                    <a:pt x="2208" y="18031"/>
                    <a:pt x="5953" y="29966"/>
                    <a:pt x="14235" y="38736"/>
                  </a:cubicBezTo>
                  <a:cubicBezTo>
                    <a:pt x="21191" y="46088"/>
                    <a:pt x="30380" y="51276"/>
                    <a:pt x="40337" y="53206"/>
                  </a:cubicBezTo>
                  <a:cubicBezTo>
                    <a:pt x="43112" y="53750"/>
                    <a:pt x="45943" y="54025"/>
                    <a:pt x="48771" y="54025"/>
                  </a:cubicBezTo>
                  <a:cubicBezTo>
                    <a:pt x="55874" y="54025"/>
                    <a:pt x="62964" y="52287"/>
                    <a:pt x="69138" y="48693"/>
                  </a:cubicBezTo>
                  <a:cubicBezTo>
                    <a:pt x="72720" y="46599"/>
                    <a:pt x="75954" y="43878"/>
                    <a:pt x="78141" y="40295"/>
                  </a:cubicBezTo>
                  <a:cubicBezTo>
                    <a:pt x="80118" y="37085"/>
                    <a:pt x="81072" y="33386"/>
                    <a:pt x="81328" y="29640"/>
                  </a:cubicBezTo>
                  <a:cubicBezTo>
                    <a:pt x="81979" y="19753"/>
                    <a:pt x="78932" y="9912"/>
                    <a:pt x="77559" y="211"/>
                  </a:cubicBezTo>
                  <a:cubicBezTo>
                    <a:pt x="77542" y="64"/>
                    <a:pt x="77415" y="1"/>
                    <a:pt x="77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Registro e inicio de sesión.</a:t>
            </a:r>
            <a:endParaRPr sz="1600" dirty="0"/>
          </a:p>
        </p:txBody>
      </p:sp>
      <p:sp>
        <p:nvSpPr>
          <p:cNvPr id="159" name="Rectángulo 158"/>
          <p:cNvSpPr/>
          <p:nvPr/>
        </p:nvSpPr>
        <p:spPr>
          <a:xfrm>
            <a:off x="674248" y="1009731"/>
            <a:ext cx="8668693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try{</a:t>
            </a:r>
          </a:p>
          <a:p>
            <a:pPr lvl="0"/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// 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Verificar si el correo o el email ya existen en la base de datos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= "SELECT * FROM usuarios WHERE email = '$email' OR usuario = '$usuario'";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$r =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mysqli_query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);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if (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mysqli_num_rows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($r) &gt; </a:t>
            </a:r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0) 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echo '&lt;script&gt;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("El correo o el usuario ya están registrados, por favor prueba otro.");&lt;/script&gt;';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exit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else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{</a:t>
            </a:r>
          </a:p>
          <a:p>
            <a:pPr lvl="0"/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// Insertar los datos en la base de datos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= "INSERT INTO usuarios (usuario, email, contraseña) VALUES ('$usuario', '$email', '$contraseña')";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if (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mysqli_query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)) 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    echo '&lt;script&gt;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("Registrado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existosamente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. Será </a:t>
            </a:r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redirigido 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en 5 segundos.");&lt;/script&gt;';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header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("refresh:5;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url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=../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iniciosesion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/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inicio.php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");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exit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}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else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    echo '&lt;script&gt;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("Error en procesar los datos..");&lt;/script&gt;' .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mysqli_error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);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   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exit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}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}}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catch (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Exception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$error){</a:t>
            </a:r>
          </a:p>
          <a:p>
            <a:pPr lvl="0"/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…</a:t>
            </a:r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3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Registro e inicio de sesión.</a:t>
            </a:r>
            <a:endParaRPr sz="1600" dirty="0"/>
          </a:p>
        </p:txBody>
      </p:sp>
      <p:sp>
        <p:nvSpPr>
          <p:cNvPr id="159" name="Rectángulo 158"/>
          <p:cNvSpPr/>
          <p:nvPr/>
        </p:nvSpPr>
        <p:spPr>
          <a:xfrm>
            <a:off x="668544" y="1088949"/>
            <a:ext cx="8668693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try 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// Consultar si existe un usuario con los datos ingresados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= "SELECT * FROM usuarios WHERE (usuario = '$usuario' OR email = '$usuario') AND contraseña = '$contraseña'";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$r =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mysqli_query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);</a:t>
            </a:r>
          </a:p>
          <a:p>
            <a:pPr lvl="0"/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// Verificar si se encontró algún usuario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if (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mysqli_num_rows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($r) &gt; 0) 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//Guardar el usuario en una </a:t>
            </a:r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sesión</a:t>
            </a:r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$_SESSION['usuario'] = $usuario;</a:t>
            </a:r>
          </a:p>
          <a:p>
            <a:pPr lvl="0"/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echo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header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('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Location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: ../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picker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/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picker.php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');</a:t>
            </a:r>
          </a:p>
          <a:p>
            <a:pPr lvl="0"/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 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else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{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// Los datos no coinciden, usuario no autenticado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   echo '&lt;script&gt;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alert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("Datos erróneos, inténtalo de nuevo.");&lt;/script&gt;';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}}</a:t>
            </a: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catch (</a:t>
            </a:r>
            <a:r>
              <a:rPr lang="es-ES" sz="1050" dirty="0" err="1">
                <a:solidFill>
                  <a:srgbClr val="6F6F6F"/>
                </a:solidFill>
                <a:latin typeface="Marcellus"/>
                <a:sym typeface="Marcellus"/>
              </a:rPr>
              <a:t>Exception</a:t>
            </a:r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 $error){</a:t>
            </a:r>
          </a:p>
          <a:p>
            <a:pPr lvl="0"/>
            <a:r>
              <a:rPr lang="es-ES" sz="1050" dirty="0" smtClean="0">
                <a:solidFill>
                  <a:srgbClr val="6F6F6F"/>
                </a:solidFill>
                <a:latin typeface="Marcellus"/>
                <a:sym typeface="Marcellus"/>
              </a:rPr>
              <a:t>…</a:t>
            </a:r>
            <a:endParaRPr lang="es-ES" sz="105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050" dirty="0">
                <a:solidFill>
                  <a:srgbClr val="6F6F6F"/>
                </a:solidFill>
                <a:latin typeface="Marcellus"/>
                <a:sym typeface="Marcellus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3331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ángulo 161"/>
          <p:cNvSpPr/>
          <p:nvPr/>
        </p:nvSpPr>
        <p:spPr>
          <a:xfrm>
            <a:off x="2671262" y="1677696"/>
            <a:ext cx="4075266" cy="2169730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Menú vertical. Perfil de usuarios</a:t>
            </a:r>
            <a:endParaRPr sz="1600" dirty="0"/>
          </a:p>
        </p:txBody>
      </p:sp>
      <p:sp>
        <p:nvSpPr>
          <p:cNvPr id="156" name="Rectángulo 155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236" y="1783338"/>
            <a:ext cx="3964611" cy="20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3237929" y="1341946"/>
            <a:ext cx="3726313" cy="123606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154"/>
          <p:cNvSpPr/>
          <p:nvPr/>
        </p:nvSpPr>
        <p:spPr>
          <a:xfrm>
            <a:off x="1532686" y="3028527"/>
            <a:ext cx="4282543" cy="66765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Buscador de usuarios.</a:t>
            </a:r>
            <a:endParaRPr sz="1600" dirty="0"/>
          </a:p>
        </p:txBody>
      </p:sp>
      <p:sp>
        <p:nvSpPr>
          <p:cNvPr id="159" name="Rectángulo 158"/>
          <p:cNvSpPr/>
          <p:nvPr/>
        </p:nvSpPr>
        <p:spPr>
          <a:xfrm>
            <a:off x="1641707" y="3158239"/>
            <a:ext cx="41735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"SELECT usuario,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fotop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FROM usuarios WHERE usuario LIKE '$usuarios' AND usuario &lt;&gt; '$_SESSION[usuario]'";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580" y="1416070"/>
            <a:ext cx="3575009" cy="1028427"/>
          </a:xfrm>
          <a:prstGeom prst="rect">
            <a:avLst/>
          </a:prstGeom>
        </p:spPr>
      </p:pic>
      <p:sp>
        <p:nvSpPr>
          <p:cNvPr id="163" name="Rectángulo 162"/>
          <p:cNvSpPr/>
          <p:nvPr/>
        </p:nvSpPr>
        <p:spPr>
          <a:xfrm>
            <a:off x="4452322" y="3871483"/>
            <a:ext cx="4282543" cy="756051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4" name="Rectángulo 163"/>
          <p:cNvSpPr/>
          <p:nvPr/>
        </p:nvSpPr>
        <p:spPr>
          <a:xfrm>
            <a:off x="4622947" y="3857827"/>
            <a:ext cx="41735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if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mysqli_num_rows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($r) &gt; 0)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               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while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mysqli_fetch_assoc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($r))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                        echo '&lt;a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href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perfilusuario.php?usuario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=' .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['usuario'] . '"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class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="usuario"&gt;';</a:t>
            </a:r>
          </a:p>
        </p:txBody>
      </p:sp>
    </p:spTree>
    <p:extLst>
      <p:ext uri="{BB962C8B-B14F-4D97-AF65-F5344CB8AC3E}">
        <p14:creationId xmlns:p14="http://schemas.microsoft.com/office/powerpoint/2010/main" val="6153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455010" y="1087534"/>
            <a:ext cx="4976126" cy="3092168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5" name="Rectángulo 154"/>
          <p:cNvSpPr/>
          <p:nvPr/>
        </p:nvSpPr>
        <p:spPr>
          <a:xfrm>
            <a:off x="6585448" y="2042961"/>
            <a:ext cx="2351249" cy="158145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Buscador de usuarios.</a:t>
            </a:r>
            <a:endParaRPr sz="1600" dirty="0"/>
          </a:p>
        </p:txBody>
      </p:sp>
      <p:sp>
        <p:nvSpPr>
          <p:cNvPr id="159" name="Rectángulo 158"/>
          <p:cNvSpPr/>
          <p:nvPr/>
        </p:nvSpPr>
        <p:spPr>
          <a:xfrm>
            <a:off x="6585448" y="2164258"/>
            <a:ext cx="235124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if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isset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($_GET['usuario']))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nombreperfil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$_GET['usuario'];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$_SESSION['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usuarioNombre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 =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nombreperfil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nombreperfil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$_SESSION['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usuarioNombre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}</a:t>
            </a:r>
          </a:p>
        </p:txBody>
      </p:sp>
      <p:sp>
        <p:nvSpPr>
          <p:cNvPr id="158" name="Rectángulo 157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82" y="1158390"/>
            <a:ext cx="4847802" cy="29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475248" y="1087534"/>
            <a:ext cx="4090981" cy="3956180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Configuración.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563" y="1151497"/>
            <a:ext cx="3908837" cy="3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475248" y="1087534"/>
            <a:ext cx="7247838" cy="3462695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Configuración.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sp>
        <p:nvSpPr>
          <p:cNvPr id="163" name="Rectángulo 162"/>
          <p:cNvSpPr/>
          <p:nvPr/>
        </p:nvSpPr>
        <p:spPr>
          <a:xfrm>
            <a:off x="1869112" y="1347870"/>
            <a:ext cx="659719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Cambiar imágenes de perfil: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"UPDATE usuarios SET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fotoc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rutaImagen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usuario = '$usuario'";</a:t>
            </a:r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Cambiar nombre de usuario: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sql2 = "UPDATE </a:t>
            </a:r>
            <a:r>
              <a:rPr lang="es-E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comnetariosp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SET creador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nuevoNombre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creador = '$usuario'";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$sql3 = "UPDATE </a:t>
            </a:r>
            <a:r>
              <a:rPr lang="es-E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comentarioss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SET creador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nuevoNombre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creador = '$usuario'";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"UPDATE usuarios SET usuario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nuevoNombre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usuario = '$usuario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'";</a:t>
            </a:r>
          </a:p>
          <a:p>
            <a:pPr lvl="0"/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Borrar usuario: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"DELETE FROM usuarios WHERE usuario = '$nombre' AND contraseña = '$contra'";</a:t>
            </a:r>
          </a:p>
          <a:p>
            <a:pPr lvl="0"/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Cambiar email: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"UPDATE usuarios SET email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nuevoEmail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usuario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nombreUsuario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'";</a:t>
            </a:r>
          </a:p>
          <a:p>
            <a:pPr lvl="0"/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Cambiar contraseña:</a:t>
            </a:r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"UPDATE usuarios SET contraseña = '$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nuevaContraseña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 WHERE usuario = '$usuario'";</a:t>
            </a:r>
          </a:p>
        </p:txBody>
      </p:sp>
    </p:spTree>
    <p:extLst>
      <p:ext uri="{BB962C8B-B14F-4D97-AF65-F5344CB8AC3E}">
        <p14:creationId xmlns:p14="http://schemas.microsoft.com/office/powerpoint/2010/main" val="38945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2684199" y="1770131"/>
            <a:ext cx="3774657" cy="1548960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Cierre de sesión.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100606" y="1186758"/>
            <a:ext cx="1132114" cy="177074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0" name="Imagen 1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01" y="1232938"/>
            <a:ext cx="1005927" cy="1668925"/>
          </a:xfrm>
          <a:prstGeom prst="rect">
            <a:avLst/>
          </a:prstGeom>
        </p:spPr>
      </p:pic>
      <p:sp>
        <p:nvSpPr>
          <p:cNvPr id="163" name="Rectángulo 162"/>
          <p:cNvSpPr/>
          <p:nvPr/>
        </p:nvSpPr>
        <p:spPr>
          <a:xfrm>
            <a:off x="2939962" y="1920268"/>
            <a:ext cx="659719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&lt;?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php</a:t>
            </a:r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session_start();</a:t>
            </a:r>
          </a:p>
          <a:p>
            <a:pPr lvl="0"/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session_destroy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();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echo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header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Location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../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iniciosesion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inicio.php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');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592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981199" y="1423940"/>
            <a:ext cx="4842636" cy="2937604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Inicio.</a:t>
            </a:r>
            <a:endParaRPr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b="22972"/>
          <a:stretch/>
        </p:blipFill>
        <p:spPr>
          <a:xfrm>
            <a:off x="2201248" y="1576269"/>
            <a:ext cx="4438053" cy="25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719941" y="1146567"/>
            <a:ext cx="5711372" cy="3686690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Inicio.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1786118" y="1239398"/>
            <a:ext cx="65971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Formulario de comentarios principales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Conexión a la base de datos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Recogida de datos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Inserción de datos de los comentarios 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principales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	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Guardar archivos en la carpeta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Insertar datos de los comentarios principales</a:t>
            </a:r>
          </a:p>
          <a:p>
            <a:pPr lvl="0"/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Inserción de datos de los comentarios secundarios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	Guardar archivos en la carpeta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Eliminar comentarios principales y secundarios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Obtener comentarios principales</a:t>
            </a:r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Botones eliminar y mostrar comentarios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Fecha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Mostrar comentarios secundarios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Formulario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Botón eliminar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Fecha</a:t>
            </a:r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33352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INTRODUCCIÓN</a:t>
            </a:r>
            <a:endParaRPr sz="1800" dirty="0"/>
          </a:p>
        </p:txBody>
      </p:sp>
      <p:sp>
        <p:nvSpPr>
          <p:cNvPr id="1623" name="Google Shape;1623;p63"/>
          <p:cNvSpPr txBox="1">
            <a:spLocks noGrp="1"/>
          </p:cNvSpPr>
          <p:nvPr>
            <p:ph type="subTitle" idx="1"/>
          </p:nvPr>
        </p:nvSpPr>
        <p:spPr>
          <a:xfrm flipH="1">
            <a:off x="8303358" y="3998685"/>
            <a:ext cx="281842" cy="114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829834" y="1452529"/>
            <a:ext cx="15095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100" i="1" dirty="0">
                <a:solidFill>
                  <a:srgbClr val="6F6F6F"/>
                </a:solidFill>
                <a:latin typeface="Montserrat"/>
                <a:sym typeface="Montserrat"/>
              </a:rPr>
              <a:t>¿Qué será Picker?</a:t>
            </a:r>
          </a:p>
        </p:txBody>
      </p:sp>
      <p:grpSp>
        <p:nvGrpSpPr>
          <p:cNvPr id="53" name="Google Shape;15934;p140"/>
          <p:cNvGrpSpPr/>
          <p:nvPr/>
        </p:nvGrpSpPr>
        <p:grpSpPr>
          <a:xfrm>
            <a:off x="1766037" y="2457169"/>
            <a:ext cx="494093" cy="594082"/>
            <a:chOff x="859265" y="3348175"/>
            <a:chExt cx="312316" cy="368400"/>
          </a:xfrm>
        </p:grpSpPr>
        <p:sp>
          <p:nvSpPr>
            <p:cNvPr id="54" name="Google Shape;15935;p140"/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36;p140"/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37;p140"/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38;p140"/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39;p140"/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5940;p140"/>
          <p:cNvSpPr/>
          <p:nvPr/>
        </p:nvSpPr>
        <p:spPr>
          <a:xfrm>
            <a:off x="3046565" y="2538151"/>
            <a:ext cx="588813" cy="498713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6069;p140"/>
          <p:cNvGrpSpPr/>
          <p:nvPr/>
        </p:nvGrpSpPr>
        <p:grpSpPr>
          <a:xfrm>
            <a:off x="-1140070" y="277730"/>
            <a:ext cx="320273" cy="318395"/>
            <a:chOff x="4667216" y="2915382"/>
            <a:chExt cx="320273" cy="318395"/>
          </a:xfrm>
        </p:grpSpPr>
        <p:sp>
          <p:nvSpPr>
            <p:cNvPr id="61" name="Google Shape;16070;p140"/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71;p140"/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72;p140"/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73;p140"/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16137;p140"/>
          <p:cNvGrpSpPr/>
          <p:nvPr/>
        </p:nvGrpSpPr>
        <p:grpSpPr>
          <a:xfrm>
            <a:off x="4184731" y="2583936"/>
            <a:ext cx="555226" cy="424183"/>
            <a:chOff x="1817317" y="2480330"/>
            <a:chExt cx="350958" cy="263043"/>
          </a:xfrm>
        </p:grpSpPr>
        <p:sp>
          <p:nvSpPr>
            <p:cNvPr id="66" name="Google Shape;16138;p140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139;p140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140;p140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141;p140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142;p140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6283;p140"/>
          <p:cNvGrpSpPr/>
          <p:nvPr/>
        </p:nvGrpSpPr>
        <p:grpSpPr>
          <a:xfrm>
            <a:off x="6655084" y="2436058"/>
            <a:ext cx="560613" cy="572062"/>
            <a:chOff x="3235438" y="1970604"/>
            <a:chExt cx="354363" cy="354745"/>
          </a:xfrm>
        </p:grpSpPr>
        <p:sp>
          <p:nvSpPr>
            <p:cNvPr id="72" name="Google Shape;16284;p14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285;p14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286;p14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87;p14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288;p14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289;p14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290;p14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91;p14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92;p14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93;p14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94;p14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95;p14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96;p14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16444;p140"/>
          <p:cNvGrpSpPr/>
          <p:nvPr/>
        </p:nvGrpSpPr>
        <p:grpSpPr>
          <a:xfrm>
            <a:off x="5507883" y="2486185"/>
            <a:ext cx="527026" cy="517704"/>
            <a:chOff x="2780301" y="1521896"/>
            <a:chExt cx="333133" cy="321037"/>
          </a:xfrm>
        </p:grpSpPr>
        <p:sp>
          <p:nvSpPr>
            <p:cNvPr id="86" name="Google Shape;16445;p140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446;p140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47;p140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48;p140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49;p140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450;p140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451;p140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452;p140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453;p140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454;p140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455;p140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456;p140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457;p140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458;p140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459;p140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460;p140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461;p140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462;p140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463;p140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464;p140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5125;p128"/>
          <p:cNvSpPr/>
          <p:nvPr/>
        </p:nvSpPr>
        <p:spPr>
          <a:xfrm>
            <a:off x="2569002" y="2687217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125;p128"/>
          <p:cNvSpPr/>
          <p:nvPr/>
        </p:nvSpPr>
        <p:spPr>
          <a:xfrm>
            <a:off x="3752315" y="2699716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125;p128"/>
          <p:cNvSpPr/>
          <p:nvPr/>
        </p:nvSpPr>
        <p:spPr>
          <a:xfrm>
            <a:off x="6201477" y="2694021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125;p128"/>
          <p:cNvSpPr/>
          <p:nvPr/>
        </p:nvSpPr>
        <p:spPr>
          <a:xfrm>
            <a:off x="4934327" y="2672460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1719941" y="1146567"/>
            <a:ext cx="5711372" cy="320046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Inicio. Guardar archivos en la carpeta.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1720597" y="1180755"/>
            <a:ext cx="65971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 Insertar datos en la base de datos si se ha enviado el formulario comentario principal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</a:t>
            </a:r>
            <a:endParaRPr lang="es-ES" sz="1100" dirty="0" smtClean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	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if 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isset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($_POST['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submit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']) &amp;&amp;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isset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($_POST['texto'])) {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                       $creador = $_SESSION['usuario'];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                       $texto = $_POST['texto'];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                       $</a:t>
            </a:r>
            <a:r>
              <a:rPr lang="es-E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imagenNombre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= $_FILES['archivo']['</a:t>
            </a:r>
            <a:r>
              <a:rPr lang="es-ES" sz="1100" dirty="0" err="1" smtClean="0">
                <a:solidFill>
                  <a:srgbClr val="6F6F6F"/>
                </a:solidFill>
                <a:latin typeface="Marcellus"/>
                <a:sym typeface="Marcellus"/>
              </a:rPr>
              <a:t>name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'];</a:t>
            </a:r>
          </a:p>
          <a:p>
            <a:pPr lvl="0"/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                        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imagenTemporal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$_FILES['archivo']['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tmp_name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// Mover la imagen al directorio de destino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directorioDestino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'../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imagenessubidas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rutaImagen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'';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if (!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empty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imagenNombre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rutaImagen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directorioDestino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.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imagenNombre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move_uploaded_file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imagenTemporal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rutaImagen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4099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629890" y="1146567"/>
            <a:ext cx="8096414" cy="3349982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Inicio. Visualizar imagenes.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641010" y="1187951"/>
            <a:ext cx="807664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//Imprimir el archivo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if (!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empty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['imagen']))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$archivo =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['imagen'];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ext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pathinfo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($archivo, PATHINFO_EXTENSION);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if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in_array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ext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['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jpg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jpeg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png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gif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// Es una imagen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echo '&lt;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img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src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="' . $archivo . '"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style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width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20%;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display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block;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margin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0 auto;"&gt;';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}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elseif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in_array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ext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['mp4',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avi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mov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wmv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// Es un video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echo '&lt;video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src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="' . $archivo . '"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controls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style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width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20%;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display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block;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margin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0 auto;"&gt;&lt;/video&gt;';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}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elseif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in_array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ext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['mp3',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wav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', '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ogg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']))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// Es un audio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echo '&lt;audio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src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="' . $archivo . '"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controls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style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width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20%;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display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block;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margin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: 0 auto;"&gt;&lt;/audio&gt;';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}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else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// No es una imagen, video ni audio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    echo '&lt;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span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style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color:red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; font-size:55%;"&gt;Archivo no compatible.&lt;/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span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&gt;';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    }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7065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ángulo 156"/>
          <p:cNvSpPr/>
          <p:nvPr/>
        </p:nvSpPr>
        <p:spPr>
          <a:xfrm>
            <a:off x="708160" y="1821994"/>
            <a:ext cx="8096414" cy="1839576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FUNCIONALIDADES. </a:t>
            </a:r>
            <a:r>
              <a:rPr lang="en" sz="1600" dirty="0" smtClean="0"/>
              <a:t>Inicio. Visualizar comentarios.</a:t>
            </a:r>
            <a:endParaRPr sz="1600" dirty="0"/>
          </a:p>
        </p:txBody>
      </p:sp>
      <p:sp>
        <p:nvSpPr>
          <p:cNvPr id="158" name="Rectángulo 157"/>
          <p:cNvSpPr/>
          <p:nvPr/>
        </p:nvSpPr>
        <p:spPr>
          <a:xfrm>
            <a:off x="719280" y="1863378"/>
            <a:ext cx="80766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"SELECT * FROM tweets ORDER BY fecha DESC";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try{ 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$r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mysqli_query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conn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,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sql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);</a:t>
            </a:r>
          </a:p>
          <a:p>
            <a:pPr lvl="0"/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if (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mysqli_num_rows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($r) &gt; 0)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while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($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=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mysqli_fetch_assoc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($r)) {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echo '&lt;div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class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="texto-subido"&gt;';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                       echo "&lt;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strong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 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class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='creador'&gt;&lt;p&gt;" . $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row</a:t>
            </a:r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['creador'] . "&lt;/p&gt;&lt;/</a:t>
            </a:r>
            <a:r>
              <a:rPr lang="es-ES" sz="1100" dirty="0" err="1">
                <a:solidFill>
                  <a:srgbClr val="6F6F6F"/>
                </a:solidFill>
                <a:latin typeface="Marcellus"/>
                <a:sym typeface="Marcellus"/>
              </a:rPr>
              <a:t>strong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&gt;";</a:t>
            </a:r>
          </a:p>
          <a:p>
            <a:pPr lvl="0"/>
            <a:r>
              <a:rPr lang="es-ES" sz="1100" dirty="0">
                <a:solidFill>
                  <a:srgbClr val="6F6F6F"/>
                </a:solidFill>
                <a:latin typeface="Marcellus"/>
                <a:sym typeface="Marcellus"/>
              </a:rPr>
              <a:t>	</a:t>
            </a:r>
            <a:r>
              <a:rPr lang="es-ES" sz="1100" dirty="0" smtClean="0">
                <a:solidFill>
                  <a:srgbClr val="6F6F6F"/>
                </a:solidFill>
                <a:latin typeface="Marcellus"/>
                <a:sym typeface="Marcellus"/>
              </a:rPr>
              <a:t>…</a:t>
            </a:r>
            <a:endParaRPr lang="es-ES" sz="1100" dirty="0">
              <a:solidFill>
                <a:srgbClr val="6F6F6F"/>
              </a:solidFill>
              <a:latin typeface="Marcellus"/>
              <a:sym typeface="Marcellus"/>
            </a:endParaRPr>
          </a:p>
        </p:txBody>
      </p:sp>
    </p:spTree>
    <p:extLst>
      <p:ext uri="{BB962C8B-B14F-4D97-AF65-F5344CB8AC3E}">
        <p14:creationId xmlns:p14="http://schemas.microsoft.com/office/powerpoint/2010/main" val="1342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OBJETIVO</a:t>
            </a:r>
            <a:endParaRPr sz="1800"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02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95118" y="2095477"/>
            <a:ext cx="6884069" cy="153125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669901" y="1437888"/>
            <a:ext cx="21309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100" i="1" dirty="0" smtClean="0">
                <a:solidFill>
                  <a:srgbClr val="6F6F6F"/>
                </a:solidFill>
                <a:latin typeface="Montserrat"/>
                <a:sym typeface="Montserrat"/>
              </a:rPr>
              <a:t>¿Cómo funcionará Picker?</a:t>
            </a:r>
            <a:endParaRPr lang="es-ES" sz="1100" i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sp>
        <p:nvSpPr>
          <p:cNvPr id="59" name="Google Shape;15940;p140"/>
          <p:cNvSpPr/>
          <p:nvPr/>
        </p:nvSpPr>
        <p:spPr>
          <a:xfrm>
            <a:off x="3242703" y="2894508"/>
            <a:ext cx="188728" cy="18712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16069;p140"/>
          <p:cNvGrpSpPr/>
          <p:nvPr/>
        </p:nvGrpSpPr>
        <p:grpSpPr>
          <a:xfrm>
            <a:off x="3251117" y="2623325"/>
            <a:ext cx="406408" cy="397669"/>
            <a:chOff x="4667216" y="2915382"/>
            <a:chExt cx="320273" cy="318395"/>
          </a:xfrm>
        </p:grpSpPr>
        <p:sp>
          <p:nvSpPr>
            <p:cNvPr id="61" name="Google Shape;16070;p140"/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071;p140"/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72;p140"/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073;p140"/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16283;p140"/>
          <p:cNvGrpSpPr/>
          <p:nvPr/>
        </p:nvGrpSpPr>
        <p:grpSpPr>
          <a:xfrm>
            <a:off x="1889390" y="2631607"/>
            <a:ext cx="479649" cy="455032"/>
            <a:chOff x="3235438" y="1970604"/>
            <a:chExt cx="354363" cy="354745"/>
          </a:xfrm>
        </p:grpSpPr>
        <p:sp>
          <p:nvSpPr>
            <p:cNvPr id="72" name="Google Shape;16284;p14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285;p14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286;p14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287;p14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288;p14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289;p14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290;p14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91;p14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92;p14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93;p14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94;p14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95;p14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96;p14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5125;p128"/>
          <p:cNvSpPr/>
          <p:nvPr/>
        </p:nvSpPr>
        <p:spPr>
          <a:xfrm>
            <a:off x="2746492" y="2743200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5125;p128"/>
          <p:cNvSpPr/>
          <p:nvPr/>
        </p:nvSpPr>
        <p:spPr>
          <a:xfrm>
            <a:off x="3929805" y="2755699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5125;p128"/>
          <p:cNvSpPr/>
          <p:nvPr/>
        </p:nvSpPr>
        <p:spPr>
          <a:xfrm>
            <a:off x="6378967" y="2750004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5125;p128"/>
          <p:cNvSpPr/>
          <p:nvPr/>
        </p:nvSpPr>
        <p:spPr>
          <a:xfrm>
            <a:off x="5111817" y="2728443"/>
            <a:ext cx="234273" cy="262836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6215;p140"/>
          <p:cNvGrpSpPr/>
          <p:nvPr/>
        </p:nvGrpSpPr>
        <p:grpSpPr>
          <a:xfrm>
            <a:off x="4384928" y="2623325"/>
            <a:ext cx="478723" cy="454093"/>
            <a:chOff x="6099375" y="2456075"/>
            <a:chExt cx="337684" cy="314194"/>
          </a:xfrm>
        </p:grpSpPr>
        <p:sp>
          <p:nvSpPr>
            <p:cNvPr id="111" name="Google Shape;16216;p140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217;p140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6488;p140"/>
          <p:cNvGrpSpPr/>
          <p:nvPr/>
        </p:nvGrpSpPr>
        <p:grpSpPr>
          <a:xfrm>
            <a:off x="6904819" y="2661274"/>
            <a:ext cx="572388" cy="387229"/>
            <a:chOff x="7009649" y="1541981"/>
            <a:chExt cx="524940" cy="320655"/>
          </a:xfrm>
        </p:grpSpPr>
        <p:sp>
          <p:nvSpPr>
            <p:cNvPr id="114" name="Google Shape;16489;p140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490;p140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491;p140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492;p140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493;p140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494;p140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495;p140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496;p140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5171;p138"/>
          <p:cNvGrpSpPr/>
          <p:nvPr/>
        </p:nvGrpSpPr>
        <p:grpSpPr>
          <a:xfrm>
            <a:off x="5684549" y="2625503"/>
            <a:ext cx="413047" cy="460648"/>
            <a:chOff x="3972749" y="2894211"/>
            <a:chExt cx="355230" cy="356725"/>
          </a:xfrm>
        </p:grpSpPr>
        <p:sp>
          <p:nvSpPr>
            <p:cNvPr id="123" name="Google Shape;15172;p138"/>
            <p:cNvSpPr/>
            <p:nvPr/>
          </p:nvSpPr>
          <p:spPr>
            <a:xfrm>
              <a:off x="3973512" y="3208508"/>
              <a:ext cx="351795" cy="10623"/>
            </a:xfrm>
            <a:custGeom>
              <a:avLst/>
              <a:gdLst/>
              <a:ahLst/>
              <a:cxnLst/>
              <a:rect l="l" t="t" r="r" b="b"/>
              <a:pathLst>
                <a:path w="11061" h="334" extrusionOk="0">
                  <a:moveTo>
                    <a:pt x="167" y="0"/>
                  </a:moveTo>
                  <a:cubicBezTo>
                    <a:pt x="83" y="0"/>
                    <a:pt x="0" y="84"/>
                    <a:pt x="0" y="167"/>
                  </a:cubicBezTo>
                  <a:cubicBezTo>
                    <a:pt x="0" y="262"/>
                    <a:pt x="83" y="334"/>
                    <a:pt x="167" y="334"/>
                  </a:cubicBezTo>
                  <a:lnTo>
                    <a:pt x="10906" y="334"/>
                  </a:lnTo>
                  <a:cubicBezTo>
                    <a:pt x="10990" y="334"/>
                    <a:pt x="11061" y="262"/>
                    <a:pt x="11061" y="167"/>
                  </a:cubicBezTo>
                  <a:cubicBezTo>
                    <a:pt x="11061" y="84"/>
                    <a:pt x="10990" y="0"/>
                    <a:pt x="10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173;p138"/>
            <p:cNvSpPr/>
            <p:nvPr/>
          </p:nvSpPr>
          <p:spPr>
            <a:xfrm>
              <a:off x="4116253" y="3052091"/>
              <a:ext cx="142804" cy="140546"/>
            </a:xfrm>
            <a:custGeom>
              <a:avLst/>
              <a:gdLst/>
              <a:ahLst/>
              <a:cxnLst/>
              <a:rect l="l" t="t" r="r" b="b"/>
              <a:pathLst>
                <a:path w="4490" h="4419" extrusionOk="0">
                  <a:moveTo>
                    <a:pt x="3799" y="322"/>
                  </a:moveTo>
                  <a:cubicBezTo>
                    <a:pt x="3882" y="322"/>
                    <a:pt x="3977" y="358"/>
                    <a:pt x="4049" y="430"/>
                  </a:cubicBezTo>
                  <a:cubicBezTo>
                    <a:pt x="4120" y="501"/>
                    <a:pt x="4156" y="596"/>
                    <a:pt x="4156" y="692"/>
                  </a:cubicBezTo>
                  <a:cubicBezTo>
                    <a:pt x="4156" y="727"/>
                    <a:pt x="4156" y="751"/>
                    <a:pt x="4132" y="799"/>
                  </a:cubicBezTo>
                  <a:lnTo>
                    <a:pt x="3680" y="334"/>
                  </a:lnTo>
                  <a:cubicBezTo>
                    <a:pt x="3704" y="322"/>
                    <a:pt x="3751" y="322"/>
                    <a:pt x="3799" y="322"/>
                  </a:cubicBezTo>
                  <a:close/>
                  <a:moveTo>
                    <a:pt x="3406" y="549"/>
                  </a:moveTo>
                  <a:lnTo>
                    <a:pt x="3930" y="1061"/>
                  </a:lnTo>
                  <a:lnTo>
                    <a:pt x="3823" y="1168"/>
                  </a:lnTo>
                  <a:lnTo>
                    <a:pt x="3299" y="656"/>
                  </a:lnTo>
                  <a:lnTo>
                    <a:pt x="3406" y="549"/>
                  </a:lnTo>
                  <a:close/>
                  <a:moveTo>
                    <a:pt x="584" y="3489"/>
                  </a:moveTo>
                  <a:lnTo>
                    <a:pt x="953" y="3870"/>
                  </a:lnTo>
                  <a:lnTo>
                    <a:pt x="417" y="4025"/>
                  </a:lnTo>
                  <a:lnTo>
                    <a:pt x="417" y="4025"/>
                  </a:lnTo>
                  <a:lnTo>
                    <a:pt x="584" y="3489"/>
                  </a:lnTo>
                  <a:close/>
                  <a:moveTo>
                    <a:pt x="3799" y="1"/>
                  </a:moveTo>
                  <a:cubicBezTo>
                    <a:pt x="3608" y="1"/>
                    <a:pt x="3442" y="72"/>
                    <a:pt x="3299" y="191"/>
                  </a:cubicBezTo>
                  <a:lnTo>
                    <a:pt x="477" y="2989"/>
                  </a:lnTo>
                  <a:cubicBezTo>
                    <a:pt x="441" y="3013"/>
                    <a:pt x="417" y="3049"/>
                    <a:pt x="406" y="3073"/>
                  </a:cubicBezTo>
                  <a:cubicBezTo>
                    <a:pt x="382" y="3085"/>
                    <a:pt x="382" y="3108"/>
                    <a:pt x="370" y="3108"/>
                  </a:cubicBezTo>
                  <a:cubicBezTo>
                    <a:pt x="334" y="3144"/>
                    <a:pt x="322" y="3192"/>
                    <a:pt x="310" y="3228"/>
                  </a:cubicBezTo>
                  <a:lnTo>
                    <a:pt x="13" y="4204"/>
                  </a:lnTo>
                  <a:cubicBezTo>
                    <a:pt x="1" y="4263"/>
                    <a:pt x="13" y="4323"/>
                    <a:pt x="60" y="4371"/>
                  </a:cubicBezTo>
                  <a:cubicBezTo>
                    <a:pt x="84" y="4406"/>
                    <a:pt x="132" y="4418"/>
                    <a:pt x="179" y="4418"/>
                  </a:cubicBezTo>
                  <a:lnTo>
                    <a:pt x="215" y="4418"/>
                  </a:lnTo>
                  <a:lnTo>
                    <a:pt x="1203" y="4120"/>
                  </a:lnTo>
                  <a:cubicBezTo>
                    <a:pt x="1287" y="4085"/>
                    <a:pt x="1382" y="4025"/>
                    <a:pt x="1453" y="3966"/>
                  </a:cubicBezTo>
                  <a:lnTo>
                    <a:pt x="2953" y="2477"/>
                  </a:lnTo>
                  <a:cubicBezTo>
                    <a:pt x="3013" y="2418"/>
                    <a:pt x="3013" y="2311"/>
                    <a:pt x="2953" y="2239"/>
                  </a:cubicBezTo>
                  <a:cubicBezTo>
                    <a:pt x="2930" y="2210"/>
                    <a:pt x="2891" y="2195"/>
                    <a:pt x="2848" y="2195"/>
                  </a:cubicBezTo>
                  <a:cubicBezTo>
                    <a:pt x="2805" y="2195"/>
                    <a:pt x="2757" y="2210"/>
                    <a:pt x="2715" y="2239"/>
                  </a:cubicBezTo>
                  <a:lnTo>
                    <a:pt x="1263" y="3680"/>
                  </a:lnTo>
                  <a:lnTo>
                    <a:pt x="739" y="3168"/>
                  </a:lnTo>
                  <a:lnTo>
                    <a:pt x="3061" y="870"/>
                  </a:lnTo>
                  <a:lnTo>
                    <a:pt x="3584" y="1394"/>
                  </a:lnTo>
                  <a:lnTo>
                    <a:pt x="3180" y="1787"/>
                  </a:lnTo>
                  <a:cubicBezTo>
                    <a:pt x="3120" y="1846"/>
                    <a:pt x="3120" y="1942"/>
                    <a:pt x="3180" y="2025"/>
                  </a:cubicBezTo>
                  <a:cubicBezTo>
                    <a:pt x="3209" y="2055"/>
                    <a:pt x="3251" y="2070"/>
                    <a:pt x="3294" y="2070"/>
                  </a:cubicBezTo>
                  <a:cubicBezTo>
                    <a:pt x="3337" y="2070"/>
                    <a:pt x="3382" y="2055"/>
                    <a:pt x="3418" y="2025"/>
                  </a:cubicBezTo>
                  <a:lnTo>
                    <a:pt x="3906" y="1525"/>
                  </a:lnTo>
                  <a:cubicBezTo>
                    <a:pt x="3930" y="1525"/>
                    <a:pt x="3930" y="1513"/>
                    <a:pt x="3942" y="1513"/>
                  </a:cubicBezTo>
                  <a:cubicBezTo>
                    <a:pt x="3954" y="1501"/>
                    <a:pt x="3954" y="1501"/>
                    <a:pt x="3954" y="1489"/>
                  </a:cubicBezTo>
                  <a:lnTo>
                    <a:pt x="4287" y="1168"/>
                  </a:lnTo>
                  <a:cubicBezTo>
                    <a:pt x="4418" y="1037"/>
                    <a:pt x="4489" y="858"/>
                    <a:pt x="4489" y="680"/>
                  </a:cubicBezTo>
                  <a:cubicBezTo>
                    <a:pt x="4477" y="489"/>
                    <a:pt x="4406" y="322"/>
                    <a:pt x="4275" y="191"/>
                  </a:cubicBezTo>
                  <a:cubicBezTo>
                    <a:pt x="4132" y="72"/>
                    <a:pt x="3977" y="1"/>
                    <a:pt x="3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174;p138"/>
            <p:cNvSpPr/>
            <p:nvPr/>
          </p:nvSpPr>
          <p:spPr>
            <a:xfrm>
              <a:off x="3995839" y="2992647"/>
              <a:ext cx="54927" cy="37148"/>
            </a:xfrm>
            <a:custGeom>
              <a:avLst/>
              <a:gdLst/>
              <a:ahLst/>
              <a:cxnLst/>
              <a:rect l="l" t="t" r="r" b="b"/>
              <a:pathLst>
                <a:path w="1727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3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3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175;p138"/>
            <p:cNvSpPr/>
            <p:nvPr/>
          </p:nvSpPr>
          <p:spPr>
            <a:xfrm>
              <a:off x="4249548" y="2992647"/>
              <a:ext cx="54959" cy="37148"/>
            </a:xfrm>
            <a:custGeom>
              <a:avLst/>
              <a:gdLst/>
              <a:ahLst/>
              <a:cxnLst/>
              <a:rect l="l" t="t" r="r" b="b"/>
              <a:pathLst>
                <a:path w="1728" h="1168" extrusionOk="0">
                  <a:moveTo>
                    <a:pt x="1394" y="346"/>
                  </a:moveTo>
                  <a:lnTo>
                    <a:pt x="1394" y="834"/>
                  </a:lnTo>
                  <a:lnTo>
                    <a:pt x="334" y="834"/>
                  </a:lnTo>
                  <a:lnTo>
                    <a:pt x="334" y="346"/>
                  </a:lnTo>
                  <a:close/>
                  <a:moveTo>
                    <a:pt x="286" y="1"/>
                  </a:moveTo>
                  <a:cubicBezTo>
                    <a:pt x="144" y="1"/>
                    <a:pt x="1" y="144"/>
                    <a:pt x="1" y="286"/>
                  </a:cubicBezTo>
                  <a:lnTo>
                    <a:pt x="1" y="882"/>
                  </a:lnTo>
                  <a:cubicBezTo>
                    <a:pt x="1" y="1037"/>
                    <a:pt x="144" y="1167"/>
                    <a:pt x="286" y="1167"/>
                  </a:cubicBezTo>
                  <a:lnTo>
                    <a:pt x="1453" y="1167"/>
                  </a:lnTo>
                  <a:cubicBezTo>
                    <a:pt x="1596" y="1167"/>
                    <a:pt x="1727" y="1037"/>
                    <a:pt x="1727" y="882"/>
                  </a:cubicBezTo>
                  <a:lnTo>
                    <a:pt x="1727" y="286"/>
                  </a:lnTo>
                  <a:cubicBezTo>
                    <a:pt x="1727" y="144"/>
                    <a:pt x="1596" y="1"/>
                    <a:pt x="1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176;p138"/>
            <p:cNvSpPr/>
            <p:nvPr/>
          </p:nvSpPr>
          <p:spPr>
            <a:xfrm>
              <a:off x="3972749" y="2894211"/>
              <a:ext cx="355230" cy="356725"/>
            </a:xfrm>
            <a:custGeom>
              <a:avLst/>
              <a:gdLst/>
              <a:ahLst/>
              <a:cxnLst/>
              <a:rect l="l" t="t" r="r" b="b"/>
              <a:pathLst>
                <a:path w="11169" h="11216" extrusionOk="0">
                  <a:moveTo>
                    <a:pt x="9775" y="0"/>
                  </a:moveTo>
                  <a:cubicBezTo>
                    <a:pt x="9692" y="0"/>
                    <a:pt x="9620" y="83"/>
                    <a:pt x="9620" y="167"/>
                  </a:cubicBezTo>
                  <a:lnTo>
                    <a:pt x="9620" y="560"/>
                  </a:lnTo>
                  <a:cubicBezTo>
                    <a:pt x="9620" y="881"/>
                    <a:pt x="9347" y="1155"/>
                    <a:pt x="9025" y="1155"/>
                  </a:cubicBezTo>
                  <a:lnTo>
                    <a:pt x="6382" y="1155"/>
                  </a:lnTo>
                  <a:cubicBezTo>
                    <a:pt x="5882" y="1155"/>
                    <a:pt x="5453" y="1572"/>
                    <a:pt x="5453" y="2084"/>
                  </a:cubicBezTo>
                  <a:lnTo>
                    <a:pt x="5453" y="2369"/>
                  </a:lnTo>
                  <a:lnTo>
                    <a:pt x="750" y="2369"/>
                  </a:lnTo>
                  <a:cubicBezTo>
                    <a:pt x="346" y="2369"/>
                    <a:pt x="12" y="2703"/>
                    <a:pt x="12" y="3096"/>
                  </a:cubicBezTo>
                  <a:lnTo>
                    <a:pt x="12" y="7596"/>
                  </a:lnTo>
                  <a:cubicBezTo>
                    <a:pt x="12" y="7680"/>
                    <a:pt x="95" y="7763"/>
                    <a:pt x="179" y="7763"/>
                  </a:cubicBezTo>
                  <a:cubicBezTo>
                    <a:pt x="274" y="7763"/>
                    <a:pt x="346" y="7680"/>
                    <a:pt x="346" y="7596"/>
                  </a:cubicBezTo>
                  <a:lnTo>
                    <a:pt x="346" y="4822"/>
                  </a:lnTo>
                  <a:lnTo>
                    <a:pt x="10835" y="4822"/>
                  </a:lnTo>
                  <a:lnTo>
                    <a:pt x="10835" y="10478"/>
                  </a:lnTo>
                  <a:cubicBezTo>
                    <a:pt x="10835" y="10704"/>
                    <a:pt x="10656" y="10882"/>
                    <a:pt x="10430" y="10882"/>
                  </a:cubicBezTo>
                  <a:lnTo>
                    <a:pt x="727" y="10882"/>
                  </a:lnTo>
                  <a:cubicBezTo>
                    <a:pt x="512" y="10882"/>
                    <a:pt x="322" y="10704"/>
                    <a:pt x="322" y="10478"/>
                  </a:cubicBezTo>
                  <a:lnTo>
                    <a:pt x="322" y="8263"/>
                  </a:lnTo>
                  <a:cubicBezTo>
                    <a:pt x="322" y="8180"/>
                    <a:pt x="250" y="8096"/>
                    <a:pt x="167" y="8096"/>
                  </a:cubicBezTo>
                  <a:cubicBezTo>
                    <a:pt x="72" y="8096"/>
                    <a:pt x="0" y="8180"/>
                    <a:pt x="0" y="8263"/>
                  </a:cubicBezTo>
                  <a:lnTo>
                    <a:pt x="0" y="10478"/>
                  </a:lnTo>
                  <a:cubicBezTo>
                    <a:pt x="0" y="10882"/>
                    <a:pt x="322" y="11216"/>
                    <a:pt x="727" y="11216"/>
                  </a:cubicBezTo>
                  <a:lnTo>
                    <a:pt x="10418" y="11216"/>
                  </a:lnTo>
                  <a:cubicBezTo>
                    <a:pt x="10823" y="11216"/>
                    <a:pt x="11144" y="10882"/>
                    <a:pt x="11144" y="10478"/>
                  </a:cubicBezTo>
                  <a:lnTo>
                    <a:pt x="11144" y="3096"/>
                  </a:lnTo>
                  <a:cubicBezTo>
                    <a:pt x="11168" y="2691"/>
                    <a:pt x="10835" y="2369"/>
                    <a:pt x="10430" y="2369"/>
                  </a:cubicBezTo>
                  <a:lnTo>
                    <a:pt x="8823" y="2369"/>
                  </a:lnTo>
                  <a:cubicBezTo>
                    <a:pt x="8739" y="2369"/>
                    <a:pt x="8668" y="2441"/>
                    <a:pt x="8668" y="2536"/>
                  </a:cubicBezTo>
                  <a:cubicBezTo>
                    <a:pt x="8668" y="2619"/>
                    <a:pt x="8739" y="2703"/>
                    <a:pt x="8823" y="2703"/>
                  </a:cubicBezTo>
                  <a:lnTo>
                    <a:pt x="10430" y="2703"/>
                  </a:lnTo>
                  <a:cubicBezTo>
                    <a:pt x="10656" y="2703"/>
                    <a:pt x="10835" y="2881"/>
                    <a:pt x="10835" y="3096"/>
                  </a:cubicBezTo>
                  <a:lnTo>
                    <a:pt x="10835" y="4501"/>
                  </a:lnTo>
                  <a:lnTo>
                    <a:pt x="346" y="4501"/>
                  </a:lnTo>
                  <a:lnTo>
                    <a:pt x="346" y="3096"/>
                  </a:lnTo>
                  <a:cubicBezTo>
                    <a:pt x="346" y="2881"/>
                    <a:pt x="524" y="2703"/>
                    <a:pt x="750" y="2703"/>
                  </a:cubicBezTo>
                  <a:lnTo>
                    <a:pt x="8168" y="2703"/>
                  </a:lnTo>
                  <a:cubicBezTo>
                    <a:pt x="8263" y="2703"/>
                    <a:pt x="8335" y="2619"/>
                    <a:pt x="8335" y="2536"/>
                  </a:cubicBezTo>
                  <a:cubicBezTo>
                    <a:pt x="8335" y="2441"/>
                    <a:pt x="8263" y="2369"/>
                    <a:pt x="8168" y="2369"/>
                  </a:cubicBezTo>
                  <a:lnTo>
                    <a:pt x="5775" y="2369"/>
                  </a:lnTo>
                  <a:lnTo>
                    <a:pt x="5775" y="2084"/>
                  </a:lnTo>
                  <a:cubicBezTo>
                    <a:pt x="5775" y="1762"/>
                    <a:pt x="6049" y="1488"/>
                    <a:pt x="6370" y="1488"/>
                  </a:cubicBezTo>
                  <a:lnTo>
                    <a:pt x="9001" y="1488"/>
                  </a:lnTo>
                  <a:cubicBezTo>
                    <a:pt x="9513" y="1488"/>
                    <a:pt x="9942" y="1072"/>
                    <a:pt x="9942" y="560"/>
                  </a:cubicBezTo>
                  <a:lnTo>
                    <a:pt x="9942" y="167"/>
                  </a:lnTo>
                  <a:cubicBezTo>
                    <a:pt x="9942" y="83"/>
                    <a:pt x="9871" y="0"/>
                    <a:pt x="9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917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HERRAMIENTAS</a:t>
            </a:r>
            <a:endParaRPr sz="1800"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03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357309" y="1474420"/>
            <a:ext cx="28591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050" i="1" dirty="0">
                <a:solidFill>
                  <a:srgbClr val="6F6F6F"/>
                </a:solidFill>
                <a:latin typeface="Montserrat"/>
                <a:sym typeface="Montserrat"/>
              </a:rPr>
              <a:t>Herramientas </a:t>
            </a:r>
            <a:r>
              <a:rPr lang="es-ES" sz="1050" i="1" dirty="0" smtClean="0">
                <a:solidFill>
                  <a:srgbClr val="6F6F6F"/>
                </a:solidFill>
                <a:latin typeface="Montserrat"/>
                <a:sym typeface="Montserrat"/>
              </a:rPr>
              <a:t>necesarias </a:t>
            </a:r>
            <a:r>
              <a:rPr lang="es-ES" sz="1050" i="1" dirty="0">
                <a:solidFill>
                  <a:srgbClr val="6F6F6F"/>
                </a:solidFill>
                <a:latin typeface="Montserrat"/>
                <a:sym typeface="Montserrat"/>
              </a:rPr>
              <a:t>y utilizadas para la creación de Picker.</a:t>
            </a:r>
          </a:p>
        </p:txBody>
      </p:sp>
      <p:sp>
        <p:nvSpPr>
          <p:cNvPr id="164" name="Google Shape;3512;p103"/>
          <p:cNvSpPr/>
          <p:nvPr/>
        </p:nvSpPr>
        <p:spPr>
          <a:xfrm>
            <a:off x="2846239" y="2164656"/>
            <a:ext cx="674654" cy="600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3513;p103"/>
          <p:cNvSpPr/>
          <p:nvPr/>
        </p:nvSpPr>
        <p:spPr>
          <a:xfrm>
            <a:off x="4200196" y="2164656"/>
            <a:ext cx="674654" cy="600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3514;p103"/>
          <p:cNvSpPr/>
          <p:nvPr/>
        </p:nvSpPr>
        <p:spPr>
          <a:xfrm>
            <a:off x="5554152" y="2164656"/>
            <a:ext cx="674654" cy="600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3515;p103"/>
          <p:cNvSpPr/>
          <p:nvPr/>
        </p:nvSpPr>
        <p:spPr>
          <a:xfrm>
            <a:off x="6928403" y="2161388"/>
            <a:ext cx="674654" cy="600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3516;p103"/>
          <p:cNvSpPr/>
          <p:nvPr/>
        </p:nvSpPr>
        <p:spPr>
          <a:xfrm>
            <a:off x="6481060" y="3241632"/>
            <a:ext cx="1576360" cy="31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rPr>
              <a:t>Visual Studio Code</a:t>
            </a:r>
            <a:endParaRPr sz="1200" dirty="0">
              <a:solidFill>
                <a:schemeClr val="dk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169" name="Google Shape;3517;p103"/>
          <p:cNvSpPr/>
          <p:nvPr/>
        </p:nvSpPr>
        <p:spPr>
          <a:xfrm>
            <a:off x="1181853" y="3186530"/>
            <a:ext cx="1289233" cy="29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rPr>
              <a:t>XAMPP</a:t>
            </a:r>
            <a:endParaRPr sz="1200" dirty="0">
              <a:solidFill>
                <a:schemeClr val="dk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cxnSp>
        <p:nvCxnSpPr>
          <p:cNvPr id="172" name="Google Shape;3520;p103"/>
          <p:cNvCxnSpPr>
            <a:stCxn id="181" idx="6"/>
            <a:endCxn id="164" idx="2"/>
          </p:cNvCxnSpPr>
          <p:nvPr/>
        </p:nvCxnSpPr>
        <p:spPr>
          <a:xfrm>
            <a:off x="2166937" y="2465033"/>
            <a:ext cx="6793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3522;p103"/>
          <p:cNvCxnSpPr>
            <a:stCxn id="164" idx="6"/>
            <a:endCxn id="165" idx="2"/>
          </p:cNvCxnSpPr>
          <p:nvPr/>
        </p:nvCxnSpPr>
        <p:spPr>
          <a:xfrm>
            <a:off x="3520893" y="2465033"/>
            <a:ext cx="6793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3523;p103"/>
          <p:cNvCxnSpPr>
            <a:stCxn id="165" idx="6"/>
            <a:endCxn id="166" idx="2"/>
          </p:cNvCxnSpPr>
          <p:nvPr/>
        </p:nvCxnSpPr>
        <p:spPr>
          <a:xfrm>
            <a:off x="4874850" y="2465033"/>
            <a:ext cx="6793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3524;p103"/>
          <p:cNvCxnSpPr>
            <a:stCxn id="166" idx="6"/>
            <a:endCxn id="167" idx="2"/>
          </p:cNvCxnSpPr>
          <p:nvPr/>
        </p:nvCxnSpPr>
        <p:spPr>
          <a:xfrm flipV="1">
            <a:off x="6228806" y="2461765"/>
            <a:ext cx="699597" cy="32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3525;p103"/>
          <p:cNvSpPr txBox="1"/>
          <p:nvPr/>
        </p:nvSpPr>
        <p:spPr>
          <a:xfrm>
            <a:off x="4097692" y="1830628"/>
            <a:ext cx="948294" cy="27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i="1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Lenguajes</a:t>
            </a:r>
            <a:r>
              <a:rPr lang="en" sz="1100" i="1" dirty="0" smtClean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100" i="1"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3521;p103"/>
          <p:cNvSpPr/>
          <p:nvPr/>
        </p:nvSpPr>
        <p:spPr>
          <a:xfrm>
            <a:off x="1492283" y="2164656"/>
            <a:ext cx="674654" cy="6007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3530;p103"/>
          <p:cNvSpPr/>
          <p:nvPr/>
        </p:nvSpPr>
        <p:spPr>
          <a:xfrm>
            <a:off x="3891593" y="3241632"/>
            <a:ext cx="1289233" cy="308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rPr>
              <a:t>HTML</a:t>
            </a:r>
            <a:endParaRPr sz="1200" dirty="0">
              <a:solidFill>
                <a:schemeClr val="dk2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cxnSp>
        <p:nvCxnSpPr>
          <p:cNvPr id="183" name="Google Shape;3531;p103"/>
          <p:cNvCxnSpPr>
            <a:stCxn id="169" idx="0"/>
            <a:endCxn id="181" idx="4"/>
          </p:cNvCxnSpPr>
          <p:nvPr/>
        </p:nvCxnSpPr>
        <p:spPr>
          <a:xfrm flipV="1">
            <a:off x="1826470" y="2765410"/>
            <a:ext cx="3140" cy="4211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3532;p103"/>
          <p:cNvCxnSpPr>
            <a:stCxn id="165" idx="4"/>
            <a:endCxn id="182" idx="0"/>
          </p:cNvCxnSpPr>
          <p:nvPr/>
        </p:nvCxnSpPr>
        <p:spPr>
          <a:xfrm flipH="1">
            <a:off x="4536210" y="2765410"/>
            <a:ext cx="1313" cy="47622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3535;p103"/>
          <p:cNvCxnSpPr>
            <a:stCxn id="167" idx="4"/>
            <a:endCxn id="168" idx="0"/>
          </p:cNvCxnSpPr>
          <p:nvPr/>
        </p:nvCxnSpPr>
        <p:spPr>
          <a:xfrm>
            <a:off x="7265730" y="2762142"/>
            <a:ext cx="3510" cy="4794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3536;p103"/>
          <p:cNvCxnSpPr>
            <a:stCxn id="181" idx="6"/>
            <a:endCxn id="164" idx="2"/>
          </p:cNvCxnSpPr>
          <p:nvPr/>
        </p:nvCxnSpPr>
        <p:spPr>
          <a:xfrm>
            <a:off x="2166937" y="2465033"/>
            <a:ext cx="679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3537;p103"/>
          <p:cNvCxnSpPr>
            <a:stCxn id="164" idx="6"/>
            <a:endCxn id="165" idx="2"/>
          </p:cNvCxnSpPr>
          <p:nvPr/>
        </p:nvCxnSpPr>
        <p:spPr>
          <a:xfrm>
            <a:off x="3520893" y="2465033"/>
            <a:ext cx="6793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3538;p103"/>
          <p:cNvCxnSpPr>
            <a:stCxn id="165" idx="6"/>
            <a:endCxn id="166" idx="2"/>
          </p:cNvCxnSpPr>
          <p:nvPr/>
        </p:nvCxnSpPr>
        <p:spPr>
          <a:xfrm>
            <a:off x="4874850" y="2465033"/>
            <a:ext cx="67930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3539;p103"/>
          <p:cNvCxnSpPr>
            <a:stCxn id="166" idx="6"/>
            <a:endCxn id="167" idx="2"/>
          </p:cNvCxnSpPr>
          <p:nvPr/>
        </p:nvCxnSpPr>
        <p:spPr>
          <a:xfrm flipV="1">
            <a:off x="6228806" y="2461765"/>
            <a:ext cx="699597" cy="326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Imagen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94" y="2285097"/>
            <a:ext cx="371293" cy="371293"/>
          </a:xfrm>
          <a:prstGeom prst="rect">
            <a:avLst/>
          </a:prstGeom>
        </p:spPr>
      </p:pic>
      <p:pic>
        <p:nvPicPr>
          <p:cNvPr id="1026" name="Picture 2" descr="Icono Php en SuperTin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278" y="2279169"/>
            <a:ext cx="353563" cy="35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5 - Iconos gratis de computado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516" y="2270617"/>
            <a:ext cx="385773" cy="38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seño PNG Y SVG De Icono Del Lenguaje De Programación Javascript Para  Camiseta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09" y="2285097"/>
            <a:ext cx="364017" cy="3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Archivo, tipo, vscode en vscod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50" y="2285849"/>
            <a:ext cx="351832" cy="35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9" name="Google Shape;3531;p103"/>
          <p:cNvCxnSpPr/>
          <p:nvPr/>
        </p:nvCxnSpPr>
        <p:spPr>
          <a:xfrm flipH="1" flipV="1">
            <a:off x="3183460" y="2757207"/>
            <a:ext cx="4107" cy="4928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3531;p103"/>
          <p:cNvCxnSpPr/>
          <p:nvPr/>
        </p:nvCxnSpPr>
        <p:spPr>
          <a:xfrm flipH="1" flipV="1">
            <a:off x="5894080" y="2767226"/>
            <a:ext cx="4107" cy="49280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7" name="Rectángulo 1026"/>
          <p:cNvSpPr/>
          <p:nvPr/>
        </p:nvSpPr>
        <p:spPr>
          <a:xfrm>
            <a:off x="2972067" y="3219541"/>
            <a:ext cx="4539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rPr>
              <a:t>PHP</a:t>
            </a:r>
            <a:endParaRPr lang="es-ES" dirty="0"/>
          </a:p>
        </p:txBody>
      </p:sp>
      <p:sp>
        <p:nvSpPr>
          <p:cNvPr id="1029" name="Rectángulo 1028"/>
          <p:cNvSpPr/>
          <p:nvPr/>
        </p:nvSpPr>
        <p:spPr>
          <a:xfrm>
            <a:off x="5472429" y="3243692"/>
            <a:ext cx="851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200" dirty="0" smtClean="0">
                <a:solidFill>
                  <a:schemeClr val="dk2"/>
                </a:solidFill>
                <a:latin typeface="Marcellus"/>
                <a:ea typeface="Marcellus"/>
                <a:cs typeface="Marcellus"/>
                <a:sym typeface="Marcellus"/>
              </a:rPr>
              <a:t>JavaScript</a:t>
            </a:r>
            <a:endParaRPr lang="es-ES" sz="1200" dirty="0"/>
          </a:p>
        </p:txBody>
      </p:sp>
      <p:sp>
        <p:nvSpPr>
          <p:cNvPr id="266" name="Google Shape;3434;p101"/>
          <p:cNvSpPr/>
          <p:nvPr/>
        </p:nvSpPr>
        <p:spPr>
          <a:xfrm>
            <a:off x="1191245" y="3824516"/>
            <a:ext cx="369321" cy="341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3435;p101"/>
          <p:cNvSpPr/>
          <p:nvPr/>
        </p:nvSpPr>
        <p:spPr>
          <a:xfrm>
            <a:off x="2100716" y="3824516"/>
            <a:ext cx="367445" cy="377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" name="Google Shape;3444;p101"/>
          <p:cNvCxnSpPr>
            <a:stCxn id="266" idx="6"/>
            <a:endCxn id="169" idx="2"/>
          </p:cNvCxnSpPr>
          <p:nvPr/>
        </p:nvCxnSpPr>
        <p:spPr>
          <a:xfrm flipV="1">
            <a:off x="1560566" y="3486378"/>
            <a:ext cx="265904" cy="508680"/>
          </a:xfrm>
          <a:prstGeom prst="curved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3445;p101"/>
          <p:cNvCxnSpPr>
            <a:stCxn id="267" idx="2"/>
            <a:endCxn id="169" idx="2"/>
          </p:cNvCxnSpPr>
          <p:nvPr/>
        </p:nvCxnSpPr>
        <p:spPr>
          <a:xfrm rot="10800000">
            <a:off x="1826470" y="3486379"/>
            <a:ext cx="274246" cy="526823"/>
          </a:xfrm>
          <a:prstGeom prst="curved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3" name="Picture 14" descr="Archivo:Apache Feather Logo.svg - Wikipedia, la enciclopedia libr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75" y="3852230"/>
            <a:ext cx="161730" cy="28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Imagen 106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83403" y="3899290"/>
            <a:ext cx="207131" cy="207131"/>
          </a:xfrm>
          <a:prstGeom prst="rect">
            <a:avLst/>
          </a:prstGeom>
        </p:spPr>
      </p:pic>
      <p:sp>
        <p:nvSpPr>
          <p:cNvPr id="310" name="Google Shape;3435;p101"/>
          <p:cNvSpPr/>
          <p:nvPr/>
        </p:nvSpPr>
        <p:spPr>
          <a:xfrm>
            <a:off x="4659390" y="3663545"/>
            <a:ext cx="367445" cy="377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1" name="Google Shape;3445;p101"/>
          <p:cNvCxnSpPr>
            <a:stCxn id="310" idx="2"/>
            <a:endCxn id="182" idx="2"/>
          </p:cNvCxnSpPr>
          <p:nvPr/>
        </p:nvCxnSpPr>
        <p:spPr>
          <a:xfrm rot="10800000">
            <a:off x="4536210" y="3549684"/>
            <a:ext cx="123180" cy="302547"/>
          </a:xfrm>
          <a:prstGeom prst="curvedConnector2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3" name="Picture 16" descr="Css 3 - Iconos gratis de tecnología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546" y="3700958"/>
            <a:ext cx="287131" cy="2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5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2323341" y="2071435"/>
            <a:ext cx="4412736" cy="2002567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HERRAMIENTAS</a:t>
            </a:r>
            <a:endParaRPr sz="1800"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03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3357309" y="1474420"/>
            <a:ext cx="285914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050" i="1" dirty="0">
                <a:solidFill>
                  <a:srgbClr val="6F6F6F"/>
                </a:solidFill>
                <a:latin typeface="Montserrat"/>
                <a:sym typeface="Montserrat"/>
              </a:rPr>
              <a:t>Herramientas </a:t>
            </a:r>
            <a:r>
              <a:rPr lang="es-ES" sz="1050" i="1" dirty="0" smtClean="0">
                <a:solidFill>
                  <a:srgbClr val="6F6F6F"/>
                </a:solidFill>
                <a:latin typeface="Montserrat"/>
                <a:sym typeface="Montserrat"/>
              </a:rPr>
              <a:t>necesarias </a:t>
            </a:r>
            <a:r>
              <a:rPr lang="es-ES" sz="1050" i="1" dirty="0">
                <a:solidFill>
                  <a:srgbClr val="6F6F6F"/>
                </a:solidFill>
                <a:latin typeface="Montserrat"/>
                <a:sym typeface="Montserrat"/>
              </a:rPr>
              <a:t>y utilizadas para la creación de </a:t>
            </a:r>
            <a:r>
              <a:rPr lang="es-ES" sz="1050" i="1" dirty="0" smtClean="0">
                <a:solidFill>
                  <a:srgbClr val="6F6F6F"/>
                </a:solidFill>
                <a:latin typeface="Montserrat"/>
                <a:sym typeface="Montserrat"/>
              </a:rPr>
              <a:t>Picker. PHP</a:t>
            </a:r>
            <a:endParaRPr lang="es-ES" sz="1050" i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pic>
        <p:nvPicPr>
          <p:cNvPr id="1026" name="Picture 2" descr="Icono Php en SuperTin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28" y="312953"/>
            <a:ext cx="209779" cy="20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  <p:pic>
        <p:nvPicPr>
          <p:cNvPr id="2050" name="Picture 2" descr="DESARROLLO DE APLICACIONES WEB CON PHP Y MYSQ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49" y="2219279"/>
            <a:ext cx="3579319" cy="170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4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68"/>
          <p:cNvSpPr/>
          <p:nvPr/>
        </p:nvSpPr>
        <p:spPr>
          <a:xfrm>
            <a:off x="1333546" y="2258642"/>
            <a:ext cx="6826012" cy="1470113"/>
          </a:xfrm>
          <a:prstGeom prst="rect">
            <a:avLst/>
          </a:prstGeom>
          <a:solidFill>
            <a:srgbClr val="DFEDED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ESTRUCTURA</a:t>
            </a:r>
            <a:endParaRPr sz="1800"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04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3357309" y="1474420"/>
            <a:ext cx="28591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050" i="1" dirty="0" smtClean="0">
                <a:solidFill>
                  <a:srgbClr val="6F6F6F"/>
                </a:solidFill>
                <a:latin typeface="Montserrat"/>
                <a:sym typeface="Montserrat"/>
              </a:rPr>
              <a:t>Organización y distribución de los códigos.</a:t>
            </a:r>
            <a:endParaRPr lang="es-ES" sz="1050" i="1" dirty="0">
              <a:solidFill>
                <a:srgbClr val="6F6F6F"/>
              </a:solidFill>
              <a:latin typeface="Montserrat"/>
              <a:sym typeface="Montserra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0394" y="2489155"/>
            <a:ext cx="6385625" cy="9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63"/>
          <p:cNvSpPr/>
          <p:nvPr/>
        </p:nvSpPr>
        <p:spPr>
          <a:xfrm>
            <a:off x="2621271" y="907604"/>
            <a:ext cx="914488" cy="731515"/>
          </a:xfrm>
          <a:custGeom>
            <a:avLst/>
            <a:gdLst/>
            <a:ahLst/>
            <a:cxnLst/>
            <a:rect l="l" t="t" r="r" b="b"/>
            <a:pathLst>
              <a:path w="13469" h="13430" extrusionOk="0">
                <a:moveTo>
                  <a:pt x="7256" y="0"/>
                </a:moveTo>
                <a:cubicBezTo>
                  <a:pt x="7202" y="0"/>
                  <a:pt x="7147" y="1"/>
                  <a:pt x="7093" y="3"/>
                </a:cubicBezTo>
                <a:cubicBezTo>
                  <a:pt x="7053" y="2"/>
                  <a:pt x="7012" y="1"/>
                  <a:pt x="6971" y="1"/>
                </a:cubicBezTo>
                <a:cubicBezTo>
                  <a:pt x="5796" y="1"/>
                  <a:pt x="4664" y="305"/>
                  <a:pt x="3634" y="873"/>
                </a:cubicBezTo>
                <a:cubicBezTo>
                  <a:pt x="2568" y="1439"/>
                  <a:pt x="1654" y="2265"/>
                  <a:pt x="1001" y="3288"/>
                </a:cubicBezTo>
                <a:cubicBezTo>
                  <a:pt x="348" y="4289"/>
                  <a:pt x="0" y="5464"/>
                  <a:pt x="0" y="6661"/>
                </a:cubicBezTo>
                <a:cubicBezTo>
                  <a:pt x="0" y="8423"/>
                  <a:pt x="696" y="10142"/>
                  <a:pt x="1937" y="11404"/>
                </a:cubicBezTo>
                <a:cubicBezTo>
                  <a:pt x="3163" y="12694"/>
                  <a:pt x="4863" y="13429"/>
                  <a:pt x="6636" y="13429"/>
                </a:cubicBezTo>
                <a:cubicBezTo>
                  <a:pt x="6687" y="13429"/>
                  <a:pt x="6738" y="13429"/>
                  <a:pt x="6789" y="13427"/>
                </a:cubicBezTo>
                <a:cubicBezTo>
                  <a:pt x="6838" y="13429"/>
                  <a:pt x="6888" y="13429"/>
                  <a:pt x="6938" y="13429"/>
                </a:cubicBezTo>
                <a:cubicBezTo>
                  <a:pt x="8669" y="13429"/>
                  <a:pt x="10347" y="12694"/>
                  <a:pt x="11532" y="11404"/>
                </a:cubicBezTo>
                <a:cubicBezTo>
                  <a:pt x="12794" y="10077"/>
                  <a:pt x="13468" y="8292"/>
                  <a:pt x="13447" y="6465"/>
                </a:cubicBezTo>
                <a:cubicBezTo>
                  <a:pt x="13447" y="4485"/>
                  <a:pt x="12816" y="2918"/>
                  <a:pt x="11597" y="1743"/>
                </a:cubicBezTo>
                <a:cubicBezTo>
                  <a:pt x="10418" y="627"/>
                  <a:pt x="8872" y="0"/>
                  <a:pt x="7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63"/>
          <p:cNvSpPr txBox="1">
            <a:spLocks noGrp="1"/>
          </p:cNvSpPr>
          <p:nvPr>
            <p:ph type="title"/>
          </p:nvPr>
        </p:nvSpPr>
        <p:spPr>
          <a:xfrm>
            <a:off x="3018539" y="1047765"/>
            <a:ext cx="3106800" cy="4361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FUNCIONALIDADES</a:t>
            </a:r>
            <a:endParaRPr sz="1800" dirty="0"/>
          </a:p>
        </p:txBody>
      </p:sp>
      <p:grpSp>
        <p:nvGrpSpPr>
          <p:cNvPr id="1624" name="Google Shape;1624;p63"/>
          <p:cNvGrpSpPr/>
          <p:nvPr/>
        </p:nvGrpSpPr>
        <p:grpSpPr>
          <a:xfrm>
            <a:off x="5891479" y="-381289"/>
            <a:ext cx="4478771" cy="3662454"/>
            <a:chOff x="5891479" y="-381289"/>
            <a:chExt cx="4478771" cy="3662454"/>
          </a:xfrm>
        </p:grpSpPr>
        <p:sp>
          <p:nvSpPr>
            <p:cNvPr id="1625" name="Google Shape;1625;p63"/>
            <p:cNvSpPr/>
            <p:nvPr/>
          </p:nvSpPr>
          <p:spPr>
            <a:xfrm rot="-3294845" flipH="1">
              <a:off x="8111053" y="1791538"/>
              <a:ext cx="1563182" cy="1079598"/>
            </a:xfrm>
            <a:custGeom>
              <a:avLst/>
              <a:gdLst/>
              <a:ahLst/>
              <a:cxnLst/>
              <a:rect l="l" t="t" r="r" b="b"/>
              <a:pathLst>
                <a:path w="31115" h="23171" extrusionOk="0">
                  <a:moveTo>
                    <a:pt x="11326" y="1"/>
                  </a:moveTo>
                  <a:cubicBezTo>
                    <a:pt x="10555" y="1"/>
                    <a:pt x="9801" y="70"/>
                    <a:pt x="9074" y="215"/>
                  </a:cubicBezTo>
                  <a:cubicBezTo>
                    <a:pt x="1" y="2065"/>
                    <a:pt x="2285" y="10050"/>
                    <a:pt x="741" y="16447"/>
                  </a:cubicBezTo>
                  <a:lnTo>
                    <a:pt x="30288" y="23170"/>
                  </a:lnTo>
                  <a:cubicBezTo>
                    <a:pt x="30266" y="19689"/>
                    <a:pt x="31115" y="16142"/>
                    <a:pt x="26981" y="9027"/>
                  </a:cubicBezTo>
                  <a:cubicBezTo>
                    <a:pt x="24132" y="4080"/>
                    <a:pt x="17245" y="1"/>
                    <a:pt x="11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 flipH="1">
              <a:off x="5891479" y="-170767"/>
              <a:ext cx="4478771" cy="1829660"/>
            </a:xfrm>
            <a:custGeom>
              <a:avLst/>
              <a:gdLst/>
              <a:ahLst/>
              <a:cxnLst/>
              <a:rect l="l" t="t" r="r" b="b"/>
              <a:pathLst>
                <a:path w="150030" h="61290" extrusionOk="0">
                  <a:moveTo>
                    <a:pt x="20699" y="1"/>
                  </a:moveTo>
                  <a:cubicBezTo>
                    <a:pt x="20699" y="1"/>
                    <a:pt x="0" y="61289"/>
                    <a:pt x="26693" y="61289"/>
                  </a:cubicBezTo>
                  <a:cubicBezTo>
                    <a:pt x="28057" y="61289"/>
                    <a:pt x="29544" y="61129"/>
                    <a:pt x="31165" y="60793"/>
                  </a:cubicBezTo>
                  <a:cubicBezTo>
                    <a:pt x="64498" y="53852"/>
                    <a:pt x="59342" y="22434"/>
                    <a:pt x="83123" y="18778"/>
                  </a:cubicBezTo>
                  <a:cubicBezTo>
                    <a:pt x="84298" y="18596"/>
                    <a:pt x="85382" y="18511"/>
                    <a:pt x="86391" y="18511"/>
                  </a:cubicBezTo>
                  <a:cubicBezTo>
                    <a:pt x="99969" y="18511"/>
                    <a:pt x="99746" y="33885"/>
                    <a:pt x="120243" y="34270"/>
                  </a:cubicBezTo>
                  <a:cubicBezTo>
                    <a:pt x="120380" y="34273"/>
                    <a:pt x="120516" y="34274"/>
                    <a:pt x="120652" y="34274"/>
                  </a:cubicBezTo>
                  <a:cubicBezTo>
                    <a:pt x="142358" y="34274"/>
                    <a:pt x="150030" y="1633"/>
                    <a:pt x="150030" y="1633"/>
                  </a:cubicBezTo>
                  <a:lnTo>
                    <a:pt x="20699" y="1"/>
                  </a:lnTo>
                  <a:close/>
                </a:path>
              </a:pathLst>
            </a:custGeom>
            <a:solidFill>
              <a:schemeClr val="accent6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 flipH="1">
              <a:off x="6629322" y="-381289"/>
              <a:ext cx="2682010" cy="1100018"/>
            </a:xfrm>
            <a:custGeom>
              <a:avLst/>
              <a:gdLst/>
              <a:ahLst/>
              <a:cxnLst/>
              <a:rect l="l" t="t" r="r" b="b"/>
              <a:pathLst>
                <a:path w="128649" h="52765" extrusionOk="0">
                  <a:moveTo>
                    <a:pt x="11238" y="524"/>
                  </a:moveTo>
                  <a:lnTo>
                    <a:pt x="22520" y="671"/>
                  </a:lnTo>
                  <a:lnTo>
                    <a:pt x="50457" y="1019"/>
                  </a:lnTo>
                  <a:lnTo>
                    <a:pt x="84400" y="1432"/>
                  </a:lnTo>
                  <a:lnTo>
                    <a:pt x="113621" y="1802"/>
                  </a:lnTo>
                  <a:lnTo>
                    <a:pt x="123282" y="1933"/>
                  </a:lnTo>
                  <a:cubicBezTo>
                    <a:pt x="124411" y="1949"/>
                    <a:pt x="125565" y="2037"/>
                    <a:pt x="126707" y="2037"/>
                  </a:cubicBezTo>
                  <a:cubicBezTo>
                    <a:pt x="127073" y="2037"/>
                    <a:pt x="127439" y="2028"/>
                    <a:pt x="127803" y="2004"/>
                  </a:cubicBezTo>
                  <a:lnTo>
                    <a:pt x="127803" y="2004"/>
                  </a:lnTo>
                  <a:cubicBezTo>
                    <a:pt x="126753" y="6330"/>
                    <a:pt x="125034" y="10589"/>
                    <a:pt x="122999" y="14531"/>
                  </a:cubicBezTo>
                  <a:cubicBezTo>
                    <a:pt x="119431" y="21515"/>
                    <a:pt x="113991" y="28630"/>
                    <a:pt x="106006" y="30588"/>
                  </a:cubicBezTo>
                  <a:cubicBezTo>
                    <a:pt x="104451" y="30970"/>
                    <a:pt x="102813" y="31150"/>
                    <a:pt x="101155" y="31150"/>
                  </a:cubicBezTo>
                  <a:cubicBezTo>
                    <a:pt x="97615" y="31150"/>
                    <a:pt x="93988" y="30328"/>
                    <a:pt x="90906" y="28891"/>
                  </a:cubicBezTo>
                  <a:cubicBezTo>
                    <a:pt x="87468" y="27281"/>
                    <a:pt x="84792" y="24713"/>
                    <a:pt x="82050" y="22168"/>
                  </a:cubicBezTo>
                  <a:cubicBezTo>
                    <a:pt x="79744" y="19992"/>
                    <a:pt x="77263" y="17990"/>
                    <a:pt x="74108" y="17207"/>
                  </a:cubicBezTo>
                  <a:cubicBezTo>
                    <a:pt x="72931" y="16911"/>
                    <a:pt x="71714" y="16780"/>
                    <a:pt x="70488" y="16780"/>
                  </a:cubicBezTo>
                  <a:cubicBezTo>
                    <a:pt x="67841" y="16780"/>
                    <a:pt x="65153" y="17389"/>
                    <a:pt x="62729" y="18251"/>
                  </a:cubicBezTo>
                  <a:cubicBezTo>
                    <a:pt x="55418" y="20862"/>
                    <a:pt x="50479" y="26802"/>
                    <a:pt x="45649" y="32546"/>
                  </a:cubicBezTo>
                  <a:cubicBezTo>
                    <a:pt x="39774" y="39553"/>
                    <a:pt x="33421" y="45819"/>
                    <a:pt x="24783" y="49300"/>
                  </a:cubicBezTo>
                  <a:cubicBezTo>
                    <a:pt x="20990" y="50833"/>
                    <a:pt x="16613" y="52312"/>
                    <a:pt x="12402" y="52312"/>
                  </a:cubicBezTo>
                  <a:cubicBezTo>
                    <a:pt x="11950" y="52312"/>
                    <a:pt x="11500" y="52295"/>
                    <a:pt x="11053" y="52259"/>
                  </a:cubicBezTo>
                  <a:cubicBezTo>
                    <a:pt x="8529" y="52063"/>
                    <a:pt x="6158" y="51019"/>
                    <a:pt x="4548" y="48996"/>
                  </a:cubicBezTo>
                  <a:cubicBezTo>
                    <a:pt x="1088" y="44644"/>
                    <a:pt x="1480" y="37964"/>
                    <a:pt x="2067" y="32786"/>
                  </a:cubicBezTo>
                  <a:cubicBezTo>
                    <a:pt x="3329" y="21863"/>
                    <a:pt x="6919" y="11028"/>
                    <a:pt x="11075" y="910"/>
                  </a:cubicBezTo>
                  <a:cubicBezTo>
                    <a:pt x="11129" y="775"/>
                    <a:pt x="11183" y="648"/>
                    <a:pt x="11238" y="524"/>
                  </a:cubicBezTo>
                  <a:close/>
                  <a:moveTo>
                    <a:pt x="12524" y="1"/>
                  </a:moveTo>
                  <a:cubicBezTo>
                    <a:pt x="12119" y="1"/>
                    <a:pt x="11715" y="11"/>
                    <a:pt x="11314" y="40"/>
                  </a:cubicBezTo>
                  <a:lnTo>
                    <a:pt x="11118" y="40"/>
                  </a:lnTo>
                  <a:cubicBezTo>
                    <a:pt x="10944" y="40"/>
                    <a:pt x="10662" y="83"/>
                    <a:pt x="10596" y="257"/>
                  </a:cubicBezTo>
                  <a:cubicBezTo>
                    <a:pt x="6723" y="9309"/>
                    <a:pt x="3612" y="18991"/>
                    <a:pt x="1893" y="28695"/>
                  </a:cubicBezTo>
                  <a:cubicBezTo>
                    <a:pt x="892" y="34418"/>
                    <a:pt x="0" y="41206"/>
                    <a:pt x="2350" y="46733"/>
                  </a:cubicBezTo>
                  <a:cubicBezTo>
                    <a:pt x="4163" y="51070"/>
                    <a:pt x="8025" y="52765"/>
                    <a:pt x="12272" y="52765"/>
                  </a:cubicBezTo>
                  <a:cubicBezTo>
                    <a:pt x="13224" y="52765"/>
                    <a:pt x="14194" y="52680"/>
                    <a:pt x="15166" y="52520"/>
                  </a:cubicBezTo>
                  <a:cubicBezTo>
                    <a:pt x="24957" y="50932"/>
                    <a:pt x="33769" y="46080"/>
                    <a:pt x="40666" y="39030"/>
                  </a:cubicBezTo>
                  <a:cubicBezTo>
                    <a:pt x="46301" y="33308"/>
                    <a:pt x="50697" y="26106"/>
                    <a:pt x="57398" y="21515"/>
                  </a:cubicBezTo>
                  <a:cubicBezTo>
                    <a:pt x="60945" y="19078"/>
                    <a:pt x="65079" y="17620"/>
                    <a:pt x="69387" y="17316"/>
                  </a:cubicBezTo>
                  <a:cubicBezTo>
                    <a:pt x="69671" y="17299"/>
                    <a:pt x="69951" y="17291"/>
                    <a:pt x="70229" y="17291"/>
                  </a:cubicBezTo>
                  <a:cubicBezTo>
                    <a:pt x="73892" y="17291"/>
                    <a:pt x="77040" y="18738"/>
                    <a:pt x="79831" y="21145"/>
                  </a:cubicBezTo>
                  <a:cubicBezTo>
                    <a:pt x="82507" y="23452"/>
                    <a:pt x="84879" y="26084"/>
                    <a:pt x="87881" y="27977"/>
                  </a:cubicBezTo>
                  <a:cubicBezTo>
                    <a:pt x="91913" y="30516"/>
                    <a:pt x="96677" y="31590"/>
                    <a:pt x="101394" y="31590"/>
                  </a:cubicBezTo>
                  <a:cubicBezTo>
                    <a:pt x="101488" y="31590"/>
                    <a:pt x="101582" y="31590"/>
                    <a:pt x="101676" y="31589"/>
                  </a:cubicBezTo>
                  <a:cubicBezTo>
                    <a:pt x="116580" y="31415"/>
                    <a:pt x="124914" y="15227"/>
                    <a:pt x="128373" y="2716"/>
                  </a:cubicBezTo>
                  <a:cubicBezTo>
                    <a:pt x="128460" y="2390"/>
                    <a:pt x="128547" y="2042"/>
                    <a:pt x="128634" y="1715"/>
                  </a:cubicBezTo>
                  <a:cubicBezTo>
                    <a:pt x="128649" y="1657"/>
                    <a:pt x="128639" y="1612"/>
                    <a:pt x="128611" y="1579"/>
                  </a:cubicBezTo>
                  <a:lnTo>
                    <a:pt x="128611" y="1579"/>
                  </a:lnTo>
                  <a:cubicBezTo>
                    <a:pt x="128587" y="1534"/>
                    <a:pt x="128520" y="1503"/>
                    <a:pt x="128395" y="1498"/>
                  </a:cubicBezTo>
                  <a:lnTo>
                    <a:pt x="116711" y="1345"/>
                  </a:lnTo>
                  <a:lnTo>
                    <a:pt x="88752" y="997"/>
                  </a:lnTo>
                  <a:lnTo>
                    <a:pt x="54809" y="584"/>
                  </a:lnTo>
                  <a:lnTo>
                    <a:pt x="25588" y="214"/>
                  </a:lnTo>
                  <a:lnTo>
                    <a:pt x="15927" y="83"/>
                  </a:lnTo>
                  <a:cubicBezTo>
                    <a:pt x="14805" y="83"/>
                    <a:pt x="13659" y="1"/>
                    <a:pt x="12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1628" name="Google Shape;1628;p63"/>
          <p:cNvGrpSpPr/>
          <p:nvPr/>
        </p:nvGrpSpPr>
        <p:grpSpPr>
          <a:xfrm flipH="1">
            <a:off x="3879213" y="-326402"/>
            <a:ext cx="1300992" cy="1217275"/>
            <a:chOff x="2067850" y="1617650"/>
            <a:chExt cx="773525" cy="723750"/>
          </a:xfrm>
        </p:grpSpPr>
        <p:sp>
          <p:nvSpPr>
            <p:cNvPr id="1629" name="Google Shape;1629;p63"/>
            <p:cNvSpPr/>
            <p:nvPr/>
          </p:nvSpPr>
          <p:spPr>
            <a:xfrm>
              <a:off x="2226600" y="1739900"/>
              <a:ext cx="481000" cy="479375"/>
            </a:xfrm>
            <a:custGeom>
              <a:avLst/>
              <a:gdLst/>
              <a:ahLst/>
              <a:cxnLst/>
              <a:rect l="l" t="t" r="r" b="b"/>
              <a:pathLst>
                <a:path w="19240" h="19175" extrusionOk="0">
                  <a:moveTo>
                    <a:pt x="10300" y="0"/>
                  </a:moveTo>
                  <a:cubicBezTo>
                    <a:pt x="10240" y="0"/>
                    <a:pt x="10180" y="1"/>
                    <a:pt x="10120" y="2"/>
                  </a:cubicBezTo>
                  <a:cubicBezTo>
                    <a:pt x="8398" y="2"/>
                    <a:pt x="6700" y="421"/>
                    <a:pt x="5188" y="1258"/>
                  </a:cubicBezTo>
                  <a:cubicBezTo>
                    <a:pt x="3676" y="2073"/>
                    <a:pt x="2373" y="3259"/>
                    <a:pt x="1443" y="4701"/>
                  </a:cubicBezTo>
                  <a:cubicBezTo>
                    <a:pt x="512" y="6144"/>
                    <a:pt x="0" y="7795"/>
                    <a:pt x="23" y="9494"/>
                  </a:cubicBezTo>
                  <a:cubicBezTo>
                    <a:pt x="0" y="12029"/>
                    <a:pt x="1000" y="14472"/>
                    <a:pt x="2792" y="16287"/>
                  </a:cubicBezTo>
                  <a:cubicBezTo>
                    <a:pt x="4504" y="18135"/>
                    <a:pt x="6915" y="19175"/>
                    <a:pt x="9433" y="19175"/>
                  </a:cubicBezTo>
                  <a:cubicBezTo>
                    <a:pt x="9515" y="19175"/>
                    <a:pt x="9596" y="19174"/>
                    <a:pt x="9678" y="19171"/>
                  </a:cubicBezTo>
                  <a:cubicBezTo>
                    <a:pt x="9733" y="19172"/>
                    <a:pt x="9788" y="19173"/>
                    <a:pt x="9843" y="19173"/>
                  </a:cubicBezTo>
                  <a:cubicBezTo>
                    <a:pt x="12365" y="19173"/>
                    <a:pt x="14763" y="18131"/>
                    <a:pt x="16471" y="16287"/>
                  </a:cubicBezTo>
                  <a:cubicBezTo>
                    <a:pt x="18262" y="14379"/>
                    <a:pt x="19239" y="11843"/>
                    <a:pt x="19193" y="9238"/>
                  </a:cubicBezTo>
                  <a:cubicBezTo>
                    <a:pt x="19193" y="6423"/>
                    <a:pt x="18309" y="4166"/>
                    <a:pt x="16564" y="2515"/>
                  </a:cubicBezTo>
                  <a:cubicBezTo>
                    <a:pt x="14863" y="881"/>
                    <a:pt x="12631" y="0"/>
                    <a:pt x="10300" y="0"/>
                  </a:cubicBezTo>
                  <a:close/>
                </a:path>
              </a:pathLst>
            </a:cu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2067850" y="1617650"/>
              <a:ext cx="773525" cy="723750"/>
            </a:xfrm>
            <a:custGeom>
              <a:avLst/>
              <a:gdLst/>
              <a:ahLst/>
              <a:cxnLst/>
              <a:rect l="l" t="t" r="r" b="b"/>
              <a:pathLst>
                <a:path w="30941" h="28950" extrusionOk="0">
                  <a:moveTo>
                    <a:pt x="16805" y="185"/>
                  </a:moveTo>
                  <a:cubicBezTo>
                    <a:pt x="17608" y="185"/>
                    <a:pt x="18414" y="248"/>
                    <a:pt x="19215" y="379"/>
                  </a:cubicBezTo>
                  <a:cubicBezTo>
                    <a:pt x="24775" y="1263"/>
                    <a:pt x="29125" y="5636"/>
                    <a:pt x="30009" y="11220"/>
                  </a:cubicBezTo>
                  <a:cubicBezTo>
                    <a:pt x="30940" y="17036"/>
                    <a:pt x="28800" y="23108"/>
                    <a:pt x="23845" y="26504"/>
                  </a:cubicBezTo>
                  <a:cubicBezTo>
                    <a:pt x="21557" y="28077"/>
                    <a:pt x="18897" y="28818"/>
                    <a:pt x="16235" y="28818"/>
                  </a:cubicBezTo>
                  <a:cubicBezTo>
                    <a:pt x="12402" y="28818"/>
                    <a:pt x="8562" y="27282"/>
                    <a:pt x="5816" y="24481"/>
                  </a:cubicBezTo>
                  <a:lnTo>
                    <a:pt x="5816" y="24481"/>
                  </a:lnTo>
                  <a:cubicBezTo>
                    <a:pt x="5816" y="24481"/>
                    <a:pt x="5815" y="24481"/>
                    <a:pt x="5815" y="24480"/>
                  </a:cubicBezTo>
                  <a:lnTo>
                    <a:pt x="5815" y="24480"/>
                  </a:lnTo>
                  <a:cubicBezTo>
                    <a:pt x="5815" y="24480"/>
                    <a:pt x="5815" y="24480"/>
                    <a:pt x="5815" y="24480"/>
                  </a:cubicBezTo>
                  <a:cubicBezTo>
                    <a:pt x="1814" y="20176"/>
                    <a:pt x="348" y="13825"/>
                    <a:pt x="3093" y="8428"/>
                  </a:cubicBezTo>
                  <a:cubicBezTo>
                    <a:pt x="5679" y="3317"/>
                    <a:pt x="11170" y="185"/>
                    <a:pt x="16805" y="185"/>
                  </a:cubicBezTo>
                  <a:close/>
                  <a:moveTo>
                    <a:pt x="16818" y="1"/>
                  </a:moveTo>
                  <a:cubicBezTo>
                    <a:pt x="12369" y="1"/>
                    <a:pt x="7944" y="1959"/>
                    <a:pt x="5001" y="5311"/>
                  </a:cubicBezTo>
                  <a:cubicBezTo>
                    <a:pt x="0" y="10986"/>
                    <a:pt x="580" y="19149"/>
                    <a:pt x="5626" y="24570"/>
                  </a:cubicBezTo>
                  <a:lnTo>
                    <a:pt x="5626" y="24570"/>
                  </a:lnTo>
                  <a:cubicBezTo>
                    <a:pt x="5627" y="24571"/>
                    <a:pt x="5628" y="24572"/>
                    <a:pt x="5629" y="24573"/>
                  </a:cubicBezTo>
                  <a:cubicBezTo>
                    <a:pt x="5629" y="24573"/>
                    <a:pt x="5629" y="24573"/>
                    <a:pt x="5629" y="24573"/>
                  </a:cubicBezTo>
                  <a:lnTo>
                    <a:pt x="5629" y="24573"/>
                  </a:lnTo>
                  <a:cubicBezTo>
                    <a:pt x="5632" y="24578"/>
                    <a:pt x="5636" y="24582"/>
                    <a:pt x="5641" y="24586"/>
                  </a:cubicBezTo>
                  <a:lnTo>
                    <a:pt x="5641" y="24586"/>
                  </a:lnTo>
                  <a:cubicBezTo>
                    <a:pt x="8444" y="27430"/>
                    <a:pt x="12223" y="28950"/>
                    <a:pt x="16081" y="28950"/>
                  </a:cubicBezTo>
                  <a:cubicBezTo>
                    <a:pt x="17700" y="28950"/>
                    <a:pt x="19333" y="28682"/>
                    <a:pt x="20913" y="28133"/>
                  </a:cubicBezTo>
                  <a:cubicBezTo>
                    <a:pt x="26659" y="26132"/>
                    <a:pt x="30265" y="20386"/>
                    <a:pt x="30428" y="14430"/>
                  </a:cubicBezTo>
                  <a:cubicBezTo>
                    <a:pt x="30591" y="8405"/>
                    <a:pt x="27497" y="2891"/>
                    <a:pt x="21658" y="821"/>
                  </a:cubicBezTo>
                  <a:cubicBezTo>
                    <a:pt x="20089" y="265"/>
                    <a:pt x="18452" y="1"/>
                    <a:pt x="16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63"/>
          <p:cNvGrpSpPr/>
          <p:nvPr/>
        </p:nvGrpSpPr>
        <p:grpSpPr>
          <a:xfrm>
            <a:off x="-372018" y="-2547106"/>
            <a:ext cx="5552220" cy="5003056"/>
            <a:chOff x="-372018" y="-2547106"/>
            <a:chExt cx="5552220" cy="5003056"/>
          </a:xfrm>
        </p:grpSpPr>
        <p:sp>
          <p:nvSpPr>
            <p:cNvPr id="1632" name="Google Shape;1632;p63"/>
            <p:cNvSpPr/>
            <p:nvPr/>
          </p:nvSpPr>
          <p:spPr>
            <a:xfrm rot="10800000" flipH="1">
              <a:off x="-372018" y="-364200"/>
              <a:ext cx="3355675" cy="2820150"/>
            </a:xfrm>
            <a:custGeom>
              <a:avLst/>
              <a:gdLst/>
              <a:ahLst/>
              <a:cxnLst/>
              <a:rect l="l" t="t" r="r" b="b"/>
              <a:pathLst>
                <a:path w="134227" h="112806" extrusionOk="0">
                  <a:moveTo>
                    <a:pt x="3660" y="0"/>
                  </a:moveTo>
                  <a:cubicBezTo>
                    <a:pt x="1446" y="0"/>
                    <a:pt x="0" y="207"/>
                    <a:pt x="0" y="207"/>
                  </a:cubicBezTo>
                  <a:lnTo>
                    <a:pt x="2046" y="112806"/>
                  </a:lnTo>
                  <a:lnTo>
                    <a:pt x="134226" y="112392"/>
                  </a:lnTo>
                  <a:cubicBezTo>
                    <a:pt x="134226" y="112392"/>
                    <a:pt x="119574" y="66871"/>
                    <a:pt x="85077" y="66871"/>
                  </a:cubicBezTo>
                  <a:cubicBezTo>
                    <a:pt x="80117" y="66871"/>
                    <a:pt x="74747" y="67812"/>
                    <a:pt x="68952" y="69964"/>
                  </a:cubicBezTo>
                  <a:cubicBezTo>
                    <a:pt x="60067" y="73266"/>
                    <a:pt x="52922" y="74724"/>
                    <a:pt x="47194" y="74724"/>
                  </a:cubicBezTo>
                  <a:cubicBezTo>
                    <a:pt x="22424" y="74724"/>
                    <a:pt x="24131" y="47474"/>
                    <a:pt x="26110" y="24272"/>
                  </a:cubicBezTo>
                  <a:cubicBezTo>
                    <a:pt x="27981" y="2456"/>
                    <a:pt x="1127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 rot="-7477948">
              <a:off x="2108128" y="-2603696"/>
              <a:ext cx="1890067" cy="3864707"/>
            </a:xfrm>
            <a:custGeom>
              <a:avLst/>
              <a:gdLst/>
              <a:ahLst/>
              <a:cxnLst/>
              <a:rect l="l" t="t" r="r" b="b"/>
              <a:pathLst>
                <a:path w="75604" h="154591" extrusionOk="0">
                  <a:moveTo>
                    <a:pt x="54619" y="0"/>
                  </a:moveTo>
                  <a:cubicBezTo>
                    <a:pt x="51138" y="0"/>
                    <a:pt x="47683" y="624"/>
                    <a:pt x="44481" y="2130"/>
                  </a:cubicBezTo>
                  <a:cubicBezTo>
                    <a:pt x="40666" y="3944"/>
                    <a:pt x="37758" y="6899"/>
                    <a:pt x="35269" y="10249"/>
                  </a:cubicBezTo>
                  <a:cubicBezTo>
                    <a:pt x="32384" y="14017"/>
                    <a:pt x="30244" y="18298"/>
                    <a:pt x="28964" y="22881"/>
                  </a:cubicBezTo>
                  <a:cubicBezTo>
                    <a:pt x="26452" y="32024"/>
                    <a:pt x="28383" y="41515"/>
                    <a:pt x="32919" y="49681"/>
                  </a:cubicBezTo>
                  <a:cubicBezTo>
                    <a:pt x="35618" y="54566"/>
                    <a:pt x="39154" y="58707"/>
                    <a:pt x="42899" y="62802"/>
                  </a:cubicBezTo>
                  <a:cubicBezTo>
                    <a:pt x="45691" y="65779"/>
                    <a:pt x="47971" y="69176"/>
                    <a:pt x="49692" y="72898"/>
                  </a:cubicBezTo>
                  <a:cubicBezTo>
                    <a:pt x="52670" y="79389"/>
                    <a:pt x="52949" y="86833"/>
                    <a:pt x="50437" y="93533"/>
                  </a:cubicBezTo>
                  <a:cubicBezTo>
                    <a:pt x="47413" y="101583"/>
                    <a:pt x="41108" y="107980"/>
                    <a:pt x="34245" y="112912"/>
                  </a:cubicBezTo>
                  <a:cubicBezTo>
                    <a:pt x="25917" y="118914"/>
                    <a:pt x="15867" y="122287"/>
                    <a:pt x="8655" y="129802"/>
                  </a:cubicBezTo>
                  <a:cubicBezTo>
                    <a:pt x="4630" y="133989"/>
                    <a:pt x="1653" y="139293"/>
                    <a:pt x="1420" y="145202"/>
                  </a:cubicBezTo>
                  <a:cubicBezTo>
                    <a:pt x="1304" y="148040"/>
                    <a:pt x="1676" y="151623"/>
                    <a:pt x="3211" y="154136"/>
                  </a:cubicBezTo>
                  <a:cubicBezTo>
                    <a:pt x="3281" y="154275"/>
                    <a:pt x="3351" y="154438"/>
                    <a:pt x="3421" y="154578"/>
                  </a:cubicBezTo>
                  <a:cubicBezTo>
                    <a:pt x="3430" y="154587"/>
                    <a:pt x="3444" y="154590"/>
                    <a:pt x="3461" y="154590"/>
                  </a:cubicBezTo>
                  <a:cubicBezTo>
                    <a:pt x="3532" y="154590"/>
                    <a:pt x="3649" y="154527"/>
                    <a:pt x="3630" y="154508"/>
                  </a:cubicBezTo>
                  <a:cubicBezTo>
                    <a:pt x="1" y="148320"/>
                    <a:pt x="1536" y="139968"/>
                    <a:pt x="5282" y="134245"/>
                  </a:cubicBezTo>
                  <a:cubicBezTo>
                    <a:pt x="7422" y="130965"/>
                    <a:pt x="10260" y="128173"/>
                    <a:pt x="13354" y="125777"/>
                  </a:cubicBezTo>
                  <a:cubicBezTo>
                    <a:pt x="17751" y="122404"/>
                    <a:pt x="22706" y="120101"/>
                    <a:pt x="27499" y="117355"/>
                  </a:cubicBezTo>
                  <a:cubicBezTo>
                    <a:pt x="34990" y="113075"/>
                    <a:pt x="42201" y="107585"/>
                    <a:pt x="47087" y="100350"/>
                  </a:cubicBezTo>
                  <a:cubicBezTo>
                    <a:pt x="50925" y="94650"/>
                    <a:pt x="53066" y="87880"/>
                    <a:pt x="52228" y="81017"/>
                  </a:cubicBezTo>
                  <a:cubicBezTo>
                    <a:pt x="51367" y="73712"/>
                    <a:pt x="47413" y="67315"/>
                    <a:pt x="42457" y="62034"/>
                  </a:cubicBezTo>
                  <a:cubicBezTo>
                    <a:pt x="35408" y="54543"/>
                    <a:pt x="29430" y="45470"/>
                    <a:pt x="28243" y="35025"/>
                  </a:cubicBezTo>
                  <a:cubicBezTo>
                    <a:pt x="27173" y="25742"/>
                    <a:pt x="30383" y="16786"/>
                    <a:pt x="36060" y="9504"/>
                  </a:cubicBezTo>
                  <a:cubicBezTo>
                    <a:pt x="39084" y="5596"/>
                    <a:pt x="42737" y="2479"/>
                    <a:pt x="47529" y="1036"/>
                  </a:cubicBezTo>
                  <a:cubicBezTo>
                    <a:pt x="49799" y="353"/>
                    <a:pt x="52157" y="63"/>
                    <a:pt x="54518" y="63"/>
                  </a:cubicBezTo>
                  <a:cubicBezTo>
                    <a:pt x="56175" y="63"/>
                    <a:pt x="57833" y="205"/>
                    <a:pt x="59463" y="455"/>
                  </a:cubicBezTo>
                  <a:cubicBezTo>
                    <a:pt x="64791" y="1339"/>
                    <a:pt x="69909" y="3153"/>
                    <a:pt x="74608" y="5829"/>
                  </a:cubicBezTo>
                  <a:cubicBezTo>
                    <a:pt x="74864" y="5968"/>
                    <a:pt x="75143" y="6131"/>
                    <a:pt x="75376" y="6271"/>
                  </a:cubicBezTo>
                  <a:cubicBezTo>
                    <a:pt x="75385" y="6280"/>
                    <a:pt x="75399" y="6283"/>
                    <a:pt x="75416" y="6283"/>
                  </a:cubicBezTo>
                  <a:cubicBezTo>
                    <a:pt x="75487" y="6283"/>
                    <a:pt x="75604" y="6219"/>
                    <a:pt x="75585" y="6201"/>
                  </a:cubicBezTo>
                  <a:cubicBezTo>
                    <a:pt x="72189" y="4130"/>
                    <a:pt x="68350" y="2595"/>
                    <a:pt x="64535" y="1501"/>
                  </a:cubicBezTo>
                  <a:cubicBezTo>
                    <a:pt x="61341" y="577"/>
                    <a:pt x="57968" y="0"/>
                    <a:pt x="5461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63"/>
          <p:cNvGrpSpPr/>
          <p:nvPr/>
        </p:nvGrpSpPr>
        <p:grpSpPr>
          <a:xfrm rot="2059477">
            <a:off x="-1631678" y="3717203"/>
            <a:ext cx="3488287" cy="1463079"/>
            <a:chOff x="-1163731" y="4120326"/>
            <a:chExt cx="2527925" cy="1060278"/>
          </a:xfrm>
        </p:grpSpPr>
        <p:sp>
          <p:nvSpPr>
            <p:cNvPr id="1635" name="Google Shape;1635;p63"/>
            <p:cNvSpPr/>
            <p:nvPr/>
          </p:nvSpPr>
          <p:spPr>
            <a:xfrm>
              <a:off x="-1163731" y="4120326"/>
              <a:ext cx="2527925" cy="1060278"/>
            </a:xfrm>
            <a:custGeom>
              <a:avLst/>
              <a:gdLst/>
              <a:ahLst/>
              <a:cxnLst/>
              <a:rect l="l" t="t" r="r" b="b"/>
              <a:pathLst>
                <a:path w="64562" h="27079" extrusionOk="0">
                  <a:moveTo>
                    <a:pt x="21767" y="1"/>
                  </a:moveTo>
                  <a:cubicBezTo>
                    <a:pt x="20111" y="1"/>
                    <a:pt x="18451" y="275"/>
                    <a:pt x="16901" y="817"/>
                  </a:cubicBezTo>
                  <a:cubicBezTo>
                    <a:pt x="11976" y="2549"/>
                    <a:pt x="8086" y="6622"/>
                    <a:pt x="5563" y="11212"/>
                  </a:cubicBezTo>
                  <a:cubicBezTo>
                    <a:pt x="3010" y="15802"/>
                    <a:pt x="1672" y="20939"/>
                    <a:pt x="456" y="26045"/>
                  </a:cubicBezTo>
                  <a:lnTo>
                    <a:pt x="1" y="26380"/>
                  </a:lnTo>
                  <a:cubicBezTo>
                    <a:pt x="5456" y="25067"/>
                    <a:pt x="11046" y="24662"/>
                    <a:pt x="16663" y="24662"/>
                  </a:cubicBezTo>
                  <a:cubicBezTo>
                    <a:pt x="21059" y="24662"/>
                    <a:pt x="25472" y="24910"/>
                    <a:pt x="29849" y="25164"/>
                  </a:cubicBezTo>
                  <a:lnTo>
                    <a:pt x="63801" y="27079"/>
                  </a:lnTo>
                  <a:cubicBezTo>
                    <a:pt x="64196" y="22823"/>
                    <a:pt x="64561" y="18386"/>
                    <a:pt x="62889" y="14434"/>
                  </a:cubicBezTo>
                  <a:cubicBezTo>
                    <a:pt x="61502" y="11119"/>
                    <a:pt x="58138" y="8370"/>
                    <a:pt x="54670" y="8370"/>
                  </a:cubicBezTo>
                  <a:cubicBezTo>
                    <a:pt x="54035" y="8370"/>
                    <a:pt x="53397" y="8462"/>
                    <a:pt x="52768" y="8659"/>
                  </a:cubicBezTo>
                  <a:cubicBezTo>
                    <a:pt x="49789" y="9601"/>
                    <a:pt x="47813" y="12550"/>
                    <a:pt x="44925" y="13735"/>
                  </a:cubicBezTo>
                  <a:cubicBezTo>
                    <a:pt x="44028" y="14089"/>
                    <a:pt x="43085" y="14265"/>
                    <a:pt x="42145" y="14265"/>
                  </a:cubicBezTo>
                  <a:cubicBezTo>
                    <a:pt x="40667" y="14265"/>
                    <a:pt x="39198" y="13830"/>
                    <a:pt x="37934" y="12975"/>
                  </a:cubicBezTo>
                  <a:cubicBezTo>
                    <a:pt x="34864" y="10878"/>
                    <a:pt x="33831" y="6835"/>
                    <a:pt x="31399" y="4039"/>
                  </a:cubicBezTo>
                  <a:cubicBezTo>
                    <a:pt x="29018" y="1324"/>
                    <a:pt x="25403" y="1"/>
                    <a:pt x="21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824450" y="4238575"/>
              <a:ext cx="2094460" cy="915020"/>
            </a:xfrm>
            <a:custGeom>
              <a:avLst/>
              <a:gdLst/>
              <a:ahLst/>
              <a:cxnLst/>
              <a:rect l="l" t="t" r="r" b="b"/>
              <a:pathLst>
                <a:path w="57902" h="25296" extrusionOk="0">
                  <a:moveTo>
                    <a:pt x="17592" y="1"/>
                  </a:moveTo>
                  <a:cubicBezTo>
                    <a:pt x="14554" y="1"/>
                    <a:pt x="11498" y="1338"/>
                    <a:pt x="9269" y="3363"/>
                  </a:cubicBezTo>
                  <a:cubicBezTo>
                    <a:pt x="3828" y="8256"/>
                    <a:pt x="1426" y="16494"/>
                    <a:pt x="28" y="23424"/>
                  </a:cubicBezTo>
                  <a:cubicBezTo>
                    <a:pt x="1" y="23549"/>
                    <a:pt x="106" y="23604"/>
                    <a:pt x="231" y="23604"/>
                  </a:cubicBezTo>
                  <a:cubicBezTo>
                    <a:pt x="381" y="23604"/>
                    <a:pt x="559" y="23526"/>
                    <a:pt x="575" y="23393"/>
                  </a:cubicBezTo>
                  <a:cubicBezTo>
                    <a:pt x="1822" y="17314"/>
                    <a:pt x="3797" y="10658"/>
                    <a:pt x="7688" y="5703"/>
                  </a:cubicBezTo>
                  <a:cubicBezTo>
                    <a:pt x="10008" y="2745"/>
                    <a:pt x="13940" y="389"/>
                    <a:pt x="17699" y="389"/>
                  </a:cubicBezTo>
                  <a:cubicBezTo>
                    <a:pt x="19849" y="389"/>
                    <a:pt x="21943" y="1159"/>
                    <a:pt x="23646" y="3028"/>
                  </a:cubicBezTo>
                  <a:cubicBezTo>
                    <a:pt x="26473" y="6129"/>
                    <a:pt x="26746" y="11326"/>
                    <a:pt x="30758" y="13393"/>
                  </a:cubicBezTo>
                  <a:cubicBezTo>
                    <a:pt x="32219" y="14133"/>
                    <a:pt x="33736" y="14432"/>
                    <a:pt x="35263" y="14432"/>
                  </a:cubicBezTo>
                  <a:cubicBezTo>
                    <a:pt x="38630" y="14432"/>
                    <a:pt x="42045" y="12980"/>
                    <a:pt x="45014" y="11600"/>
                  </a:cubicBezTo>
                  <a:cubicBezTo>
                    <a:pt x="46547" y="10895"/>
                    <a:pt x="48120" y="10462"/>
                    <a:pt x="49601" y="10462"/>
                  </a:cubicBezTo>
                  <a:cubicBezTo>
                    <a:pt x="51760" y="10462"/>
                    <a:pt x="53722" y="11383"/>
                    <a:pt x="55075" y="13728"/>
                  </a:cubicBezTo>
                  <a:cubicBezTo>
                    <a:pt x="57081" y="17223"/>
                    <a:pt x="56382" y="21357"/>
                    <a:pt x="55683" y="25126"/>
                  </a:cubicBezTo>
                  <a:cubicBezTo>
                    <a:pt x="55669" y="25246"/>
                    <a:pt x="55768" y="25296"/>
                    <a:pt x="55887" y="25296"/>
                  </a:cubicBezTo>
                  <a:cubicBezTo>
                    <a:pt x="56039" y="25296"/>
                    <a:pt x="56226" y="25215"/>
                    <a:pt x="56260" y="25096"/>
                  </a:cubicBezTo>
                  <a:cubicBezTo>
                    <a:pt x="57142" y="20050"/>
                    <a:pt x="57902" y="11813"/>
                    <a:pt x="51367" y="10110"/>
                  </a:cubicBezTo>
                  <a:cubicBezTo>
                    <a:pt x="50818" y="9963"/>
                    <a:pt x="50272" y="9899"/>
                    <a:pt x="49730" y="9899"/>
                  </a:cubicBezTo>
                  <a:cubicBezTo>
                    <a:pt x="47813" y="9899"/>
                    <a:pt x="45954" y="10710"/>
                    <a:pt x="44224" y="11539"/>
                  </a:cubicBezTo>
                  <a:cubicBezTo>
                    <a:pt x="41502" y="12834"/>
                    <a:pt x="38543" y="14002"/>
                    <a:pt x="35529" y="14002"/>
                  </a:cubicBezTo>
                  <a:cubicBezTo>
                    <a:pt x="34369" y="14002"/>
                    <a:pt x="33201" y="13829"/>
                    <a:pt x="32035" y="13424"/>
                  </a:cubicBezTo>
                  <a:cubicBezTo>
                    <a:pt x="26412" y="11478"/>
                    <a:pt x="27020" y="3697"/>
                    <a:pt x="21913" y="1022"/>
                  </a:cubicBezTo>
                  <a:cubicBezTo>
                    <a:pt x="20541" y="316"/>
                    <a:pt x="19069" y="1"/>
                    <a:pt x="17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-672707" y="4409850"/>
              <a:ext cx="1872361" cy="745226"/>
            </a:xfrm>
            <a:custGeom>
              <a:avLst/>
              <a:gdLst/>
              <a:ahLst/>
              <a:cxnLst/>
              <a:rect l="l" t="t" r="r" b="b"/>
              <a:pathLst>
                <a:path w="51762" h="20602" extrusionOk="0">
                  <a:moveTo>
                    <a:pt x="11848" y="0"/>
                  </a:moveTo>
                  <a:cubicBezTo>
                    <a:pt x="10437" y="0"/>
                    <a:pt x="8982" y="512"/>
                    <a:pt x="7596" y="1637"/>
                  </a:cubicBezTo>
                  <a:cubicBezTo>
                    <a:pt x="5378" y="3461"/>
                    <a:pt x="4192" y="6257"/>
                    <a:pt x="3128" y="8871"/>
                  </a:cubicBezTo>
                  <a:cubicBezTo>
                    <a:pt x="1821" y="12154"/>
                    <a:pt x="788" y="15558"/>
                    <a:pt x="28" y="19023"/>
                  </a:cubicBezTo>
                  <a:cubicBezTo>
                    <a:pt x="1" y="19145"/>
                    <a:pt x="94" y="19200"/>
                    <a:pt x="212" y="19200"/>
                  </a:cubicBezTo>
                  <a:cubicBezTo>
                    <a:pt x="358" y="19200"/>
                    <a:pt x="541" y="19114"/>
                    <a:pt x="575" y="18962"/>
                  </a:cubicBezTo>
                  <a:cubicBezTo>
                    <a:pt x="1365" y="15315"/>
                    <a:pt x="2490" y="11728"/>
                    <a:pt x="3919" y="8263"/>
                  </a:cubicBezTo>
                  <a:cubicBezTo>
                    <a:pt x="5347" y="4920"/>
                    <a:pt x="7384" y="755"/>
                    <a:pt x="11487" y="330"/>
                  </a:cubicBezTo>
                  <a:cubicBezTo>
                    <a:pt x="11660" y="314"/>
                    <a:pt x="11829" y="306"/>
                    <a:pt x="11994" y="306"/>
                  </a:cubicBezTo>
                  <a:cubicBezTo>
                    <a:pt x="15553" y="306"/>
                    <a:pt x="17432" y="3948"/>
                    <a:pt x="19116" y="6591"/>
                  </a:cubicBezTo>
                  <a:cubicBezTo>
                    <a:pt x="20484" y="8719"/>
                    <a:pt x="22034" y="10391"/>
                    <a:pt x="24436" y="11303"/>
                  </a:cubicBezTo>
                  <a:cubicBezTo>
                    <a:pt x="26448" y="12085"/>
                    <a:pt x="28627" y="12451"/>
                    <a:pt x="30820" y="12451"/>
                  </a:cubicBezTo>
                  <a:cubicBezTo>
                    <a:pt x="33995" y="12451"/>
                    <a:pt x="37199" y="11684"/>
                    <a:pt x="39968" y="10300"/>
                  </a:cubicBezTo>
                  <a:cubicBezTo>
                    <a:pt x="41457" y="9540"/>
                    <a:pt x="42855" y="8415"/>
                    <a:pt x="44527" y="8081"/>
                  </a:cubicBezTo>
                  <a:cubicBezTo>
                    <a:pt x="44863" y="8005"/>
                    <a:pt x="45186" y="7969"/>
                    <a:pt x="45496" y="7969"/>
                  </a:cubicBezTo>
                  <a:cubicBezTo>
                    <a:pt x="47180" y="7969"/>
                    <a:pt x="48483" y="9028"/>
                    <a:pt x="49330" y="10543"/>
                  </a:cubicBezTo>
                  <a:cubicBezTo>
                    <a:pt x="50971" y="13491"/>
                    <a:pt x="50819" y="17260"/>
                    <a:pt x="49998" y="20421"/>
                  </a:cubicBezTo>
                  <a:cubicBezTo>
                    <a:pt x="49971" y="20546"/>
                    <a:pt x="50070" y="20601"/>
                    <a:pt x="50194" y="20601"/>
                  </a:cubicBezTo>
                  <a:cubicBezTo>
                    <a:pt x="50342" y="20601"/>
                    <a:pt x="50526" y="20523"/>
                    <a:pt x="50576" y="20391"/>
                  </a:cubicBezTo>
                  <a:cubicBezTo>
                    <a:pt x="51518" y="16652"/>
                    <a:pt x="51761" y="9844"/>
                    <a:pt x="47415" y="7898"/>
                  </a:cubicBezTo>
                  <a:cubicBezTo>
                    <a:pt x="46845" y="7646"/>
                    <a:pt x="46272" y="7540"/>
                    <a:pt x="45704" y="7540"/>
                  </a:cubicBezTo>
                  <a:cubicBezTo>
                    <a:pt x="44423" y="7540"/>
                    <a:pt x="43162" y="8078"/>
                    <a:pt x="42004" y="8689"/>
                  </a:cubicBezTo>
                  <a:cubicBezTo>
                    <a:pt x="39056" y="10269"/>
                    <a:pt x="36290" y="11576"/>
                    <a:pt x="32946" y="11911"/>
                  </a:cubicBezTo>
                  <a:cubicBezTo>
                    <a:pt x="32243" y="11984"/>
                    <a:pt x="31516" y="12023"/>
                    <a:pt x="30780" y="12023"/>
                  </a:cubicBezTo>
                  <a:cubicBezTo>
                    <a:pt x="28147" y="12023"/>
                    <a:pt x="25399" y="11515"/>
                    <a:pt x="23189" y="10208"/>
                  </a:cubicBezTo>
                  <a:cubicBezTo>
                    <a:pt x="20545" y="8628"/>
                    <a:pt x="19451" y="5740"/>
                    <a:pt x="17718" y="3369"/>
                  </a:cubicBezTo>
                  <a:cubicBezTo>
                    <a:pt x="16160" y="1255"/>
                    <a:pt x="14058" y="0"/>
                    <a:pt x="118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-586870" y="4543181"/>
              <a:ext cx="1685349" cy="620865"/>
            </a:xfrm>
            <a:custGeom>
              <a:avLst/>
              <a:gdLst/>
              <a:ahLst/>
              <a:cxnLst/>
              <a:rect l="l" t="t" r="r" b="b"/>
              <a:pathLst>
                <a:path w="46592" h="17164" extrusionOk="0">
                  <a:moveTo>
                    <a:pt x="9330" y="0"/>
                  </a:moveTo>
                  <a:cubicBezTo>
                    <a:pt x="8966" y="0"/>
                    <a:pt x="8580" y="73"/>
                    <a:pt x="8172" y="231"/>
                  </a:cubicBezTo>
                  <a:cubicBezTo>
                    <a:pt x="5953" y="1051"/>
                    <a:pt x="4464" y="3848"/>
                    <a:pt x="3369" y="5763"/>
                  </a:cubicBezTo>
                  <a:cubicBezTo>
                    <a:pt x="1758" y="8650"/>
                    <a:pt x="634" y="11781"/>
                    <a:pt x="26" y="15033"/>
                  </a:cubicBezTo>
                  <a:cubicBezTo>
                    <a:pt x="0" y="15135"/>
                    <a:pt x="87" y="15178"/>
                    <a:pt x="199" y="15178"/>
                  </a:cubicBezTo>
                  <a:cubicBezTo>
                    <a:pt x="353" y="15178"/>
                    <a:pt x="555" y="15096"/>
                    <a:pt x="573" y="14972"/>
                  </a:cubicBezTo>
                  <a:lnTo>
                    <a:pt x="573" y="15003"/>
                  </a:lnTo>
                  <a:cubicBezTo>
                    <a:pt x="1150" y="11994"/>
                    <a:pt x="2153" y="9076"/>
                    <a:pt x="3582" y="6401"/>
                  </a:cubicBezTo>
                  <a:cubicBezTo>
                    <a:pt x="4568" y="4543"/>
                    <a:pt x="7042" y="489"/>
                    <a:pt x="9398" y="489"/>
                  </a:cubicBezTo>
                  <a:cubicBezTo>
                    <a:pt x="10165" y="489"/>
                    <a:pt x="10920" y="919"/>
                    <a:pt x="11607" y="1993"/>
                  </a:cubicBezTo>
                  <a:cubicBezTo>
                    <a:pt x="12853" y="3969"/>
                    <a:pt x="13339" y="6036"/>
                    <a:pt x="15072" y="7738"/>
                  </a:cubicBezTo>
                  <a:cubicBezTo>
                    <a:pt x="16470" y="9106"/>
                    <a:pt x="18111" y="10139"/>
                    <a:pt x="19935" y="10839"/>
                  </a:cubicBezTo>
                  <a:cubicBezTo>
                    <a:pt x="22311" y="11792"/>
                    <a:pt x="24881" y="12221"/>
                    <a:pt x="27456" y="12221"/>
                  </a:cubicBezTo>
                  <a:cubicBezTo>
                    <a:pt x="29559" y="12221"/>
                    <a:pt x="31665" y="11935"/>
                    <a:pt x="33674" y="11416"/>
                  </a:cubicBezTo>
                  <a:cubicBezTo>
                    <a:pt x="34768" y="11112"/>
                    <a:pt x="35832" y="10778"/>
                    <a:pt x="36896" y="10322"/>
                  </a:cubicBezTo>
                  <a:cubicBezTo>
                    <a:pt x="38206" y="9803"/>
                    <a:pt x="40619" y="8157"/>
                    <a:pt x="42199" y="8157"/>
                  </a:cubicBezTo>
                  <a:cubicBezTo>
                    <a:pt x="42378" y="8157"/>
                    <a:pt x="42546" y="8178"/>
                    <a:pt x="42701" y="8225"/>
                  </a:cubicBezTo>
                  <a:cubicBezTo>
                    <a:pt x="46166" y="9258"/>
                    <a:pt x="45619" y="14334"/>
                    <a:pt x="45163" y="17009"/>
                  </a:cubicBezTo>
                  <a:cubicBezTo>
                    <a:pt x="45137" y="17115"/>
                    <a:pt x="45233" y="17164"/>
                    <a:pt x="45352" y="17164"/>
                  </a:cubicBezTo>
                  <a:cubicBezTo>
                    <a:pt x="45504" y="17164"/>
                    <a:pt x="45693" y="17085"/>
                    <a:pt x="45710" y="16948"/>
                  </a:cubicBezTo>
                  <a:cubicBezTo>
                    <a:pt x="46136" y="14395"/>
                    <a:pt x="46592" y="10747"/>
                    <a:pt x="44434" y="8741"/>
                  </a:cubicBezTo>
                  <a:cubicBezTo>
                    <a:pt x="43702" y="8053"/>
                    <a:pt x="42950" y="7777"/>
                    <a:pt x="42185" y="7777"/>
                  </a:cubicBezTo>
                  <a:cubicBezTo>
                    <a:pt x="41328" y="7777"/>
                    <a:pt x="40453" y="8122"/>
                    <a:pt x="39571" y="8620"/>
                  </a:cubicBezTo>
                  <a:cubicBezTo>
                    <a:pt x="35910" y="10612"/>
                    <a:pt x="31611" y="11869"/>
                    <a:pt x="27378" y="11869"/>
                  </a:cubicBezTo>
                  <a:cubicBezTo>
                    <a:pt x="24053" y="11869"/>
                    <a:pt x="20770" y="11093"/>
                    <a:pt x="17868" y="9288"/>
                  </a:cubicBezTo>
                  <a:cubicBezTo>
                    <a:pt x="16561" y="8498"/>
                    <a:pt x="15436" y="7495"/>
                    <a:pt x="14524" y="6310"/>
                  </a:cubicBezTo>
                  <a:cubicBezTo>
                    <a:pt x="13582" y="5063"/>
                    <a:pt x="13096" y="3574"/>
                    <a:pt x="12366" y="2237"/>
                  </a:cubicBezTo>
                  <a:cubicBezTo>
                    <a:pt x="11676" y="950"/>
                    <a:pt x="10649" y="0"/>
                    <a:pt x="9330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-425432" y="4806335"/>
              <a:ext cx="1432684" cy="374241"/>
            </a:xfrm>
            <a:custGeom>
              <a:avLst/>
              <a:gdLst/>
              <a:ahLst/>
              <a:cxnLst/>
              <a:rect l="l" t="t" r="r" b="b"/>
              <a:pathLst>
                <a:path w="39607" h="10346" extrusionOk="0">
                  <a:moveTo>
                    <a:pt x="5648" y="0"/>
                  </a:moveTo>
                  <a:cubicBezTo>
                    <a:pt x="5570" y="0"/>
                    <a:pt x="5491" y="3"/>
                    <a:pt x="5411" y="7"/>
                  </a:cubicBezTo>
                  <a:cubicBezTo>
                    <a:pt x="1368" y="281"/>
                    <a:pt x="213" y="4597"/>
                    <a:pt x="1" y="7971"/>
                  </a:cubicBezTo>
                  <a:cubicBezTo>
                    <a:pt x="1" y="7987"/>
                    <a:pt x="35" y="7994"/>
                    <a:pt x="87" y="7994"/>
                  </a:cubicBezTo>
                  <a:cubicBezTo>
                    <a:pt x="235" y="7994"/>
                    <a:pt x="525" y="7932"/>
                    <a:pt x="548" y="7819"/>
                  </a:cubicBezTo>
                  <a:cubicBezTo>
                    <a:pt x="700" y="5691"/>
                    <a:pt x="973" y="3047"/>
                    <a:pt x="2645" y="1527"/>
                  </a:cubicBezTo>
                  <a:cubicBezTo>
                    <a:pt x="3061" y="1062"/>
                    <a:pt x="3634" y="814"/>
                    <a:pt x="4222" y="814"/>
                  </a:cubicBezTo>
                  <a:cubicBezTo>
                    <a:pt x="4365" y="814"/>
                    <a:pt x="4509" y="829"/>
                    <a:pt x="4651" y="858"/>
                  </a:cubicBezTo>
                  <a:cubicBezTo>
                    <a:pt x="5126" y="532"/>
                    <a:pt x="5594" y="372"/>
                    <a:pt x="6052" y="372"/>
                  </a:cubicBezTo>
                  <a:cubicBezTo>
                    <a:pt x="6530" y="372"/>
                    <a:pt x="6997" y="547"/>
                    <a:pt x="7447" y="889"/>
                  </a:cubicBezTo>
                  <a:cubicBezTo>
                    <a:pt x="7782" y="1102"/>
                    <a:pt x="8086" y="1314"/>
                    <a:pt x="8390" y="1588"/>
                  </a:cubicBezTo>
                  <a:cubicBezTo>
                    <a:pt x="9150" y="2196"/>
                    <a:pt x="9879" y="2895"/>
                    <a:pt x="10669" y="3503"/>
                  </a:cubicBezTo>
                  <a:cubicBezTo>
                    <a:pt x="14422" y="6334"/>
                    <a:pt x="18952" y="7818"/>
                    <a:pt x="23548" y="7818"/>
                  </a:cubicBezTo>
                  <a:cubicBezTo>
                    <a:pt x="25318" y="7818"/>
                    <a:pt x="27097" y="7598"/>
                    <a:pt x="28846" y="7150"/>
                  </a:cubicBezTo>
                  <a:cubicBezTo>
                    <a:pt x="29697" y="6937"/>
                    <a:pt x="30518" y="6634"/>
                    <a:pt x="31338" y="6360"/>
                  </a:cubicBezTo>
                  <a:cubicBezTo>
                    <a:pt x="31886" y="6178"/>
                    <a:pt x="32402" y="5965"/>
                    <a:pt x="32919" y="5782"/>
                  </a:cubicBezTo>
                  <a:cubicBezTo>
                    <a:pt x="33815" y="5492"/>
                    <a:pt x="35115" y="5086"/>
                    <a:pt x="36175" y="5086"/>
                  </a:cubicBezTo>
                  <a:cubicBezTo>
                    <a:pt x="36446" y="5086"/>
                    <a:pt x="36702" y="5113"/>
                    <a:pt x="36931" y="5175"/>
                  </a:cubicBezTo>
                  <a:cubicBezTo>
                    <a:pt x="39181" y="5752"/>
                    <a:pt x="38633" y="8700"/>
                    <a:pt x="38208" y="10281"/>
                  </a:cubicBezTo>
                  <a:cubicBezTo>
                    <a:pt x="38197" y="10326"/>
                    <a:pt x="38259" y="10346"/>
                    <a:pt x="38346" y="10346"/>
                  </a:cubicBezTo>
                  <a:cubicBezTo>
                    <a:pt x="38495" y="10346"/>
                    <a:pt x="38717" y="10286"/>
                    <a:pt x="38755" y="10190"/>
                  </a:cubicBezTo>
                  <a:cubicBezTo>
                    <a:pt x="39120" y="8731"/>
                    <a:pt x="39606" y="6603"/>
                    <a:pt x="38299" y="5448"/>
                  </a:cubicBezTo>
                  <a:cubicBezTo>
                    <a:pt x="37790" y="4994"/>
                    <a:pt x="37144" y="4839"/>
                    <a:pt x="36468" y="4839"/>
                  </a:cubicBezTo>
                  <a:cubicBezTo>
                    <a:pt x="35651" y="4839"/>
                    <a:pt x="34790" y="5066"/>
                    <a:pt x="34074" y="5266"/>
                  </a:cubicBezTo>
                  <a:cubicBezTo>
                    <a:pt x="31095" y="6056"/>
                    <a:pt x="28390" y="7363"/>
                    <a:pt x="25229" y="7545"/>
                  </a:cubicBezTo>
                  <a:cubicBezTo>
                    <a:pt x="24782" y="7575"/>
                    <a:pt x="24335" y="7589"/>
                    <a:pt x="23890" y="7589"/>
                  </a:cubicBezTo>
                  <a:cubicBezTo>
                    <a:pt x="21551" y="7589"/>
                    <a:pt x="19244" y="7192"/>
                    <a:pt x="17022" y="6451"/>
                  </a:cubicBezTo>
                  <a:cubicBezTo>
                    <a:pt x="14560" y="5600"/>
                    <a:pt x="12250" y="4293"/>
                    <a:pt x="10274" y="2591"/>
                  </a:cubicBezTo>
                  <a:cubicBezTo>
                    <a:pt x="8902" y="1394"/>
                    <a:pt x="7558" y="0"/>
                    <a:pt x="5648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0" name="Google Shape;1640;p63"/>
          <p:cNvSpPr txBox="1">
            <a:spLocks noGrp="1"/>
          </p:cNvSpPr>
          <p:nvPr>
            <p:ph type="title" idx="2"/>
          </p:nvPr>
        </p:nvSpPr>
        <p:spPr>
          <a:xfrm>
            <a:off x="2642072" y="1016235"/>
            <a:ext cx="872886" cy="5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05</a:t>
            </a:r>
            <a:endParaRPr sz="2800" dirty="0"/>
          </a:p>
        </p:txBody>
      </p:sp>
      <p:sp>
        <p:nvSpPr>
          <p:cNvPr id="36" name="Google Shape;1365;p60">
            <a:hlinkClick r:id="rId3" action="ppaction://hlinksldjump"/>
          </p:cNvPr>
          <p:cNvSpPr/>
          <p:nvPr/>
        </p:nvSpPr>
        <p:spPr>
          <a:xfrm>
            <a:off x="1029015" y="4503199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Introducción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7" name="Google Shape;1366;p60">
            <a:hlinkClick r:id="rId4" action="ppaction://hlinksldjump"/>
          </p:cNvPr>
          <p:cNvSpPr/>
          <p:nvPr/>
        </p:nvSpPr>
        <p:spPr>
          <a:xfrm>
            <a:off x="2468161" y="4504263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Objetivo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8" name="Google Shape;1367;p60">
            <a:hlinkClick r:id="rId5" action="ppaction://hlinksldjump"/>
          </p:cNvPr>
          <p:cNvSpPr/>
          <p:nvPr/>
        </p:nvSpPr>
        <p:spPr>
          <a:xfrm>
            <a:off x="3891080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Herramientas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39" name="Google Shape;1368;p60">
            <a:hlinkClick r:id="rId6" action="ppaction://hlinksldjump"/>
          </p:cNvPr>
          <p:cNvSpPr/>
          <p:nvPr/>
        </p:nvSpPr>
        <p:spPr>
          <a:xfrm>
            <a:off x="5330226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Estructura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0" name="Google Shape;1369;p60">
            <a:hlinkClick r:id="" action="ppaction://noaction"/>
          </p:cNvPr>
          <p:cNvSpPr/>
          <p:nvPr/>
        </p:nvSpPr>
        <p:spPr>
          <a:xfrm>
            <a:off x="6803269" y="4492200"/>
            <a:ext cx="1361519" cy="239100"/>
          </a:xfrm>
          <a:prstGeom prst="roundRect">
            <a:avLst>
              <a:gd name="adj" fmla="val 50000"/>
            </a:avLst>
          </a:prstGeom>
          <a:solidFill>
            <a:srgbClr val="C5A681">
              <a:alpha val="17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latin typeface="Marcellus"/>
                <a:ea typeface="Marcellus"/>
                <a:cs typeface="Marcellus"/>
                <a:sym typeface="Marcellus"/>
              </a:rPr>
              <a:t>Funcionalidades</a:t>
            </a:r>
            <a:endParaRPr sz="1200" dirty="0"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1" name="Google Shape;1370;p60">
            <a:hlinkClick r:id="" action="ppaction://hlinkshowjump?jump=nextslide"/>
          </p:cNvPr>
          <p:cNvSpPr/>
          <p:nvPr/>
        </p:nvSpPr>
        <p:spPr>
          <a:xfrm rot="5400000">
            <a:off x="8282480" y="4536450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71;p60">
            <a:hlinkClick r:id="" action="ppaction://hlinkshowjump?jump=previousslide"/>
          </p:cNvPr>
          <p:cNvSpPr/>
          <p:nvPr/>
        </p:nvSpPr>
        <p:spPr>
          <a:xfrm rot="16200000" flipH="1">
            <a:off x="741811" y="4547449"/>
            <a:ext cx="174000" cy="150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3357309" y="1474876"/>
            <a:ext cx="28591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6F6F6F"/>
              </a:buClr>
              <a:buSzPts val="2800"/>
            </a:pPr>
            <a:r>
              <a:rPr lang="es-ES" sz="1100" i="1" dirty="0">
                <a:solidFill>
                  <a:srgbClr val="6F6F6F"/>
                </a:solidFill>
                <a:latin typeface="Montserrat"/>
                <a:sym typeface="Montserrat"/>
              </a:rPr>
              <a:t>Manejo y posibilidades de Picker.</a:t>
            </a:r>
          </a:p>
        </p:txBody>
      </p:sp>
      <p:pic>
        <p:nvPicPr>
          <p:cNvPr id="1026" name="Picture 2" descr="Icono Php en SuperTin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28" y="312953"/>
            <a:ext cx="209779" cy="20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52" y="29724"/>
            <a:ext cx="497555" cy="4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body" idx="1"/>
          </p:nvPr>
        </p:nvSpPr>
        <p:spPr>
          <a:xfrm>
            <a:off x="706629" y="967000"/>
            <a:ext cx="7717500" cy="41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El objetivo de este proyecto es conseguir una red social “</a:t>
            </a:r>
            <a:r>
              <a:rPr lang="es-ES" b="1" dirty="0" smtClean="0"/>
              <a:t>Picker</a:t>
            </a:r>
            <a:r>
              <a:rPr lang="es-ES" dirty="0" smtClean="0"/>
              <a:t>” a través de programación en PHP y con una base de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Algunos puntos fundamentales de la pagina serán:</a:t>
            </a:r>
            <a:endParaRPr dirty="0" smtClean="0"/>
          </a:p>
          <a:p>
            <a:pPr marL="274320" indent="-203834">
              <a:buClr>
                <a:schemeClr val="accent1"/>
              </a:buClr>
              <a:buSzPts val="1050"/>
            </a:pPr>
            <a:r>
              <a:rPr lang="en" b="1" dirty="0"/>
              <a:t>Sesión obligatoria.</a:t>
            </a:r>
          </a:p>
          <a:p>
            <a:pPr marL="274320" lvl="0" indent="-20383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AutoNum type="arabicPeriod"/>
            </a:pPr>
            <a:r>
              <a:rPr lang="en" b="1" dirty="0" smtClean="0"/>
              <a:t>Try catch.</a:t>
            </a:r>
          </a:p>
          <a:p>
            <a:pPr marL="274320" lvl="0" indent="-20383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AutoNum type="arabicPeriod"/>
            </a:pPr>
            <a:r>
              <a:rPr lang="en" b="1" dirty="0" smtClean="0"/>
              <a:t>Alertas de error.</a:t>
            </a:r>
          </a:p>
          <a:p>
            <a:pPr marL="274320" indent="-203834">
              <a:buClr>
                <a:schemeClr val="accent1"/>
              </a:buClr>
              <a:buSzPts val="1050"/>
            </a:pPr>
            <a:r>
              <a:rPr lang="en" b="1" dirty="0"/>
              <a:t>Pagina de error</a:t>
            </a:r>
            <a:r>
              <a:rPr lang="en" b="1" dirty="0" smtClean="0"/>
              <a:t>.</a:t>
            </a:r>
          </a:p>
          <a:p>
            <a:pPr marL="274320" indent="-203834">
              <a:buClr>
                <a:schemeClr val="accent1"/>
              </a:buClr>
              <a:buSzPts val="1050"/>
            </a:pPr>
            <a:r>
              <a:rPr lang="en" b="1" dirty="0" smtClean="0"/>
              <a:t>Conexión a la base de datos.</a:t>
            </a:r>
          </a:p>
          <a:p>
            <a:pPr marL="70486" indent="0">
              <a:buClr>
                <a:schemeClr val="accent1"/>
              </a:buClr>
              <a:buSzPts val="1050"/>
              <a:buNone/>
            </a:pPr>
            <a:endParaRPr lang="en" b="1" dirty="0"/>
          </a:p>
          <a:p>
            <a:pPr marL="70486" indent="0">
              <a:buClr>
                <a:schemeClr val="accent1"/>
              </a:buClr>
              <a:buSzPts val="1050"/>
              <a:buNone/>
            </a:pPr>
            <a:r>
              <a:rPr lang="en" dirty="0" smtClean="0"/>
              <a:t>Funcionalidades una vez iniciada la sesión en Picker:</a:t>
            </a:r>
          </a:p>
          <a:p>
            <a:pPr marL="274320" indent="-203834">
              <a:buClr>
                <a:schemeClr val="accent1"/>
              </a:buClr>
              <a:buSzPts val="1050"/>
            </a:pPr>
            <a:r>
              <a:rPr lang="en" b="1" dirty="0"/>
              <a:t>Registro e inicio de sesión en Picker.</a:t>
            </a:r>
          </a:p>
          <a:p>
            <a:pPr marL="274320" lvl="0" indent="-203834">
              <a:buClr>
                <a:schemeClr val="accent1"/>
              </a:buClr>
              <a:buSzPts val="1050"/>
            </a:pPr>
            <a:r>
              <a:rPr lang="en" b="1" dirty="0" smtClean="0"/>
              <a:t>Menu </a:t>
            </a:r>
            <a:r>
              <a:rPr lang="en" b="1" dirty="0"/>
              <a:t>vertical dentro de todas las </a:t>
            </a:r>
            <a:r>
              <a:rPr lang="en" b="1" dirty="0" smtClean="0"/>
              <a:t>paginas con: </a:t>
            </a:r>
          </a:p>
          <a:p>
            <a:pPr marL="731520" lvl="1" indent="-203834">
              <a:buClr>
                <a:schemeClr val="accent1"/>
              </a:buClr>
              <a:buSzPts val="1050"/>
            </a:pPr>
            <a:r>
              <a:rPr lang="es-ES" sz="1050" b="1" dirty="0" smtClean="0"/>
              <a:t>Perfil </a:t>
            </a:r>
            <a:r>
              <a:rPr lang="es-ES" sz="1050" b="1" dirty="0"/>
              <a:t>de usuarios</a:t>
            </a:r>
            <a:r>
              <a:rPr lang="es-ES" sz="1050" dirty="0"/>
              <a:t>.</a:t>
            </a:r>
          </a:p>
          <a:p>
            <a:pPr marL="731520" lvl="1" indent="-203834">
              <a:buClr>
                <a:schemeClr val="accent1"/>
              </a:buClr>
              <a:buSzPts val="1050"/>
            </a:pPr>
            <a:r>
              <a:rPr lang="es-ES" sz="1050" b="1" dirty="0"/>
              <a:t>Buscador de usuarios.</a:t>
            </a:r>
          </a:p>
          <a:p>
            <a:pPr marL="731520" lvl="1" indent="-203834">
              <a:buClr>
                <a:schemeClr val="accent1"/>
              </a:buClr>
              <a:buSzPts val="1050"/>
            </a:pPr>
            <a:r>
              <a:rPr lang="es-ES" sz="1050" b="1" dirty="0" smtClean="0"/>
              <a:t>Configuración de cuenta y modificaciones.</a:t>
            </a:r>
          </a:p>
          <a:p>
            <a:pPr marL="731520" lvl="1" indent="-203834">
              <a:buClr>
                <a:schemeClr val="accent1"/>
              </a:buClr>
              <a:buSzPts val="1050"/>
            </a:pPr>
            <a:r>
              <a:rPr lang="es-ES" sz="1050" b="1" dirty="0" smtClean="0"/>
              <a:t>Cierre </a:t>
            </a:r>
            <a:r>
              <a:rPr lang="es-ES" sz="1050" b="1" dirty="0"/>
              <a:t>de sesión</a:t>
            </a:r>
            <a:r>
              <a:rPr lang="es-ES" sz="1050" b="1" dirty="0" smtClean="0"/>
              <a:t>.</a:t>
            </a:r>
          </a:p>
          <a:p>
            <a:pPr marL="731520" lvl="1" indent="-203834">
              <a:buClr>
                <a:schemeClr val="accent1"/>
              </a:buClr>
              <a:buSzPts val="1050"/>
            </a:pPr>
            <a:r>
              <a:rPr lang="es-ES" sz="1050" b="1" dirty="0" smtClean="0"/>
              <a:t>Inicio.</a:t>
            </a:r>
          </a:p>
          <a:p>
            <a:pPr marL="527686" lvl="1" indent="0">
              <a:buClr>
                <a:schemeClr val="accent1"/>
              </a:buClr>
              <a:buSzPts val="1050"/>
              <a:buNone/>
            </a:pPr>
            <a:endParaRPr sz="1050" dirty="0"/>
          </a:p>
          <a:p>
            <a:pPr marL="274320" lvl="0" indent="-20383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AutoNum type="arabicPeriod"/>
            </a:pPr>
            <a:r>
              <a:rPr lang="en" b="1" dirty="0" smtClean="0"/>
              <a:t>Pagina de inicio:</a:t>
            </a:r>
          </a:p>
          <a:p>
            <a:pPr marL="731520" lvl="1" indent="-203834">
              <a:buClr>
                <a:schemeClr val="accent1"/>
              </a:buClr>
              <a:buSzPts val="1050"/>
              <a:buFont typeface="Roboto Condensed Light"/>
              <a:buAutoNum type="arabicPeriod"/>
            </a:pPr>
            <a:r>
              <a:rPr lang="es-ES" sz="1050" b="1" dirty="0"/>
              <a:t>Creación de comentarios </a:t>
            </a:r>
            <a:r>
              <a:rPr lang="es-ES" sz="1050" i="1" dirty="0"/>
              <a:t>“principales”</a:t>
            </a:r>
            <a:r>
              <a:rPr lang="es-ES" sz="1050" dirty="0"/>
              <a:t>, con la opción de subir imágenes/videos/audios</a:t>
            </a:r>
            <a:r>
              <a:rPr lang="es-ES" sz="1050" dirty="0" smtClean="0"/>
              <a:t>.</a:t>
            </a:r>
            <a:endParaRPr lang="en" sz="1050" b="1" dirty="0" smtClean="0"/>
          </a:p>
          <a:p>
            <a:pPr marL="731520" lvl="1" indent="-203834">
              <a:buClr>
                <a:schemeClr val="accent1"/>
              </a:buClr>
              <a:buSzPts val="1050"/>
              <a:buFont typeface="Roboto Condensed Light"/>
              <a:buAutoNum type="arabicPeriod"/>
            </a:pPr>
            <a:r>
              <a:rPr lang="es-ES" sz="1050" b="1" dirty="0" smtClean="0"/>
              <a:t>Replicar </a:t>
            </a:r>
            <a:r>
              <a:rPr lang="es-ES" sz="1050" b="1" dirty="0"/>
              <a:t>comentarios principales</a:t>
            </a:r>
            <a:r>
              <a:rPr lang="es-ES" sz="1050" dirty="0"/>
              <a:t>, teniendo las mismas posibilidades. </a:t>
            </a:r>
            <a:r>
              <a:rPr lang="es-ES" sz="1050" i="1" dirty="0"/>
              <a:t>(”comentarios secundarios”)</a:t>
            </a:r>
          </a:p>
          <a:p>
            <a:pPr marL="731520" lvl="1" indent="-203834">
              <a:buClr>
                <a:schemeClr val="accent1"/>
              </a:buClr>
              <a:buSzPts val="1050"/>
              <a:buAutoNum type="arabicPeriod"/>
            </a:pPr>
            <a:r>
              <a:rPr lang="es-ES" sz="1050" b="1" dirty="0" smtClean="0"/>
              <a:t>Visualización de todos los comentarios.</a:t>
            </a:r>
            <a:endParaRPr lang="es-ES" sz="1050" dirty="0" smtClean="0"/>
          </a:p>
        </p:txBody>
      </p:sp>
      <p:grpSp>
        <p:nvGrpSpPr>
          <p:cNvPr id="1188" name="Google Shape;1188;p58"/>
          <p:cNvGrpSpPr/>
          <p:nvPr/>
        </p:nvGrpSpPr>
        <p:grpSpPr>
          <a:xfrm>
            <a:off x="7187134" y="-826275"/>
            <a:ext cx="2224464" cy="2368302"/>
            <a:chOff x="7187134" y="-826275"/>
            <a:chExt cx="2224464" cy="2368302"/>
          </a:xfrm>
        </p:grpSpPr>
        <p:grpSp>
          <p:nvGrpSpPr>
            <p:cNvPr id="1189" name="Google Shape;1189;p58"/>
            <p:cNvGrpSpPr/>
            <p:nvPr/>
          </p:nvGrpSpPr>
          <p:grpSpPr>
            <a:xfrm>
              <a:off x="7187134" y="-826275"/>
              <a:ext cx="2224464" cy="2368302"/>
              <a:chOff x="7110934" y="-826275"/>
              <a:chExt cx="2224464" cy="2368302"/>
            </a:xfrm>
          </p:grpSpPr>
          <p:sp>
            <p:nvSpPr>
              <p:cNvPr id="1190" name="Google Shape;1190;p58"/>
              <p:cNvSpPr/>
              <p:nvPr/>
            </p:nvSpPr>
            <p:spPr>
              <a:xfrm rot="3164914">
                <a:off x="7318420" y="-256700"/>
                <a:ext cx="1790898" cy="1111065"/>
              </a:xfrm>
              <a:custGeom>
                <a:avLst/>
                <a:gdLst/>
                <a:ahLst/>
                <a:cxnLst/>
                <a:rect l="l" t="t" r="r" b="b"/>
                <a:pathLst>
                  <a:path w="76693" h="47580" extrusionOk="0">
                    <a:moveTo>
                      <a:pt x="71047" y="0"/>
                    </a:moveTo>
                    <a:cubicBezTo>
                      <a:pt x="70791" y="0"/>
                      <a:pt x="70451" y="166"/>
                      <a:pt x="70481" y="389"/>
                    </a:cubicBezTo>
                    <a:cubicBezTo>
                      <a:pt x="71179" y="8578"/>
                      <a:pt x="74413" y="16348"/>
                      <a:pt x="74808" y="24537"/>
                    </a:cubicBezTo>
                    <a:cubicBezTo>
                      <a:pt x="74994" y="28515"/>
                      <a:pt x="74320" y="32493"/>
                      <a:pt x="72156" y="35890"/>
                    </a:cubicBezTo>
                    <a:cubicBezTo>
                      <a:pt x="69620" y="39938"/>
                      <a:pt x="65363" y="42939"/>
                      <a:pt x="60966" y="44707"/>
                    </a:cubicBezTo>
                    <a:cubicBezTo>
                      <a:pt x="56925" y="46323"/>
                      <a:pt x="52547" y="47022"/>
                      <a:pt x="48137" y="47022"/>
                    </a:cubicBezTo>
                    <a:cubicBezTo>
                      <a:pt x="43154" y="47022"/>
                      <a:pt x="38131" y="46129"/>
                      <a:pt x="33515" y="44660"/>
                    </a:cubicBezTo>
                    <a:cubicBezTo>
                      <a:pt x="29234" y="43358"/>
                      <a:pt x="25186" y="41380"/>
                      <a:pt x="21511" y="38798"/>
                    </a:cubicBezTo>
                    <a:cubicBezTo>
                      <a:pt x="17277" y="35773"/>
                      <a:pt x="13531" y="31795"/>
                      <a:pt x="10367" y="27701"/>
                    </a:cubicBezTo>
                    <a:cubicBezTo>
                      <a:pt x="7645" y="24258"/>
                      <a:pt x="5459" y="20419"/>
                      <a:pt x="3877" y="16325"/>
                    </a:cubicBezTo>
                    <a:cubicBezTo>
                      <a:pt x="2713" y="13231"/>
                      <a:pt x="1922" y="10044"/>
                      <a:pt x="899" y="6903"/>
                    </a:cubicBezTo>
                    <a:cubicBezTo>
                      <a:pt x="866" y="6780"/>
                      <a:pt x="741" y="6729"/>
                      <a:pt x="597" y="6729"/>
                    </a:cubicBezTo>
                    <a:cubicBezTo>
                      <a:pt x="331" y="6729"/>
                      <a:pt x="1" y="6901"/>
                      <a:pt x="61" y="7112"/>
                    </a:cubicBezTo>
                    <a:cubicBezTo>
                      <a:pt x="1038" y="10090"/>
                      <a:pt x="1783" y="13091"/>
                      <a:pt x="2830" y="16022"/>
                    </a:cubicBezTo>
                    <a:cubicBezTo>
                      <a:pt x="4179" y="19652"/>
                      <a:pt x="5994" y="23095"/>
                      <a:pt x="8250" y="26259"/>
                    </a:cubicBezTo>
                    <a:cubicBezTo>
                      <a:pt x="14020" y="34401"/>
                      <a:pt x="21650" y="41101"/>
                      <a:pt x="31095" y="44544"/>
                    </a:cubicBezTo>
                    <a:cubicBezTo>
                      <a:pt x="36349" y="46445"/>
                      <a:pt x="42097" y="47579"/>
                      <a:pt x="47803" y="47579"/>
                    </a:cubicBezTo>
                    <a:cubicBezTo>
                      <a:pt x="51521" y="47579"/>
                      <a:pt x="55222" y="47098"/>
                      <a:pt x="58756" y="46033"/>
                    </a:cubicBezTo>
                    <a:cubicBezTo>
                      <a:pt x="66898" y="43613"/>
                      <a:pt x="74459" y="37448"/>
                      <a:pt x="75529" y="28608"/>
                    </a:cubicBezTo>
                    <a:cubicBezTo>
                      <a:pt x="76692" y="19024"/>
                      <a:pt x="72156" y="9648"/>
                      <a:pt x="71318" y="180"/>
                    </a:cubicBezTo>
                    <a:cubicBezTo>
                      <a:pt x="71310" y="54"/>
                      <a:pt x="71192" y="0"/>
                      <a:pt x="710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 rot="3164914">
                <a:off x="7215198" y="-272906"/>
                <a:ext cx="2015937" cy="1261566"/>
              </a:xfrm>
              <a:custGeom>
                <a:avLst/>
                <a:gdLst/>
                <a:ahLst/>
                <a:cxnLst/>
                <a:rect l="l" t="t" r="r" b="b"/>
                <a:pathLst>
                  <a:path w="86330" h="54025" extrusionOk="0">
                    <a:moveTo>
                      <a:pt x="77265" y="1"/>
                    </a:moveTo>
                    <a:cubicBezTo>
                      <a:pt x="77012" y="1"/>
                      <a:pt x="76692" y="181"/>
                      <a:pt x="76722" y="444"/>
                    </a:cubicBezTo>
                    <a:cubicBezTo>
                      <a:pt x="78815" y="15286"/>
                      <a:pt x="86330" y="35154"/>
                      <a:pt x="71813" y="46157"/>
                    </a:cubicBezTo>
                    <a:cubicBezTo>
                      <a:pt x="65181" y="51173"/>
                      <a:pt x="57364" y="53399"/>
                      <a:pt x="49455" y="53399"/>
                    </a:cubicBezTo>
                    <a:cubicBezTo>
                      <a:pt x="37666" y="53399"/>
                      <a:pt x="25673" y="48454"/>
                      <a:pt x="17096" y="40435"/>
                    </a:cubicBezTo>
                    <a:cubicBezTo>
                      <a:pt x="7512" y="31431"/>
                      <a:pt x="3231" y="18822"/>
                      <a:pt x="881" y="6190"/>
                    </a:cubicBezTo>
                    <a:cubicBezTo>
                      <a:pt x="855" y="6042"/>
                      <a:pt x="721" y="5978"/>
                      <a:pt x="566" y="5978"/>
                    </a:cubicBezTo>
                    <a:cubicBezTo>
                      <a:pt x="310" y="5978"/>
                      <a:pt x="0" y="6153"/>
                      <a:pt x="44" y="6400"/>
                    </a:cubicBezTo>
                    <a:cubicBezTo>
                      <a:pt x="2208" y="18031"/>
                      <a:pt x="5953" y="29966"/>
                      <a:pt x="14235" y="38736"/>
                    </a:cubicBezTo>
                    <a:cubicBezTo>
                      <a:pt x="21191" y="46088"/>
                      <a:pt x="30380" y="51276"/>
                      <a:pt x="40337" y="53206"/>
                    </a:cubicBezTo>
                    <a:cubicBezTo>
                      <a:pt x="43112" y="53750"/>
                      <a:pt x="45943" y="54025"/>
                      <a:pt x="48771" y="54025"/>
                    </a:cubicBezTo>
                    <a:cubicBezTo>
                      <a:pt x="55874" y="54025"/>
                      <a:pt x="62964" y="52287"/>
                      <a:pt x="69138" y="48693"/>
                    </a:cubicBezTo>
                    <a:cubicBezTo>
                      <a:pt x="72720" y="46599"/>
                      <a:pt x="75954" y="43878"/>
                      <a:pt x="78141" y="40295"/>
                    </a:cubicBezTo>
                    <a:cubicBezTo>
                      <a:pt x="80118" y="37085"/>
                      <a:pt x="81072" y="33386"/>
                      <a:pt x="81328" y="29640"/>
                    </a:cubicBezTo>
                    <a:cubicBezTo>
                      <a:pt x="81979" y="19753"/>
                      <a:pt x="78932" y="9912"/>
                      <a:pt x="77559" y="211"/>
                    </a:cubicBezTo>
                    <a:cubicBezTo>
                      <a:pt x="77542" y="64"/>
                      <a:pt x="77415" y="1"/>
                      <a:pt x="772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192" name="Google Shape;1192;p58"/>
            <p:cNvSpPr/>
            <p:nvPr/>
          </p:nvSpPr>
          <p:spPr>
            <a:xfrm>
              <a:off x="8098432" y="325745"/>
              <a:ext cx="428752" cy="427510"/>
            </a:xfrm>
            <a:custGeom>
              <a:avLst/>
              <a:gdLst/>
              <a:ahLst/>
              <a:cxnLst/>
              <a:rect l="l" t="t" r="r" b="b"/>
              <a:pathLst>
                <a:path w="13469" h="13430" extrusionOk="0">
                  <a:moveTo>
                    <a:pt x="7256" y="0"/>
                  </a:moveTo>
                  <a:cubicBezTo>
                    <a:pt x="7202" y="0"/>
                    <a:pt x="7147" y="1"/>
                    <a:pt x="7093" y="3"/>
                  </a:cubicBezTo>
                  <a:cubicBezTo>
                    <a:pt x="7053" y="2"/>
                    <a:pt x="7012" y="1"/>
                    <a:pt x="6971" y="1"/>
                  </a:cubicBezTo>
                  <a:cubicBezTo>
                    <a:pt x="5796" y="1"/>
                    <a:pt x="4664" y="305"/>
                    <a:pt x="3634" y="873"/>
                  </a:cubicBezTo>
                  <a:cubicBezTo>
                    <a:pt x="2568" y="1439"/>
                    <a:pt x="1654" y="2265"/>
                    <a:pt x="1001" y="3288"/>
                  </a:cubicBezTo>
                  <a:cubicBezTo>
                    <a:pt x="348" y="4289"/>
                    <a:pt x="0" y="5464"/>
                    <a:pt x="0" y="6661"/>
                  </a:cubicBezTo>
                  <a:cubicBezTo>
                    <a:pt x="0" y="8423"/>
                    <a:pt x="696" y="10142"/>
                    <a:pt x="1937" y="11404"/>
                  </a:cubicBezTo>
                  <a:cubicBezTo>
                    <a:pt x="3163" y="12694"/>
                    <a:pt x="4863" y="13429"/>
                    <a:pt x="6636" y="13429"/>
                  </a:cubicBezTo>
                  <a:cubicBezTo>
                    <a:pt x="6687" y="13429"/>
                    <a:pt x="6738" y="13429"/>
                    <a:pt x="6789" y="13427"/>
                  </a:cubicBezTo>
                  <a:cubicBezTo>
                    <a:pt x="6838" y="13429"/>
                    <a:pt x="6888" y="13429"/>
                    <a:pt x="6938" y="13429"/>
                  </a:cubicBezTo>
                  <a:cubicBezTo>
                    <a:pt x="8669" y="13429"/>
                    <a:pt x="10347" y="12694"/>
                    <a:pt x="11532" y="11404"/>
                  </a:cubicBezTo>
                  <a:cubicBezTo>
                    <a:pt x="12794" y="10077"/>
                    <a:pt x="13468" y="8292"/>
                    <a:pt x="13447" y="6465"/>
                  </a:cubicBezTo>
                  <a:cubicBezTo>
                    <a:pt x="13447" y="4485"/>
                    <a:pt x="12816" y="2918"/>
                    <a:pt x="11597" y="1743"/>
                  </a:cubicBezTo>
                  <a:cubicBezTo>
                    <a:pt x="10418" y="627"/>
                    <a:pt x="8872" y="0"/>
                    <a:pt x="7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grpSp>
        <p:nvGrpSpPr>
          <p:cNvPr id="1193" name="Google Shape;1193;p58"/>
          <p:cNvGrpSpPr/>
          <p:nvPr/>
        </p:nvGrpSpPr>
        <p:grpSpPr>
          <a:xfrm>
            <a:off x="0" y="3118181"/>
            <a:ext cx="841116" cy="819153"/>
            <a:chOff x="2816500" y="2340813"/>
            <a:chExt cx="961275" cy="936175"/>
          </a:xfrm>
          <a:solidFill>
            <a:schemeClr val="accent4">
              <a:lumMod val="65000"/>
            </a:schemeClr>
          </a:solidFill>
        </p:grpSpPr>
        <p:sp>
          <p:nvSpPr>
            <p:cNvPr id="1194" name="Google Shape;1194;p58"/>
            <p:cNvSpPr/>
            <p:nvPr/>
          </p:nvSpPr>
          <p:spPr>
            <a:xfrm>
              <a:off x="3250275" y="2340813"/>
              <a:ext cx="69150" cy="40325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1721" y="1"/>
                  </a:moveTo>
                  <a:cubicBezTo>
                    <a:pt x="1526" y="1"/>
                    <a:pt x="1326" y="26"/>
                    <a:pt x="1153" y="66"/>
                  </a:cubicBezTo>
                  <a:cubicBezTo>
                    <a:pt x="1153" y="66"/>
                    <a:pt x="0" y="632"/>
                    <a:pt x="718" y="1285"/>
                  </a:cubicBezTo>
                  <a:cubicBezTo>
                    <a:pt x="942" y="1509"/>
                    <a:pt x="1228" y="1612"/>
                    <a:pt x="1510" y="1612"/>
                  </a:cubicBezTo>
                  <a:cubicBezTo>
                    <a:pt x="1994" y="1612"/>
                    <a:pt x="2465" y="1307"/>
                    <a:pt x="2589" y="784"/>
                  </a:cubicBezTo>
                  <a:cubicBezTo>
                    <a:pt x="2765" y="193"/>
                    <a:pt x="2260" y="1"/>
                    <a:pt x="172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3092525" y="2384488"/>
              <a:ext cx="65475" cy="41750"/>
            </a:xfrm>
            <a:custGeom>
              <a:avLst/>
              <a:gdLst/>
              <a:ahLst/>
              <a:cxnLst/>
              <a:rect l="l" t="t" r="r" b="b"/>
              <a:pathLst>
                <a:path w="2619" h="1670" extrusionOk="0">
                  <a:moveTo>
                    <a:pt x="1899" y="0"/>
                  </a:moveTo>
                  <a:cubicBezTo>
                    <a:pt x="1617" y="0"/>
                    <a:pt x="1297" y="82"/>
                    <a:pt x="1045" y="190"/>
                  </a:cubicBezTo>
                  <a:cubicBezTo>
                    <a:pt x="1045" y="190"/>
                    <a:pt x="0" y="952"/>
                    <a:pt x="827" y="1452"/>
                  </a:cubicBezTo>
                  <a:cubicBezTo>
                    <a:pt x="1027" y="1602"/>
                    <a:pt x="1250" y="1670"/>
                    <a:pt x="1468" y="1670"/>
                  </a:cubicBezTo>
                  <a:cubicBezTo>
                    <a:pt x="2010" y="1670"/>
                    <a:pt x="2521" y="1253"/>
                    <a:pt x="2568" y="647"/>
                  </a:cubicBezTo>
                  <a:cubicBezTo>
                    <a:pt x="2619" y="164"/>
                    <a:pt x="2297" y="0"/>
                    <a:pt x="189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6" name="Google Shape;1196;p58"/>
            <p:cNvSpPr/>
            <p:nvPr/>
          </p:nvSpPr>
          <p:spPr>
            <a:xfrm>
              <a:off x="2914650" y="2516188"/>
              <a:ext cx="62925" cy="45400"/>
            </a:xfrm>
            <a:custGeom>
              <a:avLst/>
              <a:gdLst/>
              <a:ahLst/>
              <a:cxnLst/>
              <a:rect l="l" t="t" r="r" b="b"/>
              <a:pathLst>
                <a:path w="2517" h="1816" extrusionOk="0">
                  <a:moveTo>
                    <a:pt x="1812" y="0"/>
                  </a:moveTo>
                  <a:cubicBezTo>
                    <a:pt x="1464" y="0"/>
                    <a:pt x="1032" y="239"/>
                    <a:pt x="740" y="493"/>
                  </a:cubicBezTo>
                  <a:cubicBezTo>
                    <a:pt x="740" y="493"/>
                    <a:pt x="0" y="1537"/>
                    <a:pt x="936" y="1755"/>
                  </a:cubicBezTo>
                  <a:cubicBezTo>
                    <a:pt x="1055" y="1796"/>
                    <a:pt x="1174" y="1816"/>
                    <a:pt x="1290" y="1816"/>
                  </a:cubicBezTo>
                  <a:cubicBezTo>
                    <a:pt x="1957" y="1816"/>
                    <a:pt x="2517" y="1172"/>
                    <a:pt x="2350" y="449"/>
                  </a:cubicBezTo>
                  <a:cubicBezTo>
                    <a:pt x="2268" y="122"/>
                    <a:pt x="2062" y="0"/>
                    <a:pt x="18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7" name="Google Shape;1197;p58"/>
            <p:cNvSpPr/>
            <p:nvPr/>
          </p:nvSpPr>
          <p:spPr>
            <a:xfrm>
              <a:off x="2828700" y="2700788"/>
              <a:ext cx="47900" cy="53150"/>
            </a:xfrm>
            <a:custGeom>
              <a:avLst/>
              <a:gdLst/>
              <a:ahLst/>
              <a:cxnLst/>
              <a:rect l="l" t="t" r="r" b="b"/>
              <a:pathLst>
                <a:path w="1916" h="2126" extrusionOk="0">
                  <a:moveTo>
                    <a:pt x="863" y="1"/>
                  </a:moveTo>
                  <a:cubicBezTo>
                    <a:pt x="423" y="1"/>
                    <a:pt x="103" y="661"/>
                    <a:pt x="0" y="1159"/>
                  </a:cubicBezTo>
                  <a:cubicBezTo>
                    <a:pt x="0" y="1159"/>
                    <a:pt x="50" y="2125"/>
                    <a:pt x="645" y="2125"/>
                  </a:cubicBezTo>
                  <a:cubicBezTo>
                    <a:pt x="736" y="2125"/>
                    <a:pt x="840" y="2103"/>
                    <a:pt x="958" y="2051"/>
                  </a:cubicBezTo>
                  <a:cubicBezTo>
                    <a:pt x="1763" y="1747"/>
                    <a:pt x="1915" y="680"/>
                    <a:pt x="1241" y="158"/>
                  </a:cubicBezTo>
                  <a:cubicBezTo>
                    <a:pt x="1108" y="48"/>
                    <a:pt x="981" y="1"/>
                    <a:pt x="86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8" name="Google Shape;1198;p58"/>
            <p:cNvSpPr/>
            <p:nvPr/>
          </p:nvSpPr>
          <p:spPr>
            <a:xfrm>
              <a:off x="3180550" y="2360713"/>
              <a:ext cx="55600" cy="34550"/>
            </a:xfrm>
            <a:custGeom>
              <a:avLst/>
              <a:gdLst/>
              <a:ahLst/>
              <a:cxnLst/>
              <a:rect l="l" t="t" r="r" b="b"/>
              <a:pathLst>
                <a:path w="2224" h="1382" extrusionOk="0">
                  <a:moveTo>
                    <a:pt x="995" y="0"/>
                  </a:moveTo>
                  <a:cubicBezTo>
                    <a:pt x="552" y="0"/>
                    <a:pt x="129" y="319"/>
                    <a:pt x="69" y="815"/>
                  </a:cubicBezTo>
                  <a:cubicBezTo>
                    <a:pt x="0" y="1243"/>
                    <a:pt x="316" y="1382"/>
                    <a:pt x="690" y="1382"/>
                  </a:cubicBezTo>
                  <a:cubicBezTo>
                    <a:pt x="906" y="1382"/>
                    <a:pt x="1140" y="1336"/>
                    <a:pt x="1331" y="1272"/>
                  </a:cubicBezTo>
                  <a:cubicBezTo>
                    <a:pt x="1331" y="1272"/>
                    <a:pt x="2223" y="685"/>
                    <a:pt x="1571" y="206"/>
                  </a:cubicBezTo>
                  <a:cubicBezTo>
                    <a:pt x="1395" y="64"/>
                    <a:pt x="1193" y="0"/>
                    <a:pt x="99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199" name="Google Shape;1199;p58"/>
            <p:cNvSpPr/>
            <p:nvPr/>
          </p:nvSpPr>
          <p:spPr>
            <a:xfrm>
              <a:off x="3038900" y="2428738"/>
              <a:ext cx="53650" cy="35300"/>
            </a:xfrm>
            <a:custGeom>
              <a:avLst/>
              <a:gdLst/>
              <a:ahLst/>
              <a:cxnLst/>
              <a:rect l="l" t="t" r="r" b="b"/>
              <a:pathLst>
                <a:path w="2146" h="1412" extrusionOk="0">
                  <a:moveTo>
                    <a:pt x="937" y="1"/>
                  </a:moveTo>
                  <a:cubicBezTo>
                    <a:pt x="465" y="1"/>
                    <a:pt x="29" y="375"/>
                    <a:pt x="13" y="901"/>
                  </a:cubicBezTo>
                  <a:cubicBezTo>
                    <a:pt x="1" y="1280"/>
                    <a:pt x="257" y="1412"/>
                    <a:pt x="572" y="1412"/>
                  </a:cubicBezTo>
                  <a:cubicBezTo>
                    <a:pt x="818" y="1412"/>
                    <a:pt x="1099" y="1332"/>
                    <a:pt x="1318" y="1227"/>
                  </a:cubicBezTo>
                  <a:cubicBezTo>
                    <a:pt x="1318" y="1227"/>
                    <a:pt x="2145" y="553"/>
                    <a:pt x="1449" y="161"/>
                  </a:cubicBezTo>
                  <a:cubicBezTo>
                    <a:pt x="1286" y="51"/>
                    <a:pt x="1109" y="1"/>
                    <a:pt x="93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0" name="Google Shape;1200;p58"/>
            <p:cNvSpPr/>
            <p:nvPr/>
          </p:nvSpPr>
          <p:spPr>
            <a:xfrm>
              <a:off x="2848325" y="2627363"/>
              <a:ext cx="43500" cy="43300"/>
            </a:xfrm>
            <a:custGeom>
              <a:avLst/>
              <a:gdLst/>
              <a:ahLst/>
              <a:cxnLst/>
              <a:rect l="l" t="t" r="r" b="b"/>
              <a:pathLst>
                <a:path w="1740" h="1732" extrusionOk="0">
                  <a:moveTo>
                    <a:pt x="912" y="0"/>
                  </a:moveTo>
                  <a:cubicBezTo>
                    <a:pt x="571" y="0"/>
                    <a:pt x="254" y="464"/>
                    <a:pt x="108" y="854"/>
                  </a:cubicBezTo>
                  <a:cubicBezTo>
                    <a:pt x="108" y="854"/>
                    <a:pt x="0" y="1732"/>
                    <a:pt x="565" y="1732"/>
                  </a:cubicBezTo>
                  <a:cubicBezTo>
                    <a:pt x="623" y="1732"/>
                    <a:pt x="688" y="1723"/>
                    <a:pt x="760" y="1703"/>
                  </a:cubicBezTo>
                  <a:cubicBezTo>
                    <a:pt x="1457" y="1572"/>
                    <a:pt x="1739" y="724"/>
                    <a:pt x="1261" y="180"/>
                  </a:cubicBezTo>
                  <a:cubicBezTo>
                    <a:pt x="1145" y="53"/>
                    <a:pt x="1027" y="0"/>
                    <a:pt x="91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1" name="Google Shape;1201;p58"/>
            <p:cNvSpPr/>
            <p:nvPr/>
          </p:nvSpPr>
          <p:spPr>
            <a:xfrm>
              <a:off x="2983425" y="2473188"/>
              <a:ext cx="53100" cy="36500"/>
            </a:xfrm>
            <a:custGeom>
              <a:avLst/>
              <a:gdLst/>
              <a:ahLst/>
              <a:cxnLst/>
              <a:rect l="l" t="t" r="r" b="b"/>
              <a:pathLst>
                <a:path w="2124" h="1460" extrusionOk="0">
                  <a:moveTo>
                    <a:pt x="960" y="0"/>
                  </a:moveTo>
                  <a:cubicBezTo>
                    <a:pt x="449" y="0"/>
                    <a:pt x="0" y="430"/>
                    <a:pt x="34" y="994"/>
                  </a:cubicBezTo>
                  <a:cubicBezTo>
                    <a:pt x="56" y="1338"/>
                    <a:pt x="263" y="1459"/>
                    <a:pt x="526" y="1459"/>
                  </a:cubicBezTo>
                  <a:cubicBezTo>
                    <a:pt x="794" y="1459"/>
                    <a:pt x="1120" y="1333"/>
                    <a:pt x="1362" y="1190"/>
                  </a:cubicBezTo>
                  <a:cubicBezTo>
                    <a:pt x="1362" y="1190"/>
                    <a:pt x="2123" y="428"/>
                    <a:pt x="1383" y="102"/>
                  </a:cubicBezTo>
                  <a:cubicBezTo>
                    <a:pt x="1243" y="32"/>
                    <a:pt x="1100" y="0"/>
                    <a:pt x="96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2" name="Google Shape;1202;p58"/>
            <p:cNvSpPr/>
            <p:nvPr/>
          </p:nvSpPr>
          <p:spPr>
            <a:xfrm>
              <a:off x="2882050" y="2574313"/>
              <a:ext cx="48400" cy="35600"/>
            </a:xfrm>
            <a:custGeom>
              <a:avLst/>
              <a:gdLst/>
              <a:ahLst/>
              <a:cxnLst/>
              <a:rect l="l" t="t" r="r" b="b"/>
              <a:pathLst>
                <a:path w="1936" h="1424" extrusionOk="0">
                  <a:moveTo>
                    <a:pt x="962" y="1"/>
                  </a:moveTo>
                  <a:cubicBezTo>
                    <a:pt x="422" y="1"/>
                    <a:pt x="0" y="517"/>
                    <a:pt x="151" y="1083"/>
                  </a:cubicBezTo>
                  <a:cubicBezTo>
                    <a:pt x="213" y="1331"/>
                    <a:pt x="364" y="1424"/>
                    <a:pt x="549" y="1424"/>
                  </a:cubicBezTo>
                  <a:cubicBezTo>
                    <a:pt x="819" y="1424"/>
                    <a:pt x="1159" y="1225"/>
                    <a:pt x="1391" y="1018"/>
                  </a:cubicBezTo>
                  <a:cubicBezTo>
                    <a:pt x="1391" y="1018"/>
                    <a:pt x="1935" y="191"/>
                    <a:pt x="1217" y="39"/>
                  </a:cubicBezTo>
                  <a:cubicBezTo>
                    <a:pt x="1130" y="13"/>
                    <a:pt x="1045" y="1"/>
                    <a:pt x="96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2816500" y="2785563"/>
              <a:ext cx="48675" cy="53450"/>
            </a:xfrm>
            <a:custGeom>
              <a:avLst/>
              <a:gdLst/>
              <a:ahLst/>
              <a:cxnLst/>
              <a:rect l="l" t="t" r="r" b="b"/>
              <a:pathLst>
                <a:path w="1947" h="2138" extrusionOk="0">
                  <a:moveTo>
                    <a:pt x="632" y="1"/>
                  </a:moveTo>
                  <a:cubicBezTo>
                    <a:pt x="43" y="1"/>
                    <a:pt x="0" y="876"/>
                    <a:pt x="119" y="1467"/>
                  </a:cubicBezTo>
                  <a:cubicBezTo>
                    <a:pt x="119" y="1467"/>
                    <a:pt x="448" y="2138"/>
                    <a:pt x="893" y="2138"/>
                  </a:cubicBezTo>
                  <a:cubicBezTo>
                    <a:pt x="1032" y="2138"/>
                    <a:pt x="1182" y="2073"/>
                    <a:pt x="1337" y="1902"/>
                  </a:cubicBezTo>
                  <a:cubicBezTo>
                    <a:pt x="1946" y="1315"/>
                    <a:pt x="1685" y="249"/>
                    <a:pt x="837" y="31"/>
                  </a:cubicBezTo>
                  <a:cubicBezTo>
                    <a:pt x="762" y="10"/>
                    <a:pt x="694" y="1"/>
                    <a:pt x="63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4" name="Google Shape;1204;p58"/>
            <p:cNvSpPr/>
            <p:nvPr/>
          </p:nvSpPr>
          <p:spPr>
            <a:xfrm>
              <a:off x="2856075" y="2945088"/>
              <a:ext cx="53150" cy="51875"/>
            </a:xfrm>
            <a:custGeom>
              <a:avLst/>
              <a:gdLst/>
              <a:ahLst/>
              <a:cxnLst/>
              <a:rect l="l" t="t" r="r" b="b"/>
              <a:pathLst>
                <a:path w="2126" h="2075" extrusionOk="0">
                  <a:moveTo>
                    <a:pt x="726" y="0"/>
                  </a:moveTo>
                  <a:cubicBezTo>
                    <a:pt x="0" y="0"/>
                    <a:pt x="110" y="958"/>
                    <a:pt x="341" y="1548"/>
                  </a:cubicBezTo>
                  <a:cubicBezTo>
                    <a:pt x="341" y="1548"/>
                    <a:pt x="722" y="2075"/>
                    <a:pt x="1130" y="2075"/>
                  </a:cubicBezTo>
                  <a:cubicBezTo>
                    <a:pt x="1291" y="2075"/>
                    <a:pt x="1456" y="1993"/>
                    <a:pt x="1603" y="1766"/>
                  </a:cubicBezTo>
                  <a:cubicBezTo>
                    <a:pt x="2126" y="1069"/>
                    <a:pt x="1669" y="69"/>
                    <a:pt x="798" y="3"/>
                  </a:cubicBezTo>
                  <a:cubicBezTo>
                    <a:pt x="773" y="1"/>
                    <a:pt x="749" y="0"/>
                    <a:pt x="72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5" name="Google Shape;1205;p58"/>
            <p:cNvSpPr/>
            <p:nvPr/>
          </p:nvSpPr>
          <p:spPr>
            <a:xfrm>
              <a:off x="2981000" y="3129913"/>
              <a:ext cx="58600" cy="48325"/>
            </a:xfrm>
            <a:custGeom>
              <a:avLst/>
              <a:gdLst/>
              <a:ahLst/>
              <a:cxnLst/>
              <a:rect l="l" t="t" r="r" b="b"/>
              <a:pathLst>
                <a:path w="2344" h="1933" extrusionOk="0">
                  <a:moveTo>
                    <a:pt x="1042" y="0"/>
                  </a:moveTo>
                  <a:cubicBezTo>
                    <a:pt x="958" y="0"/>
                    <a:pt x="871" y="10"/>
                    <a:pt x="784" y="30"/>
                  </a:cubicBezTo>
                  <a:cubicBezTo>
                    <a:pt x="1" y="204"/>
                    <a:pt x="392" y="1118"/>
                    <a:pt x="806" y="1640"/>
                  </a:cubicBezTo>
                  <a:cubicBezTo>
                    <a:pt x="806" y="1640"/>
                    <a:pt x="1207" y="1932"/>
                    <a:pt x="1568" y="1932"/>
                  </a:cubicBezTo>
                  <a:cubicBezTo>
                    <a:pt x="1791" y="1932"/>
                    <a:pt x="1998" y="1822"/>
                    <a:pt x="2090" y="1466"/>
                  </a:cubicBezTo>
                  <a:cubicBezTo>
                    <a:pt x="2343" y="724"/>
                    <a:pt x="1774" y="0"/>
                    <a:pt x="10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6" name="Google Shape;1206;p58"/>
            <p:cNvSpPr/>
            <p:nvPr/>
          </p:nvSpPr>
          <p:spPr>
            <a:xfrm>
              <a:off x="3163775" y="3235038"/>
              <a:ext cx="70200" cy="41950"/>
            </a:xfrm>
            <a:custGeom>
              <a:avLst/>
              <a:gdLst/>
              <a:ahLst/>
              <a:cxnLst/>
              <a:rect l="l" t="t" r="r" b="b"/>
              <a:pathLst>
                <a:path w="2808" h="1678" extrusionOk="0">
                  <a:moveTo>
                    <a:pt x="1382" y="0"/>
                  </a:moveTo>
                  <a:cubicBezTo>
                    <a:pt x="1068" y="0"/>
                    <a:pt x="750" y="134"/>
                    <a:pt x="523" y="416"/>
                  </a:cubicBezTo>
                  <a:cubicBezTo>
                    <a:pt x="0" y="1069"/>
                    <a:pt x="871" y="1547"/>
                    <a:pt x="1524" y="1678"/>
                  </a:cubicBezTo>
                  <a:cubicBezTo>
                    <a:pt x="1524" y="1678"/>
                    <a:pt x="2807" y="1613"/>
                    <a:pt x="2416" y="742"/>
                  </a:cubicBezTo>
                  <a:cubicBezTo>
                    <a:pt x="2251" y="261"/>
                    <a:pt x="1820" y="0"/>
                    <a:pt x="13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7" name="Google Shape;1207;p58"/>
            <p:cNvSpPr/>
            <p:nvPr/>
          </p:nvSpPr>
          <p:spPr>
            <a:xfrm>
              <a:off x="2829775" y="2877613"/>
              <a:ext cx="47550" cy="41750"/>
            </a:xfrm>
            <a:custGeom>
              <a:avLst/>
              <a:gdLst/>
              <a:ahLst/>
              <a:cxnLst/>
              <a:rect l="l" t="t" r="r" b="b"/>
              <a:pathLst>
                <a:path w="1902" h="1670" extrusionOk="0">
                  <a:moveTo>
                    <a:pt x="762" y="0"/>
                  </a:moveTo>
                  <a:cubicBezTo>
                    <a:pt x="733" y="0"/>
                    <a:pt x="704" y="2"/>
                    <a:pt x="675" y="4"/>
                  </a:cubicBezTo>
                  <a:cubicBezTo>
                    <a:pt x="1" y="48"/>
                    <a:pt x="197" y="875"/>
                    <a:pt x="480" y="1332"/>
                  </a:cubicBezTo>
                  <a:cubicBezTo>
                    <a:pt x="480" y="1332"/>
                    <a:pt x="818" y="1670"/>
                    <a:pt x="1140" y="1670"/>
                  </a:cubicBezTo>
                  <a:cubicBezTo>
                    <a:pt x="1302" y="1670"/>
                    <a:pt x="1459" y="1585"/>
                    <a:pt x="1568" y="1332"/>
                  </a:cubicBezTo>
                  <a:cubicBezTo>
                    <a:pt x="1902" y="726"/>
                    <a:pt x="1434" y="0"/>
                    <a:pt x="76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8" name="Google Shape;1208;p58"/>
            <p:cNvSpPr/>
            <p:nvPr/>
          </p:nvSpPr>
          <p:spPr>
            <a:xfrm>
              <a:off x="2897225" y="3020438"/>
              <a:ext cx="45075" cy="42825"/>
            </a:xfrm>
            <a:custGeom>
              <a:avLst/>
              <a:gdLst/>
              <a:ahLst/>
              <a:cxnLst/>
              <a:rect l="l" t="t" r="r" b="b"/>
              <a:pathLst>
                <a:path w="1803" h="1713" extrusionOk="0">
                  <a:moveTo>
                    <a:pt x="804" y="0"/>
                  </a:moveTo>
                  <a:cubicBezTo>
                    <a:pt x="666" y="0"/>
                    <a:pt x="528" y="72"/>
                    <a:pt x="414" y="275"/>
                  </a:cubicBezTo>
                  <a:cubicBezTo>
                    <a:pt x="1" y="884"/>
                    <a:pt x="414" y="1689"/>
                    <a:pt x="1132" y="1711"/>
                  </a:cubicBezTo>
                  <a:cubicBezTo>
                    <a:pt x="1150" y="1712"/>
                    <a:pt x="1166" y="1712"/>
                    <a:pt x="1182" y="1712"/>
                  </a:cubicBezTo>
                  <a:cubicBezTo>
                    <a:pt x="1802" y="1712"/>
                    <a:pt x="1714" y="915"/>
                    <a:pt x="1481" y="427"/>
                  </a:cubicBezTo>
                  <a:cubicBezTo>
                    <a:pt x="1481" y="427"/>
                    <a:pt x="1141" y="0"/>
                    <a:pt x="80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09" name="Google Shape;1209;p58"/>
            <p:cNvSpPr/>
            <p:nvPr/>
          </p:nvSpPr>
          <p:spPr>
            <a:xfrm>
              <a:off x="3103075" y="3217463"/>
              <a:ext cx="49850" cy="37325"/>
            </a:xfrm>
            <a:custGeom>
              <a:avLst/>
              <a:gdLst/>
              <a:ahLst/>
              <a:cxnLst/>
              <a:rect l="l" t="t" r="r" b="b"/>
              <a:pathLst>
                <a:path w="1994" h="1493" extrusionOk="0">
                  <a:moveTo>
                    <a:pt x="546" y="1"/>
                  </a:moveTo>
                  <a:cubicBezTo>
                    <a:pt x="292" y="1"/>
                    <a:pt x="35" y="102"/>
                    <a:pt x="35" y="510"/>
                  </a:cubicBezTo>
                  <a:cubicBezTo>
                    <a:pt x="0" y="1063"/>
                    <a:pt x="461" y="1493"/>
                    <a:pt x="968" y="1493"/>
                  </a:cubicBezTo>
                  <a:cubicBezTo>
                    <a:pt x="1099" y="1493"/>
                    <a:pt x="1233" y="1464"/>
                    <a:pt x="1362" y="1402"/>
                  </a:cubicBezTo>
                  <a:cubicBezTo>
                    <a:pt x="1993" y="1097"/>
                    <a:pt x="1471" y="423"/>
                    <a:pt x="1036" y="96"/>
                  </a:cubicBezTo>
                  <a:cubicBezTo>
                    <a:pt x="1036" y="96"/>
                    <a:pt x="793" y="1"/>
                    <a:pt x="54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0" name="Google Shape;1210;p58"/>
            <p:cNvSpPr/>
            <p:nvPr/>
          </p:nvSpPr>
          <p:spPr>
            <a:xfrm>
              <a:off x="2941000" y="3076863"/>
              <a:ext cx="48200" cy="42425"/>
            </a:xfrm>
            <a:custGeom>
              <a:avLst/>
              <a:gdLst/>
              <a:ahLst/>
              <a:cxnLst/>
              <a:rect l="l" t="t" r="r" b="b"/>
              <a:pathLst>
                <a:path w="1928" h="1697" extrusionOk="0">
                  <a:moveTo>
                    <a:pt x="778" y="1"/>
                  </a:moveTo>
                  <a:cubicBezTo>
                    <a:pt x="620" y="1"/>
                    <a:pt x="467" y="82"/>
                    <a:pt x="361" y="324"/>
                  </a:cubicBezTo>
                  <a:cubicBezTo>
                    <a:pt x="1" y="938"/>
                    <a:pt x="465" y="1697"/>
                    <a:pt x="1172" y="1697"/>
                  </a:cubicBezTo>
                  <a:cubicBezTo>
                    <a:pt x="1191" y="1697"/>
                    <a:pt x="1211" y="1696"/>
                    <a:pt x="1231" y="1695"/>
                  </a:cubicBezTo>
                  <a:cubicBezTo>
                    <a:pt x="1927" y="1651"/>
                    <a:pt x="1710" y="825"/>
                    <a:pt x="1448" y="346"/>
                  </a:cubicBezTo>
                  <a:cubicBezTo>
                    <a:pt x="1448" y="346"/>
                    <a:pt x="1103" y="1"/>
                    <a:pt x="77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1" name="Google Shape;1211;p58"/>
            <p:cNvSpPr/>
            <p:nvPr/>
          </p:nvSpPr>
          <p:spPr>
            <a:xfrm>
              <a:off x="3035400" y="3184613"/>
              <a:ext cx="46550" cy="34100"/>
            </a:xfrm>
            <a:custGeom>
              <a:avLst/>
              <a:gdLst/>
              <a:ahLst/>
              <a:cxnLst/>
              <a:rect l="l" t="t" r="r" b="b"/>
              <a:pathLst>
                <a:path w="1862" h="1364" extrusionOk="0">
                  <a:moveTo>
                    <a:pt x="994" y="0"/>
                  </a:moveTo>
                  <a:cubicBezTo>
                    <a:pt x="845" y="0"/>
                    <a:pt x="691" y="40"/>
                    <a:pt x="544" y="126"/>
                  </a:cubicBezTo>
                  <a:cubicBezTo>
                    <a:pt x="1" y="431"/>
                    <a:pt x="501" y="1019"/>
                    <a:pt x="936" y="1301"/>
                  </a:cubicBezTo>
                  <a:cubicBezTo>
                    <a:pt x="936" y="1301"/>
                    <a:pt x="1127" y="1364"/>
                    <a:pt x="1334" y="1364"/>
                  </a:cubicBezTo>
                  <a:cubicBezTo>
                    <a:pt x="1586" y="1364"/>
                    <a:pt x="1862" y="1272"/>
                    <a:pt x="1850" y="866"/>
                  </a:cubicBezTo>
                  <a:cubicBezTo>
                    <a:pt x="1850" y="360"/>
                    <a:pt x="1445" y="0"/>
                    <a:pt x="99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2" name="Google Shape;1212;p58"/>
            <p:cNvSpPr/>
            <p:nvPr/>
          </p:nvSpPr>
          <p:spPr>
            <a:xfrm>
              <a:off x="3266350" y="3243863"/>
              <a:ext cx="50850" cy="31025"/>
            </a:xfrm>
            <a:custGeom>
              <a:avLst/>
              <a:gdLst/>
              <a:ahLst/>
              <a:cxnLst/>
              <a:rect l="l" t="t" r="r" b="b"/>
              <a:pathLst>
                <a:path w="2034" h="1241" extrusionOk="0">
                  <a:moveTo>
                    <a:pt x="893" y="1"/>
                  </a:moveTo>
                  <a:cubicBezTo>
                    <a:pt x="459" y="1"/>
                    <a:pt x="1" y="149"/>
                    <a:pt x="162" y="650"/>
                  </a:cubicBezTo>
                  <a:cubicBezTo>
                    <a:pt x="253" y="1027"/>
                    <a:pt x="584" y="1241"/>
                    <a:pt x="920" y="1241"/>
                  </a:cubicBezTo>
                  <a:cubicBezTo>
                    <a:pt x="1147" y="1241"/>
                    <a:pt x="1375" y="1144"/>
                    <a:pt x="1533" y="933"/>
                  </a:cubicBezTo>
                  <a:cubicBezTo>
                    <a:pt x="2033" y="411"/>
                    <a:pt x="1163" y="19"/>
                    <a:pt x="1163" y="19"/>
                  </a:cubicBezTo>
                  <a:cubicBezTo>
                    <a:pt x="1078" y="8"/>
                    <a:pt x="987" y="1"/>
                    <a:pt x="89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3" name="Google Shape;1213;p58"/>
            <p:cNvSpPr/>
            <p:nvPr/>
          </p:nvSpPr>
          <p:spPr>
            <a:xfrm>
              <a:off x="3327275" y="3229388"/>
              <a:ext cx="68800" cy="40450"/>
            </a:xfrm>
            <a:custGeom>
              <a:avLst/>
              <a:gdLst/>
              <a:ahLst/>
              <a:cxnLst/>
              <a:rect l="l" t="t" r="r" b="b"/>
              <a:pathLst>
                <a:path w="2752" h="1618" extrusionOk="0">
                  <a:moveTo>
                    <a:pt x="1249" y="0"/>
                  </a:moveTo>
                  <a:cubicBezTo>
                    <a:pt x="769" y="0"/>
                    <a:pt x="300" y="314"/>
                    <a:pt x="162" y="838"/>
                  </a:cubicBezTo>
                  <a:cubicBezTo>
                    <a:pt x="0" y="1421"/>
                    <a:pt x="525" y="1618"/>
                    <a:pt x="1064" y="1618"/>
                  </a:cubicBezTo>
                  <a:cubicBezTo>
                    <a:pt x="1250" y="1618"/>
                    <a:pt x="1437" y="1595"/>
                    <a:pt x="1598" y="1556"/>
                  </a:cubicBezTo>
                  <a:cubicBezTo>
                    <a:pt x="1598" y="1556"/>
                    <a:pt x="2751" y="990"/>
                    <a:pt x="2033" y="337"/>
                  </a:cubicBezTo>
                  <a:cubicBezTo>
                    <a:pt x="1810" y="106"/>
                    <a:pt x="1527" y="0"/>
                    <a:pt x="124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4" name="Google Shape;1214;p58"/>
            <p:cNvSpPr/>
            <p:nvPr/>
          </p:nvSpPr>
          <p:spPr>
            <a:xfrm>
              <a:off x="3486600" y="3179963"/>
              <a:ext cx="63400" cy="42900"/>
            </a:xfrm>
            <a:custGeom>
              <a:avLst/>
              <a:gdLst/>
              <a:ahLst/>
              <a:cxnLst/>
              <a:rect l="l" t="t" r="r" b="b"/>
              <a:pathLst>
                <a:path w="2536" h="1716" extrusionOk="0">
                  <a:moveTo>
                    <a:pt x="1131" y="0"/>
                  </a:moveTo>
                  <a:cubicBezTo>
                    <a:pt x="535" y="0"/>
                    <a:pt x="0" y="490"/>
                    <a:pt x="34" y="1161"/>
                  </a:cubicBezTo>
                  <a:cubicBezTo>
                    <a:pt x="45" y="1571"/>
                    <a:pt x="304" y="1716"/>
                    <a:pt x="631" y="1716"/>
                  </a:cubicBezTo>
                  <a:cubicBezTo>
                    <a:pt x="946" y="1716"/>
                    <a:pt x="1323" y="1582"/>
                    <a:pt x="1600" y="1422"/>
                  </a:cubicBezTo>
                  <a:cubicBezTo>
                    <a:pt x="1600" y="1422"/>
                    <a:pt x="2536" y="552"/>
                    <a:pt x="1665" y="138"/>
                  </a:cubicBezTo>
                  <a:cubicBezTo>
                    <a:pt x="1491" y="44"/>
                    <a:pt x="1308" y="0"/>
                    <a:pt x="113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3647500" y="3023438"/>
              <a:ext cx="61875" cy="47100"/>
            </a:xfrm>
            <a:custGeom>
              <a:avLst/>
              <a:gdLst/>
              <a:ahLst/>
              <a:cxnLst/>
              <a:rect l="l" t="t" r="r" b="b"/>
              <a:pathLst>
                <a:path w="2475" h="1884" extrusionOk="0">
                  <a:moveTo>
                    <a:pt x="1306" y="1"/>
                  </a:moveTo>
                  <a:cubicBezTo>
                    <a:pt x="550" y="1"/>
                    <a:pt x="0" y="750"/>
                    <a:pt x="277" y="1482"/>
                  </a:cubicBezTo>
                  <a:cubicBezTo>
                    <a:pt x="382" y="1773"/>
                    <a:pt x="565" y="1884"/>
                    <a:pt x="777" y="1884"/>
                  </a:cubicBezTo>
                  <a:cubicBezTo>
                    <a:pt x="1136" y="1884"/>
                    <a:pt x="1578" y="1565"/>
                    <a:pt x="1866" y="1264"/>
                  </a:cubicBezTo>
                  <a:cubicBezTo>
                    <a:pt x="1866" y="1264"/>
                    <a:pt x="2475" y="133"/>
                    <a:pt x="1539" y="24"/>
                  </a:cubicBezTo>
                  <a:cubicBezTo>
                    <a:pt x="1460" y="8"/>
                    <a:pt x="1382" y="1"/>
                    <a:pt x="13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6" name="Google Shape;1216;p58"/>
            <p:cNvSpPr/>
            <p:nvPr/>
          </p:nvSpPr>
          <p:spPr>
            <a:xfrm>
              <a:off x="3726775" y="2820388"/>
              <a:ext cx="46250" cy="54100"/>
            </a:xfrm>
            <a:custGeom>
              <a:avLst/>
              <a:gdLst/>
              <a:ahLst/>
              <a:cxnLst/>
              <a:rect l="l" t="t" r="r" b="b"/>
              <a:pathLst>
                <a:path w="1850" h="2164" extrusionOk="0">
                  <a:moveTo>
                    <a:pt x="1188" y="0"/>
                  </a:moveTo>
                  <a:cubicBezTo>
                    <a:pt x="1083" y="0"/>
                    <a:pt x="964" y="35"/>
                    <a:pt x="827" y="117"/>
                  </a:cubicBezTo>
                  <a:cubicBezTo>
                    <a:pt x="44" y="509"/>
                    <a:pt x="0" y="1597"/>
                    <a:pt x="762" y="2054"/>
                  </a:cubicBezTo>
                  <a:cubicBezTo>
                    <a:pt x="880" y="2130"/>
                    <a:pt x="988" y="2164"/>
                    <a:pt x="1088" y="2164"/>
                  </a:cubicBezTo>
                  <a:cubicBezTo>
                    <a:pt x="1556" y="2164"/>
                    <a:pt x="1814" y="1418"/>
                    <a:pt x="1850" y="879"/>
                  </a:cubicBezTo>
                  <a:cubicBezTo>
                    <a:pt x="1850" y="879"/>
                    <a:pt x="1713" y="0"/>
                    <a:pt x="118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7" name="Google Shape;1217;p58"/>
            <p:cNvSpPr/>
            <p:nvPr/>
          </p:nvSpPr>
          <p:spPr>
            <a:xfrm>
              <a:off x="3411275" y="3218813"/>
              <a:ext cx="53075" cy="35425"/>
            </a:xfrm>
            <a:custGeom>
              <a:avLst/>
              <a:gdLst/>
              <a:ahLst/>
              <a:cxnLst/>
              <a:rect l="l" t="t" r="r" b="b"/>
              <a:pathLst>
                <a:path w="2123" h="1417" extrusionOk="0">
                  <a:moveTo>
                    <a:pt x="1573" y="1"/>
                  </a:moveTo>
                  <a:cubicBezTo>
                    <a:pt x="1323" y="1"/>
                    <a:pt x="1031" y="87"/>
                    <a:pt x="805" y="194"/>
                  </a:cubicBezTo>
                  <a:cubicBezTo>
                    <a:pt x="805" y="194"/>
                    <a:pt x="0" y="891"/>
                    <a:pt x="697" y="1282"/>
                  </a:cubicBezTo>
                  <a:cubicBezTo>
                    <a:pt x="849" y="1375"/>
                    <a:pt x="1014" y="1417"/>
                    <a:pt x="1175" y="1417"/>
                  </a:cubicBezTo>
                  <a:cubicBezTo>
                    <a:pt x="1658" y="1417"/>
                    <a:pt x="2111" y="1038"/>
                    <a:pt x="2111" y="499"/>
                  </a:cubicBezTo>
                  <a:cubicBezTo>
                    <a:pt x="2123" y="128"/>
                    <a:pt x="1879" y="1"/>
                    <a:pt x="1573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8" name="Google Shape;1218;p58"/>
            <p:cNvSpPr/>
            <p:nvPr/>
          </p:nvSpPr>
          <p:spPr>
            <a:xfrm>
              <a:off x="3546175" y="3133238"/>
              <a:ext cx="53000" cy="36900"/>
            </a:xfrm>
            <a:custGeom>
              <a:avLst/>
              <a:gdLst/>
              <a:ahLst/>
              <a:cxnLst/>
              <a:rect l="l" t="t" r="r" b="b"/>
              <a:pathLst>
                <a:path w="2120" h="1476" extrusionOk="0">
                  <a:moveTo>
                    <a:pt x="1568" y="0"/>
                  </a:moveTo>
                  <a:cubicBezTo>
                    <a:pt x="1298" y="0"/>
                    <a:pt x="974" y="133"/>
                    <a:pt x="740" y="288"/>
                  </a:cubicBezTo>
                  <a:cubicBezTo>
                    <a:pt x="740" y="288"/>
                    <a:pt x="0" y="1050"/>
                    <a:pt x="740" y="1376"/>
                  </a:cubicBezTo>
                  <a:cubicBezTo>
                    <a:pt x="872" y="1445"/>
                    <a:pt x="1010" y="1476"/>
                    <a:pt x="1144" y="1476"/>
                  </a:cubicBezTo>
                  <a:cubicBezTo>
                    <a:pt x="1654" y="1476"/>
                    <a:pt x="2119" y="1030"/>
                    <a:pt x="2067" y="463"/>
                  </a:cubicBezTo>
                  <a:cubicBezTo>
                    <a:pt x="2036" y="122"/>
                    <a:pt x="1827" y="0"/>
                    <a:pt x="15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19" name="Google Shape;1219;p58"/>
            <p:cNvSpPr/>
            <p:nvPr/>
          </p:nvSpPr>
          <p:spPr>
            <a:xfrm>
              <a:off x="3720775" y="2905163"/>
              <a:ext cx="40275" cy="44200"/>
            </a:xfrm>
            <a:custGeom>
              <a:avLst/>
              <a:gdLst/>
              <a:ahLst/>
              <a:cxnLst/>
              <a:rect l="l" t="t" r="r" b="b"/>
              <a:pathLst>
                <a:path w="1611" h="1768" extrusionOk="0">
                  <a:moveTo>
                    <a:pt x="1115" y="1"/>
                  </a:moveTo>
                  <a:cubicBezTo>
                    <a:pt x="1045" y="1"/>
                    <a:pt x="964" y="17"/>
                    <a:pt x="871" y="55"/>
                  </a:cubicBezTo>
                  <a:cubicBezTo>
                    <a:pt x="175" y="273"/>
                    <a:pt x="1" y="1143"/>
                    <a:pt x="545" y="1622"/>
                  </a:cubicBezTo>
                  <a:cubicBezTo>
                    <a:pt x="656" y="1724"/>
                    <a:pt x="765" y="1767"/>
                    <a:pt x="867" y="1767"/>
                  </a:cubicBezTo>
                  <a:cubicBezTo>
                    <a:pt x="1224" y="1767"/>
                    <a:pt x="1509" y="1240"/>
                    <a:pt x="1611" y="817"/>
                  </a:cubicBezTo>
                  <a:cubicBezTo>
                    <a:pt x="1611" y="817"/>
                    <a:pt x="1611" y="1"/>
                    <a:pt x="11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0" name="Google Shape;1220;p58"/>
            <p:cNvSpPr/>
            <p:nvPr/>
          </p:nvSpPr>
          <p:spPr>
            <a:xfrm>
              <a:off x="3596750" y="3081413"/>
              <a:ext cx="52750" cy="37550"/>
            </a:xfrm>
            <a:custGeom>
              <a:avLst/>
              <a:gdLst/>
              <a:ahLst/>
              <a:cxnLst/>
              <a:rect l="l" t="t" r="r" b="b"/>
              <a:pathLst>
                <a:path w="2110" h="1502" extrusionOk="0">
                  <a:moveTo>
                    <a:pt x="1535" y="0"/>
                  </a:moveTo>
                  <a:cubicBezTo>
                    <a:pt x="1252" y="0"/>
                    <a:pt x="898" y="176"/>
                    <a:pt x="654" y="360"/>
                  </a:cubicBezTo>
                  <a:cubicBezTo>
                    <a:pt x="654" y="360"/>
                    <a:pt x="1" y="1208"/>
                    <a:pt x="762" y="1448"/>
                  </a:cubicBezTo>
                  <a:cubicBezTo>
                    <a:pt x="867" y="1485"/>
                    <a:pt x="972" y="1502"/>
                    <a:pt x="1075" y="1502"/>
                  </a:cubicBezTo>
                  <a:cubicBezTo>
                    <a:pt x="1633" y="1502"/>
                    <a:pt x="2110" y="991"/>
                    <a:pt x="1981" y="403"/>
                  </a:cubicBezTo>
                  <a:cubicBezTo>
                    <a:pt x="1933" y="108"/>
                    <a:pt x="1756" y="0"/>
                    <a:pt x="15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1" name="Google Shape;1221;p58"/>
            <p:cNvSpPr/>
            <p:nvPr/>
          </p:nvSpPr>
          <p:spPr>
            <a:xfrm>
              <a:off x="3690325" y="2969513"/>
              <a:ext cx="47875" cy="37000"/>
            </a:xfrm>
            <a:custGeom>
              <a:avLst/>
              <a:gdLst/>
              <a:ahLst/>
              <a:cxnLst/>
              <a:rect l="l" t="t" r="r" b="b"/>
              <a:pathLst>
                <a:path w="1915" h="1480" extrusionOk="0">
                  <a:moveTo>
                    <a:pt x="1299" y="1"/>
                  </a:moveTo>
                  <a:cubicBezTo>
                    <a:pt x="1015" y="1"/>
                    <a:pt x="668" y="267"/>
                    <a:pt x="457" y="506"/>
                  </a:cubicBezTo>
                  <a:cubicBezTo>
                    <a:pt x="457" y="506"/>
                    <a:pt x="0" y="1398"/>
                    <a:pt x="740" y="1463"/>
                  </a:cubicBezTo>
                  <a:cubicBezTo>
                    <a:pt x="797" y="1474"/>
                    <a:pt x="854" y="1480"/>
                    <a:pt x="908" y="1480"/>
                  </a:cubicBezTo>
                  <a:cubicBezTo>
                    <a:pt x="1498" y="1480"/>
                    <a:pt x="1915" y="866"/>
                    <a:pt x="1676" y="288"/>
                  </a:cubicBezTo>
                  <a:cubicBezTo>
                    <a:pt x="1591" y="80"/>
                    <a:pt x="1455" y="1"/>
                    <a:pt x="129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2" name="Google Shape;1222;p58"/>
            <p:cNvSpPr/>
            <p:nvPr/>
          </p:nvSpPr>
          <p:spPr>
            <a:xfrm>
              <a:off x="3726225" y="2735163"/>
              <a:ext cx="51550" cy="52550"/>
            </a:xfrm>
            <a:custGeom>
              <a:avLst/>
              <a:gdLst/>
              <a:ahLst/>
              <a:cxnLst/>
              <a:rect l="l" t="t" r="r" b="b"/>
              <a:pathLst>
                <a:path w="2062" h="2102" extrusionOk="0">
                  <a:moveTo>
                    <a:pt x="1006" y="1"/>
                  </a:moveTo>
                  <a:cubicBezTo>
                    <a:pt x="853" y="1"/>
                    <a:pt x="694" y="77"/>
                    <a:pt x="544" y="285"/>
                  </a:cubicBezTo>
                  <a:cubicBezTo>
                    <a:pt x="0" y="959"/>
                    <a:pt x="392" y="1960"/>
                    <a:pt x="1262" y="2090"/>
                  </a:cubicBezTo>
                  <a:cubicBezTo>
                    <a:pt x="1310" y="2098"/>
                    <a:pt x="1354" y="2102"/>
                    <a:pt x="1396" y="2102"/>
                  </a:cubicBezTo>
                  <a:cubicBezTo>
                    <a:pt x="2062" y="2102"/>
                    <a:pt x="2011" y="1162"/>
                    <a:pt x="1806" y="589"/>
                  </a:cubicBezTo>
                  <a:cubicBezTo>
                    <a:pt x="1806" y="589"/>
                    <a:pt x="1430" y="1"/>
                    <a:pt x="100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3" name="Google Shape;1223;p58"/>
            <p:cNvSpPr/>
            <p:nvPr/>
          </p:nvSpPr>
          <p:spPr>
            <a:xfrm>
              <a:off x="3664325" y="2583963"/>
              <a:ext cx="56475" cy="50625"/>
            </a:xfrm>
            <a:custGeom>
              <a:avLst/>
              <a:gdLst/>
              <a:ahLst/>
              <a:cxnLst/>
              <a:rect l="l" t="t" r="r" b="b"/>
              <a:pathLst>
                <a:path w="2259" h="2025" extrusionOk="0">
                  <a:moveTo>
                    <a:pt x="935" y="0"/>
                  </a:moveTo>
                  <a:cubicBezTo>
                    <a:pt x="751" y="0"/>
                    <a:pt x="569" y="94"/>
                    <a:pt x="431" y="371"/>
                  </a:cubicBezTo>
                  <a:cubicBezTo>
                    <a:pt x="1" y="1102"/>
                    <a:pt x="549" y="2025"/>
                    <a:pt x="1402" y="2025"/>
                  </a:cubicBezTo>
                  <a:cubicBezTo>
                    <a:pt x="1412" y="2025"/>
                    <a:pt x="1422" y="2025"/>
                    <a:pt x="1432" y="2024"/>
                  </a:cubicBezTo>
                  <a:cubicBezTo>
                    <a:pt x="2259" y="2003"/>
                    <a:pt x="2041" y="1024"/>
                    <a:pt x="1737" y="436"/>
                  </a:cubicBezTo>
                  <a:cubicBezTo>
                    <a:pt x="1737" y="436"/>
                    <a:pt x="1331" y="0"/>
                    <a:pt x="93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4" name="Google Shape;1224;p58"/>
            <p:cNvSpPr/>
            <p:nvPr/>
          </p:nvSpPr>
          <p:spPr>
            <a:xfrm>
              <a:off x="3513750" y="2420588"/>
              <a:ext cx="59650" cy="46425"/>
            </a:xfrm>
            <a:custGeom>
              <a:avLst/>
              <a:gdLst/>
              <a:ahLst/>
              <a:cxnLst/>
              <a:rect l="l" t="t" r="r" b="b"/>
              <a:pathLst>
                <a:path w="2386" h="1857" extrusionOk="0">
                  <a:moveTo>
                    <a:pt x="714" y="0"/>
                  </a:moveTo>
                  <a:cubicBezTo>
                    <a:pt x="461" y="0"/>
                    <a:pt x="222" y="118"/>
                    <a:pt x="166" y="531"/>
                  </a:cubicBezTo>
                  <a:cubicBezTo>
                    <a:pt x="0" y="1248"/>
                    <a:pt x="566" y="1857"/>
                    <a:pt x="1244" y="1857"/>
                  </a:cubicBezTo>
                  <a:cubicBezTo>
                    <a:pt x="1368" y="1857"/>
                    <a:pt x="1496" y="1836"/>
                    <a:pt x="1624" y="1793"/>
                  </a:cubicBezTo>
                  <a:cubicBezTo>
                    <a:pt x="2385" y="1532"/>
                    <a:pt x="1885" y="661"/>
                    <a:pt x="1406" y="204"/>
                  </a:cubicBezTo>
                  <a:cubicBezTo>
                    <a:pt x="1406" y="204"/>
                    <a:pt x="1047" y="0"/>
                    <a:pt x="71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5" name="Google Shape;1225;p58"/>
            <p:cNvSpPr/>
            <p:nvPr/>
          </p:nvSpPr>
          <p:spPr>
            <a:xfrm>
              <a:off x="3706125" y="2657738"/>
              <a:ext cx="48400" cy="40475"/>
            </a:xfrm>
            <a:custGeom>
              <a:avLst/>
              <a:gdLst/>
              <a:ahLst/>
              <a:cxnLst/>
              <a:rect l="l" t="t" r="r" b="b"/>
              <a:pathLst>
                <a:path w="1936" h="1619" extrusionOk="0">
                  <a:moveTo>
                    <a:pt x="648" y="0"/>
                  </a:moveTo>
                  <a:cubicBezTo>
                    <a:pt x="472" y="0"/>
                    <a:pt x="305" y="91"/>
                    <a:pt x="217" y="379"/>
                  </a:cubicBezTo>
                  <a:cubicBezTo>
                    <a:pt x="0" y="990"/>
                    <a:pt x="462" y="1619"/>
                    <a:pt x="1068" y="1619"/>
                  </a:cubicBezTo>
                  <a:cubicBezTo>
                    <a:pt x="1131" y="1619"/>
                    <a:pt x="1196" y="1612"/>
                    <a:pt x="1261" y="1597"/>
                  </a:cubicBezTo>
                  <a:cubicBezTo>
                    <a:pt x="1936" y="1467"/>
                    <a:pt x="1631" y="684"/>
                    <a:pt x="1283" y="270"/>
                  </a:cubicBezTo>
                  <a:cubicBezTo>
                    <a:pt x="1283" y="270"/>
                    <a:pt x="952" y="0"/>
                    <a:pt x="64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6" name="Google Shape;1226;p58"/>
            <p:cNvSpPr/>
            <p:nvPr/>
          </p:nvSpPr>
          <p:spPr>
            <a:xfrm>
              <a:off x="3620150" y="2522963"/>
              <a:ext cx="47575" cy="41525"/>
            </a:xfrm>
            <a:custGeom>
              <a:avLst/>
              <a:gdLst/>
              <a:ahLst/>
              <a:cxnLst/>
              <a:rect l="l" t="t" r="r" b="b"/>
              <a:pathLst>
                <a:path w="1903" h="1661" extrusionOk="0">
                  <a:moveTo>
                    <a:pt x="783" y="0"/>
                  </a:moveTo>
                  <a:cubicBezTo>
                    <a:pt x="755" y="0"/>
                    <a:pt x="726" y="1"/>
                    <a:pt x="697" y="4"/>
                  </a:cubicBezTo>
                  <a:cubicBezTo>
                    <a:pt x="1" y="47"/>
                    <a:pt x="218" y="853"/>
                    <a:pt x="501" y="1331"/>
                  </a:cubicBezTo>
                  <a:cubicBezTo>
                    <a:pt x="501" y="1331"/>
                    <a:pt x="839" y="1660"/>
                    <a:pt x="1162" y="1660"/>
                  </a:cubicBezTo>
                  <a:cubicBezTo>
                    <a:pt x="1323" y="1660"/>
                    <a:pt x="1480" y="1578"/>
                    <a:pt x="1589" y="1331"/>
                  </a:cubicBezTo>
                  <a:cubicBezTo>
                    <a:pt x="1902" y="726"/>
                    <a:pt x="1454" y="0"/>
                    <a:pt x="78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3390050" y="2356838"/>
              <a:ext cx="51350" cy="36350"/>
            </a:xfrm>
            <a:custGeom>
              <a:avLst/>
              <a:gdLst/>
              <a:ahLst/>
              <a:cxnLst/>
              <a:rect l="l" t="t" r="r" b="b"/>
              <a:pathLst>
                <a:path w="2054" h="1454" extrusionOk="0">
                  <a:moveTo>
                    <a:pt x="1081" y="1"/>
                  </a:moveTo>
                  <a:cubicBezTo>
                    <a:pt x="906" y="1"/>
                    <a:pt x="727" y="52"/>
                    <a:pt x="567" y="165"/>
                  </a:cubicBezTo>
                  <a:cubicBezTo>
                    <a:pt x="1" y="535"/>
                    <a:pt x="567" y="1144"/>
                    <a:pt x="1067" y="1405"/>
                  </a:cubicBezTo>
                  <a:cubicBezTo>
                    <a:pt x="1067" y="1405"/>
                    <a:pt x="1241" y="1453"/>
                    <a:pt x="1440" y="1453"/>
                  </a:cubicBezTo>
                  <a:cubicBezTo>
                    <a:pt x="1722" y="1453"/>
                    <a:pt x="2054" y="1356"/>
                    <a:pt x="2003" y="883"/>
                  </a:cubicBezTo>
                  <a:cubicBezTo>
                    <a:pt x="1987" y="362"/>
                    <a:pt x="1546" y="1"/>
                    <a:pt x="108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8" name="Google Shape;1228;p58"/>
            <p:cNvSpPr/>
            <p:nvPr/>
          </p:nvSpPr>
          <p:spPr>
            <a:xfrm>
              <a:off x="3567925" y="2473163"/>
              <a:ext cx="48450" cy="40475"/>
            </a:xfrm>
            <a:custGeom>
              <a:avLst/>
              <a:gdLst/>
              <a:ahLst/>
              <a:cxnLst/>
              <a:rect l="l" t="t" r="r" b="b"/>
              <a:pathLst>
                <a:path w="1938" h="1619" extrusionOk="0">
                  <a:moveTo>
                    <a:pt x="828" y="0"/>
                  </a:moveTo>
                  <a:cubicBezTo>
                    <a:pt x="771" y="0"/>
                    <a:pt x="713" y="5"/>
                    <a:pt x="654" y="16"/>
                  </a:cubicBezTo>
                  <a:cubicBezTo>
                    <a:pt x="1" y="125"/>
                    <a:pt x="284" y="908"/>
                    <a:pt x="610" y="1343"/>
                  </a:cubicBezTo>
                  <a:cubicBezTo>
                    <a:pt x="610" y="1343"/>
                    <a:pt x="957" y="1619"/>
                    <a:pt x="1269" y="1619"/>
                  </a:cubicBezTo>
                  <a:cubicBezTo>
                    <a:pt x="1446" y="1619"/>
                    <a:pt x="1612" y="1531"/>
                    <a:pt x="1698" y="1256"/>
                  </a:cubicBezTo>
                  <a:cubicBezTo>
                    <a:pt x="1937" y="637"/>
                    <a:pt x="1463" y="0"/>
                    <a:pt x="82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29" name="Google Shape;1229;p58"/>
            <p:cNvSpPr/>
            <p:nvPr/>
          </p:nvSpPr>
          <p:spPr>
            <a:xfrm>
              <a:off x="3463000" y="2385938"/>
              <a:ext cx="49475" cy="33475"/>
            </a:xfrm>
            <a:custGeom>
              <a:avLst/>
              <a:gdLst/>
              <a:ahLst/>
              <a:cxnLst/>
              <a:rect l="l" t="t" r="r" b="b"/>
              <a:pathLst>
                <a:path w="1979" h="1339" extrusionOk="0">
                  <a:moveTo>
                    <a:pt x="669" y="0"/>
                  </a:moveTo>
                  <a:cubicBezTo>
                    <a:pt x="389" y="0"/>
                    <a:pt x="0" y="84"/>
                    <a:pt x="85" y="568"/>
                  </a:cubicBezTo>
                  <a:cubicBezTo>
                    <a:pt x="131" y="1037"/>
                    <a:pt x="524" y="1338"/>
                    <a:pt x="935" y="1338"/>
                  </a:cubicBezTo>
                  <a:cubicBezTo>
                    <a:pt x="1115" y="1338"/>
                    <a:pt x="1298" y="1281"/>
                    <a:pt x="1456" y="1155"/>
                  </a:cubicBezTo>
                  <a:cubicBezTo>
                    <a:pt x="1978" y="763"/>
                    <a:pt x="1391" y="241"/>
                    <a:pt x="934" y="24"/>
                  </a:cubicBezTo>
                  <a:cubicBezTo>
                    <a:pt x="934" y="24"/>
                    <a:pt x="817" y="0"/>
                    <a:pt x="6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0" name="Google Shape;1230;p58"/>
            <p:cNvSpPr/>
            <p:nvPr/>
          </p:nvSpPr>
          <p:spPr>
            <a:xfrm>
              <a:off x="3329675" y="2349988"/>
              <a:ext cx="50650" cy="31225"/>
            </a:xfrm>
            <a:custGeom>
              <a:avLst/>
              <a:gdLst/>
              <a:ahLst/>
              <a:cxnLst/>
              <a:rect l="l" t="t" r="r" b="b"/>
              <a:pathLst>
                <a:path w="2026" h="1249" extrusionOk="0">
                  <a:moveTo>
                    <a:pt x="1092" y="1"/>
                  </a:moveTo>
                  <a:cubicBezTo>
                    <a:pt x="866" y="1"/>
                    <a:pt x="637" y="98"/>
                    <a:pt x="479" y="309"/>
                  </a:cubicBezTo>
                  <a:cubicBezTo>
                    <a:pt x="1" y="831"/>
                    <a:pt x="849" y="1222"/>
                    <a:pt x="849" y="1222"/>
                  </a:cubicBezTo>
                  <a:cubicBezTo>
                    <a:pt x="942" y="1239"/>
                    <a:pt x="1044" y="1249"/>
                    <a:pt x="1147" y="1249"/>
                  </a:cubicBezTo>
                  <a:cubicBezTo>
                    <a:pt x="1578" y="1249"/>
                    <a:pt x="2026" y="1083"/>
                    <a:pt x="1850" y="591"/>
                  </a:cubicBezTo>
                  <a:cubicBezTo>
                    <a:pt x="1759" y="215"/>
                    <a:pt x="1428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1" name="Google Shape;1231;p58"/>
            <p:cNvSpPr/>
            <p:nvPr/>
          </p:nvSpPr>
          <p:spPr>
            <a:xfrm>
              <a:off x="3255150" y="2418938"/>
              <a:ext cx="61500" cy="31800"/>
            </a:xfrm>
            <a:custGeom>
              <a:avLst/>
              <a:gdLst/>
              <a:ahLst/>
              <a:cxnLst/>
              <a:rect l="l" t="t" r="r" b="b"/>
              <a:pathLst>
                <a:path w="2460" h="1272" extrusionOk="0">
                  <a:moveTo>
                    <a:pt x="1316" y="0"/>
                  </a:moveTo>
                  <a:cubicBezTo>
                    <a:pt x="982" y="0"/>
                    <a:pt x="651" y="159"/>
                    <a:pt x="458" y="466"/>
                  </a:cubicBezTo>
                  <a:cubicBezTo>
                    <a:pt x="1" y="1119"/>
                    <a:pt x="1089" y="1271"/>
                    <a:pt x="1089" y="1271"/>
                  </a:cubicBezTo>
                  <a:cubicBezTo>
                    <a:pt x="1654" y="1228"/>
                    <a:pt x="2460" y="945"/>
                    <a:pt x="2133" y="401"/>
                  </a:cubicBezTo>
                  <a:cubicBezTo>
                    <a:pt x="1926" y="131"/>
                    <a:pt x="1620" y="0"/>
                    <a:pt x="131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2" name="Google Shape;1232;p58"/>
            <p:cNvSpPr/>
            <p:nvPr/>
          </p:nvSpPr>
          <p:spPr>
            <a:xfrm>
              <a:off x="3112100" y="2463463"/>
              <a:ext cx="52250" cy="28075"/>
            </a:xfrm>
            <a:custGeom>
              <a:avLst/>
              <a:gdLst/>
              <a:ahLst/>
              <a:cxnLst/>
              <a:rect l="l" t="t" r="r" b="b"/>
              <a:pathLst>
                <a:path w="2090" h="1123" extrusionOk="0">
                  <a:moveTo>
                    <a:pt x="1121" y="0"/>
                  </a:moveTo>
                  <a:cubicBezTo>
                    <a:pt x="793" y="0"/>
                    <a:pt x="472" y="191"/>
                    <a:pt x="327" y="535"/>
                  </a:cubicBezTo>
                  <a:cubicBezTo>
                    <a:pt x="0" y="1122"/>
                    <a:pt x="936" y="1122"/>
                    <a:pt x="936" y="1122"/>
                  </a:cubicBezTo>
                  <a:cubicBezTo>
                    <a:pt x="1415" y="1013"/>
                    <a:pt x="2089" y="665"/>
                    <a:pt x="1719" y="252"/>
                  </a:cubicBezTo>
                  <a:cubicBezTo>
                    <a:pt x="1548" y="81"/>
                    <a:pt x="1333" y="0"/>
                    <a:pt x="112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3" name="Google Shape;1233;p58"/>
            <p:cNvSpPr/>
            <p:nvPr/>
          </p:nvSpPr>
          <p:spPr>
            <a:xfrm>
              <a:off x="3008025" y="2552113"/>
              <a:ext cx="44800" cy="30450"/>
            </a:xfrm>
            <a:custGeom>
              <a:avLst/>
              <a:gdLst/>
              <a:ahLst/>
              <a:cxnLst/>
              <a:rect l="l" t="t" r="r" b="b"/>
              <a:pathLst>
                <a:path w="1792" h="1218" extrusionOk="0">
                  <a:moveTo>
                    <a:pt x="911" y="0"/>
                  </a:moveTo>
                  <a:cubicBezTo>
                    <a:pt x="490" y="0"/>
                    <a:pt x="106" y="312"/>
                    <a:pt x="73" y="774"/>
                  </a:cubicBezTo>
                  <a:cubicBezTo>
                    <a:pt x="0" y="1137"/>
                    <a:pt x="243" y="1218"/>
                    <a:pt x="474" y="1218"/>
                  </a:cubicBezTo>
                  <a:cubicBezTo>
                    <a:pt x="658" y="1218"/>
                    <a:pt x="834" y="1166"/>
                    <a:pt x="834" y="1166"/>
                  </a:cubicBezTo>
                  <a:cubicBezTo>
                    <a:pt x="1248" y="905"/>
                    <a:pt x="1792" y="383"/>
                    <a:pt x="1313" y="100"/>
                  </a:cubicBezTo>
                  <a:cubicBezTo>
                    <a:pt x="1182" y="32"/>
                    <a:pt x="1044" y="0"/>
                    <a:pt x="91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4" name="Google Shape;1234;p58"/>
            <p:cNvSpPr/>
            <p:nvPr/>
          </p:nvSpPr>
          <p:spPr>
            <a:xfrm>
              <a:off x="3182875" y="2432963"/>
              <a:ext cx="62525" cy="32475"/>
            </a:xfrm>
            <a:custGeom>
              <a:avLst/>
              <a:gdLst/>
              <a:ahLst/>
              <a:cxnLst/>
              <a:rect l="l" t="t" r="r" b="b"/>
              <a:pathLst>
                <a:path w="2501" h="1299" extrusionOk="0">
                  <a:moveTo>
                    <a:pt x="1427" y="1"/>
                  </a:moveTo>
                  <a:cubicBezTo>
                    <a:pt x="1039" y="1"/>
                    <a:pt x="617" y="212"/>
                    <a:pt x="368" y="645"/>
                  </a:cubicBezTo>
                  <a:cubicBezTo>
                    <a:pt x="0" y="1264"/>
                    <a:pt x="854" y="1298"/>
                    <a:pt x="1048" y="1298"/>
                  </a:cubicBezTo>
                  <a:cubicBezTo>
                    <a:pt x="1072" y="1298"/>
                    <a:pt x="1086" y="1298"/>
                    <a:pt x="1086" y="1298"/>
                  </a:cubicBezTo>
                  <a:cubicBezTo>
                    <a:pt x="1673" y="1145"/>
                    <a:pt x="2500" y="710"/>
                    <a:pt x="2087" y="275"/>
                  </a:cubicBezTo>
                  <a:cubicBezTo>
                    <a:pt x="1922" y="93"/>
                    <a:pt x="1682" y="1"/>
                    <a:pt x="142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5" name="Google Shape;1235;p58"/>
            <p:cNvSpPr/>
            <p:nvPr/>
          </p:nvSpPr>
          <p:spPr>
            <a:xfrm>
              <a:off x="3056825" y="2496588"/>
              <a:ext cx="57475" cy="34450"/>
            </a:xfrm>
            <a:custGeom>
              <a:avLst/>
              <a:gdLst/>
              <a:ahLst/>
              <a:cxnLst/>
              <a:rect l="l" t="t" r="r" b="b"/>
              <a:pathLst>
                <a:path w="2299" h="1378" extrusionOk="0">
                  <a:moveTo>
                    <a:pt x="1309" y="1"/>
                  </a:moveTo>
                  <a:cubicBezTo>
                    <a:pt x="877" y="1"/>
                    <a:pt x="400" y="289"/>
                    <a:pt x="188" y="820"/>
                  </a:cubicBezTo>
                  <a:cubicBezTo>
                    <a:pt x="1" y="1287"/>
                    <a:pt x="355" y="1377"/>
                    <a:pt x="657" y="1377"/>
                  </a:cubicBezTo>
                  <a:cubicBezTo>
                    <a:pt x="846" y="1377"/>
                    <a:pt x="1015" y="1342"/>
                    <a:pt x="1015" y="1342"/>
                  </a:cubicBezTo>
                  <a:cubicBezTo>
                    <a:pt x="1559" y="1102"/>
                    <a:pt x="2298" y="537"/>
                    <a:pt x="1820" y="167"/>
                  </a:cubicBezTo>
                  <a:cubicBezTo>
                    <a:pt x="1675" y="55"/>
                    <a:pt x="1496" y="1"/>
                    <a:pt x="13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14750" y="2665013"/>
              <a:ext cx="39625" cy="35875"/>
            </a:xfrm>
            <a:custGeom>
              <a:avLst/>
              <a:gdLst/>
              <a:ahLst/>
              <a:cxnLst/>
              <a:rect l="l" t="t" r="r" b="b"/>
              <a:pathLst>
                <a:path w="1585" h="1435" extrusionOk="0">
                  <a:moveTo>
                    <a:pt x="1008" y="0"/>
                  </a:moveTo>
                  <a:cubicBezTo>
                    <a:pt x="416" y="0"/>
                    <a:pt x="0" y="577"/>
                    <a:pt x="214" y="1154"/>
                  </a:cubicBezTo>
                  <a:cubicBezTo>
                    <a:pt x="272" y="1364"/>
                    <a:pt x="388" y="1434"/>
                    <a:pt x="517" y="1434"/>
                  </a:cubicBezTo>
                  <a:cubicBezTo>
                    <a:pt x="775" y="1434"/>
                    <a:pt x="1084" y="1154"/>
                    <a:pt x="1084" y="1154"/>
                  </a:cubicBezTo>
                  <a:cubicBezTo>
                    <a:pt x="1345" y="741"/>
                    <a:pt x="1585" y="23"/>
                    <a:pt x="1041" y="1"/>
                  </a:cubicBezTo>
                  <a:cubicBezTo>
                    <a:pt x="1030" y="0"/>
                    <a:pt x="1019" y="0"/>
                    <a:pt x="10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7" name="Google Shape;1237;p58"/>
            <p:cNvSpPr/>
            <p:nvPr/>
          </p:nvSpPr>
          <p:spPr>
            <a:xfrm>
              <a:off x="2895600" y="2818163"/>
              <a:ext cx="31450" cy="39525"/>
            </a:xfrm>
            <a:custGeom>
              <a:avLst/>
              <a:gdLst/>
              <a:ahLst/>
              <a:cxnLst/>
              <a:rect l="l" t="t" r="r" b="b"/>
              <a:pathLst>
                <a:path w="1258" h="1581" extrusionOk="0">
                  <a:moveTo>
                    <a:pt x="808" y="0"/>
                  </a:moveTo>
                  <a:cubicBezTo>
                    <a:pt x="761" y="0"/>
                    <a:pt x="710" y="10"/>
                    <a:pt x="653" y="32"/>
                  </a:cubicBezTo>
                  <a:cubicBezTo>
                    <a:pt x="109" y="294"/>
                    <a:pt x="1" y="1012"/>
                    <a:pt x="436" y="1425"/>
                  </a:cubicBezTo>
                  <a:cubicBezTo>
                    <a:pt x="538" y="1537"/>
                    <a:pt x="633" y="1580"/>
                    <a:pt x="720" y="1580"/>
                  </a:cubicBezTo>
                  <a:cubicBezTo>
                    <a:pt x="1022" y="1580"/>
                    <a:pt x="1219" y="1055"/>
                    <a:pt x="1219" y="1055"/>
                  </a:cubicBezTo>
                  <a:cubicBezTo>
                    <a:pt x="1258" y="630"/>
                    <a:pt x="1176" y="0"/>
                    <a:pt x="8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8" name="Google Shape;1238;p58"/>
            <p:cNvSpPr/>
            <p:nvPr/>
          </p:nvSpPr>
          <p:spPr>
            <a:xfrm>
              <a:off x="2948450" y="2587213"/>
              <a:ext cx="45100" cy="45300"/>
            </a:xfrm>
            <a:custGeom>
              <a:avLst/>
              <a:gdLst/>
              <a:ahLst/>
              <a:cxnLst/>
              <a:rect l="l" t="t" r="r" b="b"/>
              <a:pathLst>
                <a:path w="1804" h="1812" extrusionOk="0">
                  <a:moveTo>
                    <a:pt x="1166" y="1"/>
                  </a:moveTo>
                  <a:cubicBezTo>
                    <a:pt x="567" y="1"/>
                    <a:pt x="0" y="688"/>
                    <a:pt x="193" y="1459"/>
                  </a:cubicBezTo>
                  <a:cubicBezTo>
                    <a:pt x="250" y="1723"/>
                    <a:pt x="375" y="1811"/>
                    <a:pt x="517" y="1811"/>
                  </a:cubicBezTo>
                  <a:cubicBezTo>
                    <a:pt x="808" y="1811"/>
                    <a:pt x="1172" y="1437"/>
                    <a:pt x="1172" y="1437"/>
                  </a:cubicBezTo>
                  <a:cubicBezTo>
                    <a:pt x="1499" y="937"/>
                    <a:pt x="1803" y="45"/>
                    <a:pt x="1194" y="1"/>
                  </a:cubicBezTo>
                  <a:cubicBezTo>
                    <a:pt x="1185" y="1"/>
                    <a:pt x="1175" y="1"/>
                    <a:pt x="116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39" name="Google Shape;1239;p58"/>
            <p:cNvSpPr/>
            <p:nvPr/>
          </p:nvSpPr>
          <p:spPr>
            <a:xfrm>
              <a:off x="3657325" y="2695838"/>
              <a:ext cx="36825" cy="46375"/>
            </a:xfrm>
            <a:custGeom>
              <a:avLst/>
              <a:gdLst/>
              <a:ahLst/>
              <a:cxnLst/>
              <a:rect l="l" t="t" r="r" b="b"/>
              <a:pathLst>
                <a:path w="1473" h="1855" extrusionOk="0">
                  <a:moveTo>
                    <a:pt x="636" y="0"/>
                  </a:moveTo>
                  <a:cubicBezTo>
                    <a:pt x="282" y="0"/>
                    <a:pt x="58" y="617"/>
                    <a:pt x="58" y="617"/>
                  </a:cubicBezTo>
                  <a:cubicBezTo>
                    <a:pt x="1" y="1117"/>
                    <a:pt x="79" y="1855"/>
                    <a:pt x="503" y="1855"/>
                  </a:cubicBezTo>
                  <a:cubicBezTo>
                    <a:pt x="559" y="1855"/>
                    <a:pt x="621" y="1842"/>
                    <a:pt x="689" y="1814"/>
                  </a:cubicBezTo>
                  <a:cubicBezTo>
                    <a:pt x="1320" y="1509"/>
                    <a:pt x="1473" y="661"/>
                    <a:pt x="972" y="182"/>
                  </a:cubicBezTo>
                  <a:cubicBezTo>
                    <a:pt x="851" y="51"/>
                    <a:pt x="738" y="0"/>
                    <a:pt x="63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0" name="Google Shape;1240;p58"/>
            <p:cNvSpPr/>
            <p:nvPr/>
          </p:nvSpPr>
          <p:spPr>
            <a:xfrm>
              <a:off x="3590425" y="2576338"/>
              <a:ext cx="37375" cy="37600"/>
            </a:xfrm>
            <a:custGeom>
              <a:avLst/>
              <a:gdLst/>
              <a:ahLst/>
              <a:cxnLst/>
              <a:rect l="l" t="t" r="r" b="b"/>
              <a:pathLst>
                <a:path w="1495" h="1504" extrusionOk="0">
                  <a:moveTo>
                    <a:pt x="472" y="1"/>
                  </a:moveTo>
                  <a:cubicBezTo>
                    <a:pt x="0" y="1"/>
                    <a:pt x="145" y="763"/>
                    <a:pt x="145" y="763"/>
                  </a:cubicBezTo>
                  <a:cubicBezTo>
                    <a:pt x="309" y="1090"/>
                    <a:pt x="620" y="1503"/>
                    <a:pt x="903" y="1503"/>
                  </a:cubicBezTo>
                  <a:cubicBezTo>
                    <a:pt x="996" y="1503"/>
                    <a:pt x="1087" y="1458"/>
                    <a:pt x="1168" y="1350"/>
                  </a:cubicBezTo>
                  <a:cubicBezTo>
                    <a:pt x="1494" y="828"/>
                    <a:pt x="1211" y="154"/>
                    <a:pt x="624" y="23"/>
                  </a:cubicBezTo>
                  <a:cubicBezTo>
                    <a:pt x="567" y="8"/>
                    <a:pt x="517" y="1"/>
                    <a:pt x="4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1" name="Google Shape;1241;p58"/>
            <p:cNvSpPr/>
            <p:nvPr/>
          </p:nvSpPr>
          <p:spPr>
            <a:xfrm>
              <a:off x="3478725" y="2473963"/>
              <a:ext cx="43875" cy="33150"/>
            </a:xfrm>
            <a:custGeom>
              <a:avLst/>
              <a:gdLst/>
              <a:ahLst/>
              <a:cxnLst/>
              <a:rect l="l" t="t" r="r" b="b"/>
              <a:pathLst>
                <a:path w="1755" h="1326" extrusionOk="0">
                  <a:moveTo>
                    <a:pt x="789" y="1"/>
                  </a:moveTo>
                  <a:cubicBezTo>
                    <a:pt x="759" y="1"/>
                    <a:pt x="728" y="2"/>
                    <a:pt x="697" y="6"/>
                  </a:cubicBezTo>
                  <a:cubicBezTo>
                    <a:pt x="0" y="28"/>
                    <a:pt x="457" y="833"/>
                    <a:pt x="457" y="833"/>
                  </a:cubicBezTo>
                  <a:cubicBezTo>
                    <a:pt x="675" y="1065"/>
                    <a:pt x="1028" y="1326"/>
                    <a:pt x="1297" y="1326"/>
                  </a:cubicBezTo>
                  <a:cubicBezTo>
                    <a:pt x="1432" y="1326"/>
                    <a:pt x="1545" y="1260"/>
                    <a:pt x="1611" y="1094"/>
                  </a:cubicBezTo>
                  <a:cubicBezTo>
                    <a:pt x="1755" y="537"/>
                    <a:pt x="1333" y="1"/>
                    <a:pt x="78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2" name="Google Shape;1242;p58"/>
            <p:cNvSpPr/>
            <p:nvPr/>
          </p:nvSpPr>
          <p:spPr>
            <a:xfrm>
              <a:off x="3628100" y="2628138"/>
              <a:ext cx="44300" cy="45950"/>
            </a:xfrm>
            <a:custGeom>
              <a:avLst/>
              <a:gdLst/>
              <a:ahLst/>
              <a:cxnLst/>
              <a:rect l="l" t="t" r="r" b="b"/>
              <a:pathLst>
                <a:path w="1772" h="1838" extrusionOk="0">
                  <a:moveTo>
                    <a:pt x="498" y="0"/>
                  </a:moveTo>
                  <a:cubicBezTo>
                    <a:pt x="0" y="0"/>
                    <a:pt x="227" y="888"/>
                    <a:pt x="227" y="888"/>
                  </a:cubicBezTo>
                  <a:cubicBezTo>
                    <a:pt x="427" y="1305"/>
                    <a:pt x="819" y="1838"/>
                    <a:pt x="1148" y="1838"/>
                  </a:cubicBezTo>
                  <a:cubicBezTo>
                    <a:pt x="1248" y="1838"/>
                    <a:pt x="1342" y="1788"/>
                    <a:pt x="1423" y="1672"/>
                  </a:cubicBezTo>
                  <a:cubicBezTo>
                    <a:pt x="1771" y="1149"/>
                    <a:pt x="1467" y="301"/>
                    <a:pt x="705" y="40"/>
                  </a:cubicBezTo>
                  <a:cubicBezTo>
                    <a:pt x="625" y="12"/>
                    <a:pt x="556" y="0"/>
                    <a:pt x="49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3" name="Google Shape;1243;p58"/>
            <p:cNvSpPr/>
            <p:nvPr/>
          </p:nvSpPr>
          <p:spPr>
            <a:xfrm>
              <a:off x="3533875" y="2516788"/>
              <a:ext cx="49850" cy="42325"/>
            </a:xfrm>
            <a:custGeom>
              <a:avLst/>
              <a:gdLst/>
              <a:ahLst/>
              <a:cxnLst/>
              <a:rect l="l" t="t" r="r" b="b"/>
              <a:pathLst>
                <a:path w="1994" h="1693" extrusionOk="0">
                  <a:moveTo>
                    <a:pt x="624" y="0"/>
                  </a:moveTo>
                  <a:cubicBezTo>
                    <a:pt x="1" y="0"/>
                    <a:pt x="405" y="925"/>
                    <a:pt x="405" y="925"/>
                  </a:cubicBezTo>
                  <a:cubicBezTo>
                    <a:pt x="656" y="1270"/>
                    <a:pt x="1086" y="1693"/>
                    <a:pt x="1405" y="1693"/>
                  </a:cubicBezTo>
                  <a:cubicBezTo>
                    <a:pt x="1530" y="1693"/>
                    <a:pt x="1638" y="1628"/>
                    <a:pt x="1711" y="1469"/>
                  </a:cubicBezTo>
                  <a:cubicBezTo>
                    <a:pt x="1994" y="925"/>
                    <a:pt x="1559" y="142"/>
                    <a:pt x="754" y="12"/>
                  </a:cubicBezTo>
                  <a:cubicBezTo>
                    <a:pt x="706" y="4"/>
                    <a:pt x="663" y="0"/>
                    <a:pt x="62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4" name="Google Shape;1244;p58"/>
            <p:cNvSpPr/>
            <p:nvPr/>
          </p:nvSpPr>
          <p:spPr>
            <a:xfrm>
              <a:off x="3337850" y="2421813"/>
              <a:ext cx="48250" cy="28100"/>
            </a:xfrm>
            <a:custGeom>
              <a:avLst/>
              <a:gdLst/>
              <a:ahLst/>
              <a:cxnLst/>
              <a:rect l="l" t="t" r="r" b="b"/>
              <a:pathLst>
                <a:path w="1930" h="1124" extrusionOk="0">
                  <a:moveTo>
                    <a:pt x="1065" y="1"/>
                  </a:moveTo>
                  <a:cubicBezTo>
                    <a:pt x="912" y="1"/>
                    <a:pt x="755" y="43"/>
                    <a:pt x="609" y="134"/>
                  </a:cubicBezTo>
                  <a:cubicBezTo>
                    <a:pt x="0" y="438"/>
                    <a:pt x="762" y="982"/>
                    <a:pt x="762" y="982"/>
                  </a:cubicBezTo>
                  <a:cubicBezTo>
                    <a:pt x="965" y="1059"/>
                    <a:pt x="1224" y="1124"/>
                    <a:pt x="1443" y="1124"/>
                  </a:cubicBezTo>
                  <a:cubicBezTo>
                    <a:pt x="1717" y="1124"/>
                    <a:pt x="1929" y="1023"/>
                    <a:pt x="1893" y="721"/>
                  </a:cubicBezTo>
                  <a:cubicBezTo>
                    <a:pt x="1830" y="282"/>
                    <a:pt x="1462" y="1"/>
                    <a:pt x="106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5" name="Google Shape;1245;p58"/>
            <p:cNvSpPr/>
            <p:nvPr/>
          </p:nvSpPr>
          <p:spPr>
            <a:xfrm>
              <a:off x="3409100" y="2440463"/>
              <a:ext cx="60500" cy="31125"/>
            </a:xfrm>
            <a:custGeom>
              <a:avLst/>
              <a:gdLst/>
              <a:ahLst/>
              <a:cxnLst/>
              <a:rect l="l" t="t" r="r" b="b"/>
              <a:pathLst>
                <a:path w="2420" h="1245" extrusionOk="0">
                  <a:moveTo>
                    <a:pt x="1300" y="0"/>
                  </a:moveTo>
                  <a:cubicBezTo>
                    <a:pt x="1117" y="0"/>
                    <a:pt x="927" y="39"/>
                    <a:pt x="740" y="127"/>
                  </a:cubicBezTo>
                  <a:cubicBezTo>
                    <a:pt x="0" y="454"/>
                    <a:pt x="958" y="1063"/>
                    <a:pt x="958" y="1063"/>
                  </a:cubicBezTo>
                  <a:cubicBezTo>
                    <a:pt x="1228" y="1163"/>
                    <a:pt x="1566" y="1244"/>
                    <a:pt x="1845" y="1244"/>
                  </a:cubicBezTo>
                  <a:cubicBezTo>
                    <a:pt x="2173" y="1244"/>
                    <a:pt x="2419" y="1131"/>
                    <a:pt x="2372" y="802"/>
                  </a:cubicBezTo>
                  <a:cubicBezTo>
                    <a:pt x="2307" y="346"/>
                    <a:pt x="1840" y="0"/>
                    <a:pt x="130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6" name="Google Shape;1246;p58"/>
            <p:cNvSpPr/>
            <p:nvPr/>
          </p:nvSpPr>
          <p:spPr>
            <a:xfrm>
              <a:off x="3667700" y="2841863"/>
              <a:ext cx="37325" cy="46525"/>
            </a:xfrm>
            <a:custGeom>
              <a:avLst/>
              <a:gdLst/>
              <a:ahLst/>
              <a:cxnLst/>
              <a:rect l="l" t="t" r="r" b="b"/>
              <a:pathLst>
                <a:path w="1493" h="1861" extrusionOk="0">
                  <a:moveTo>
                    <a:pt x="657" y="0"/>
                  </a:moveTo>
                  <a:cubicBezTo>
                    <a:pt x="311" y="0"/>
                    <a:pt x="79" y="607"/>
                    <a:pt x="79" y="607"/>
                  </a:cubicBezTo>
                  <a:cubicBezTo>
                    <a:pt x="1" y="1112"/>
                    <a:pt x="79" y="1860"/>
                    <a:pt x="515" y="1860"/>
                  </a:cubicBezTo>
                  <a:cubicBezTo>
                    <a:pt x="567" y="1860"/>
                    <a:pt x="625" y="1849"/>
                    <a:pt x="688" y="1826"/>
                  </a:cubicBezTo>
                  <a:cubicBezTo>
                    <a:pt x="1341" y="1543"/>
                    <a:pt x="1493" y="695"/>
                    <a:pt x="992" y="194"/>
                  </a:cubicBezTo>
                  <a:cubicBezTo>
                    <a:pt x="873" y="54"/>
                    <a:pt x="760" y="0"/>
                    <a:pt x="65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7" name="Google Shape;1247;p58"/>
            <p:cNvSpPr/>
            <p:nvPr/>
          </p:nvSpPr>
          <p:spPr>
            <a:xfrm>
              <a:off x="3671825" y="2765513"/>
              <a:ext cx="34300" cy="49750"/>
            </a:xfrm>
            <a:custGeom>
              <a:avLst/>
              <a:gdLst/>
              <a:ahLst/>
              <a:cxnLst/>
              <a:rect l="l" t="t" r="r" b="b"/>
              <a:pathLst>
                <a:path w="1372" h="1990" extrusionOk="0">
                  <a:moveTo>
                    <a:pt x="477" y="0"/>
                  </a:moveTo>
                  <a:cubicBezTo>
                    <a:pt x="126" y="0"/>
                    <a:pt x="1" y="724"/>
                    <a:pt x="1" y="724"/>
                  </a:cubicBezTo>
                  <a:cubicBezTo>
                    <a:pt x="1" y="1245"/>
                    <a:pt x="176" y="1989"/>
                    <a:pt x="553" y="1989"/>
                  </a:cubicBezTo>
                  <a:cubicBezTo>
                    <a:pt x="617" y="1989"/>
                    <a:pt x="687" y="1968"/>
                    <a:pt x="762" y="1921"/>
                  </a:cubicBezTo>
                  <a:cubicBezTo>
                    <a:pt x="1284" y="1616"/>
                    <a:pt x="1371" y="724"/>
                    <a:pt x="784" y="158"/>
                  </a:cubicBezTo>
                  <a:cubicBezTo>
                    <a:pt x="666" y="45"/>
                    <a:pt x="565" y="0"/>
                    <a:pt x="47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8" name="Google Shape;1248;p58"/>
            <p:cNvSpPr/>
            <p:nvPr/>
          </p:nvSpPr>
          <p:spPr>
            <a:xfrm>
              <a:off x="3643550" y="2924313"/>
              <a:ext cx="40175" cy="36125"/>
            </a:xfrm>
            <a:custGeom>
              <a:avLst/>
              <a:gdLst/>
              <a:ahLst/>
              <a:cxnLst/>
              <a:rect l="l" t="t" r="r" b="b"/>
              <a:pathLst>
                <a:path w="1607" h="1445" extrusionOk="0">
                  <a:moveTo>
                    <a:pt x="1094" y="1"/>
                  </a:moveTo>
                  <a:cubicBezTo>
                    <a:pt x="840" y="1"/>
                    <a:pt x="544" y="269"/>
                    <a:pt x="544" y="269"/>
                  </a:cubicBezTo>
                  <a:cubicBezTo>
                    <a:pt x="261" y="682"/>
                    <a:pt x="0" y="1378"/>
                    <a:pt x="544" y="1444"/>
                  </a:cubicBezTo>
                  <a:cubicBezTo>
                    <a:pt x="555" y="1444"/>
                    <a:pt x="566" y="1444"/>
                    <a:pt x="577" y="1444"/>
                  </a:cubicBezTo>
                  <a:cubicBezTo>
                    <a:pt x="1170" y="1444"/>
                    <a:pt x="1607" y="868"/>
                    <a:pt x="1414" y="312"/>
                  </a:cubicBezTo>
                  <a:cubicBezTo>
                    <a:pt x="1354" y="77"/>
                    <a:pt x="1230" y="1"/>
                    <a:pt x="10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49" name="Google Shape;1249;p58"/>
            <p:cNvSpPr/>
            <p:nvPr/>
          </p:nvSpPr>
          <p:spPr>
            <a:xfrm>
              <a:off x="3603300" y="2991688"/>
              <a:ext cx="45025" cy="44925"/>
            </a:xfrm>
            <a:custGeom>
              <a:avLst/>
              <a:gdLst/>
              <a:ahLst/>
              <a:cxnLst/>
              <a:rect l="l" t="t" r="r" b="b"/>
              <a:pathLst>
                <a:path w="1801" h="1797" extrusionOk="0">
                  <a:moveTo>
                    <a:pt x="1316" y="1"/>
                  </a:moveTo>
                  <a:cubicBezTo>
                    <a:pt x="1032" y="1"/>
                    <a:pt x="675" y="359"/>
                    <a:pt x="675" y="359"/>
                  </a:cubicBezTo>
                  <a:cubicBezTo>
                    <a:pt x="326" y="859"/>
                    <a:pt x="0" y="1729"/>
                    <a:pt x="609" y="1795"/>
                  </a:cubicBezTo>
                  <a:cubicBezTo>
                    <a:pt x="629" y="1796"/>
                    <a:pt x="648" y="1797"/>
                    <a:pt x="667" y="1797"/>
                  </a:cubicBezTo>
                  <a:cubicBezTo>
                    <a:pt x="1255" y="1797"/>
                    <a:pt x="1800" y="1159"/>
                    <a:pt x="1632" y="359"/>
                  </a:cubicBezTo>
                  <a:cubicBezTo>
                    <a:pt x="1581" y="90"/>
                    <a:pt x="1458" y="1"/>
                    <a:pt x="131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0" name="Google Shape;1250;p58"/>
            <p:cNvSpPr/>
            <p:nvPr/>
          </p:nvSpPr>
          <p:spPr>
            <a:xfrm>
              <a:off x="3560325" y="3034288"/>
              <a:ext cx="43800" cy="37425"/>
            </a:xfrm>
            <a:custGeom>
              <a:avLst/>
              <a:gdLst/>
              <a:ahLst/>
              <a:cxnLst/>
              <a:rect l="l" t="t" r="r" b="b"/>
              <a:pathLst>
                <a:path w="1752" h="1497" extrusionOk="0">
                  <a:moveTo>
                    <a:pt x="1281" y="0"/>
                  </a:moveTo>
                  <a:cubicBezTo>
                    <a:pt x="1021" y="0"/>
                    <a:pt x="718" y="221"/>
                    <a:pt x="718" y="221"/>
                  </a:cubicBezTo>
                  <a:cubicBezTo>
                    <a:pt x="348" y="613"/>
                    <a:pt x="0" y="1331"/>
                    <a:pt x="566" y="1483"/>
                  </a:cubicBezTo>
                  <a:cubicBezTo>
                    <a:pt x="619" y="1492"/>
                    <a:pt x="671" y="1496"/>
                    <a:pt x="722" y="1496"/>
                  </a:cubicBezTo>
                  <a:cubicBezTo>
                    <a:pt x="1303" y="1496"/>
                    <a:pt x="1752" y="953"/>
                    <a:pt x="1632" y="374"/>
                  </a:cubicBezTo>
                  <a:cubicBezTo>
                    <a:pt x="1590" y="88"/>
                    <a:pt x="1444" y="0"/>
                    <a:pt x="128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1" name="Google Shape;1251;p58"/>
            <p:cNvSpPr/>
            <p:nvPr/>
          </p:nvSpPr>
          <p:spPr>
            <a:xfrm>
              <a:off x="3505925" y="3090638"/>
              <a:ext cx="44200" cy="26450"/>
            </a:xfrm>
            <a:custGeom>
              <a:avLst/>
              <a:gdLst/>
              <a:ahLst/>
              <a:cxnLst/>
              <a:rect l="l" t="t" r="r" b="b"/>
              <a:pathLst>
                <a:path w="1768" h="1058" extrusionOk="0">
                  <a:moveTo>
                    <a:pt x="1165" y="0"/>
                  </a:moveTo>
                  <a:cubicBezTo>
                    <a:pt x="1060" y="0"/>
                    <a:pt x="979" y="12"/>
                    <a:pt x="979" y="12"/>
                  </a:cubicBezTo>
                  <a:cubicBezTo>
                    <a:pt x="566" y="165"/>
                    <a:pt x="0" y="578"/>
                    <a:pt x="392" y="905"/>
                  </a:cubicBezTo>
                  <a:cubicBezTo>
                    <a:pt x="531" y="1009"/>
                    <a:pt x="693" y="1058"/>
                    <a:pt x="854" y="1058"/>
                  </a:cubicBezTo>
                  <a:cubicBezTo>
                    <a:pt x="1194" y="1058"/>
                    <a:pt x="1529" y="839"/>
                    <a:pt x="1632" y="469"/>
                  </a:cubicBezTo>
                  <a:cubicBezTo>
                    <a:pt x="1768" y="63"/>
                    <a:pt x="1403" y="0"/>
                    <a:pt x="116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2" name="Google Shape;1252;p58"/>
            <p:cNvSpPr/>
            <p:nvPr/>
          </p:nvSpPr>
          <p:spPr>
            <a:xfrm>
              <a:off x="3435200" y="3124563"/>
              <a:ext cx="54050" cy="31650"/>
            </a:xfrm>
            <a:custGeom>
              <a:avLst/>
              <a:gdLst/>
              <a:ahLst/>
              <a:cxnLst/>
              <a:rect l="l" t="t" r="r" b="b"/>
              <a:pathLst>
                <a:path w="2162" h="1266" extrusionOk="0">
                  <a:moveTo>
                    <a:pt x="1515" y="1"/>
                  </a:moveTo>
                  <a:cubicBezTo>
                    <a:pt x="1355" y="1"/>
                    <a:pt x="1219" y="26"/>
                    <a:pt x="1219" y="26"/>
                  </a:cubicBezTo>
                  <a:cubicBezTo>
                    <a:pt x="697" y="244"/>
                    <a:pt x="1" y="744"/>
                    <a:pt x="436" y="1092"/>
                  </a:cubicBezTo>
                  <a:cubicBezTo>
                    <a:pt x="580" y="1209"/>
                    <a:pt x="760" y="1265"/>
                    <a:pt x="946" y="1265"/>
                  </a:cubicBezTo>
                  <a:cubicBezTo>
                    <a:pt x="1350" y="1265"/>
                    <a:pt x="1787" y="1003"/>
                    <a:pt x="1981" y="527"/>
                  </a:cubicBezTo>
                  <a:cubicBezTo>
                    <a:pt x="2162" y="81"/>
                    <a:pt x="1799" y="1"/>
                    <a:pt x="15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2893425" y="2730713"/>
              <a:ext cx="36775" cy="49250"/>
            </a:xfrm>
            <a:custGeom>
              <a:avLst/>
              <a:gdLst/>
              <a:ahLst/>
              <a:cxnLst/>
              <a:rect l="l" t="t" r="r" b="b"/>
              <a:pathLst>
                <a:path w="1471" h="1970" extrusionOk="0">
                  <a:moveTo>
                    <a:pt x="998" y="1"/>
                  </a:moveTo>
                  <a:cubicBezTo>
                    <a:pt x="953" y="1"/>
                    <a:pt x="903" y="9"/>
                    <a:pt x="849" y="27"/>
                  </a:cubicBezTo>
                  <a:cubicBezTo>
                    <a:pt x="284" y="223"/>
                    <a:pt x="1" y="1072"/>
                    <a:pt x="479" y="1746"/>
                  </a:cubicBezTo>
                  <a:cubicBezTo>
                    <a:pt x="589" y="1908"/>
                    <a:pt x="698" y="1970"/>
                    <a:pt x="799" y="1970"/>
                  </a:cubicBezTo>
                  <a:cubicBezTo>
                    <a:pt x="1120" y="1970"/>
                    <a:pt x="1371" y="1355"/>
                    <a:pt x="1371" y="1355"/>
                  </a:cubicBezTo>
                  <a:cubicBezTo>
                    <a:pt x="1470" y="821"/>
                    <a:pt x="1443" y="1"/>
                    <a:pt x="9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4" name="Google Shape;1254;p58"/>
            <p:cNvSpPr/>
            <p:nvPr/>
          </p:nvSpPr>
          <p:spPr>
            <a:xfrm>
              <a:off x="2900500" y="2882188"/>
              <a:ext cx="41750" cy="44575"/>
            </a:xfrm>
            <a:custGeom>
              <a:avLst/>
              <a:gdLst/>
              <a:ahLst/>
              <a:cxnLst/>
              <a:rect l="l" t="t" r="r" b="b"/>
              <a:pathLst>
                <a:path w="1670" h="1783" extrusionOk="0">
                  <a:moveTo>
                    <a:pt x="752" y="0"/>
                  </a:moveTo>
                  <a:cubicBezTo>
                    <a:pt x="646" y="0"/>
                    <a:pt x="539" y="51"/>
                    <a:pt x="436" y="169"/>
                  </a:cubicBezTo>
                  <a:cubicBezTo>
                    <a:pt x="1" y="713"/>
                    <a:pt x="262" y="1540"/>
                    <a:pt x="958" y="1736"/>
                  </a:cubicBezTo>
                  <a:cubicBezTo>
                    <a:pt x="1043" y="1769"/>
                    <a:pt x="1117" y="1783"/>
                    <a:pt x="1180" y="1783"/>
                  </a:cubicBezTo>
                  <a:cubicBezTo>
                    <a:pt x="1669" y="1783"/>
                    <a:pt x="1567" y="931"/>
                    <a:pt x="1567" y="931"/>
                  </a:cubicBezTo>
                  <a:cubicBezTo>
                    <a:pt x="1418" y="516"/>
                    <a:pt x="1091" y="0"/>
                    <a:pt x="75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5" name="Google Shape;1255;p58"/>
            <p:cNvSpPr/>
            <p:nvPr/>
          </p:nvSpPr>
          <p:spPr>
            <a:xfrm>
              <a:off x="2983725" y="3018613"/>
              <a:ext cx="38950" cy="36775"/>
            </a:xfrm>
            <a:custGeom>
              <a:avLst/>
              <a:gdLst/>
              <a:ahLst/>
              <a:cxnLst/>
              <a:rect l="l" t="t" r="r" b="b"/>
              <a:pathLst>
                <a:path w="1558" h="1471" extrusionOk="0">
                  <a:moveTo>
                    <a:pt x="584" y="1"/>
                  </a:moveTo>
                  <a:cubicBezTo>
                    <a:pt x="483" y="1"/>
                    <a:pt x="387" y="51"/>
                    <a:pt x="305" y="174"/>
                  </a:cubicBezTo>
                  <a:cubicBezTo>
                    <a:pt x="1" y="696"/>
                    <a:pt x="327" y="1370"/>
                    <a:pt x="936" y="1457"/>
                  </a:cubicBezTo>
                  <a:cubicBezTo>
                    <a:pt x="981" y="1466"/>
                    <a:pt x="1021" y="1471"/>
                    <a:pt x="1058" y="1471"/>
                  </a:cubicBezTo>
                  <a:cubicBezTo>
                    <a:pt x="1557" y="1471"/>
                    <a:pt x="1350" y="696"/>
                    <a:pt x="1350" y="696"/>
                  </a:cubicBezTo>
                  <a:cubicBezTo>
                    <a:pt x="1174" y="377"/>
                    <a:pt x="859" y="1"/>
                    <a:pt x="58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6" name="Google Shape;1256;p58"/>
            <p:cNvSpPr/>
            <p:nvPr/>
          </p:nvSpPr>
          <p:spPr>
            <a:xfrm>
              <a:off x="3099875" y="3104038"/>
              <a:ext cx="44875" cy="32850"/>
            </a:xfrm>
            <a:custGeom>
              <a:avLst/>
              <a:gdLst/>
              <a:ahLst/>
              <a:cxnLst/>
              <a:rect l="l" t="t" r="r" b="b"/>
              <a:pathLst>
                <a:path w="1795" h="1314" extrusionOk="0">
                  <a:moveTo>
                    <a:pt x="445" y="0"/>
                  </a:moveTo>
                  <a:cubicBezTo>
                    <a:pt x="302" y="0"/>
                    <a:pt x="188" y="73"/>
                    <a:pt x="141" y="260"/>
                  </a:cubicBezTo>
                  <a:cubicBezTo>
                    <a:pt x="0" y="824"/>
                    <a:pt x="438" y="1314"/>
                    <a:pt x="987" y="1314"/>
                  </a:cubicBezTo>
                  <a:cubicBezTo>
                    <a:pt x="1031" y="1314"/>
                    <a:pt x="1075" y="1311"/>
                    <a:pt x="1120" y="1304"/>
                  </a:cubicBezTo>
                  <a:cubicBezTo>
                    <a:pt x="1795" y="1239"/>
                    <a:pt x="1273" y="456"/>
                    <a:pt x="1273" y="456"/>
                  </a:cubicBezTo>
                  <a:cubicBezTo>
                    <a:pt x="1049" y="232"/>
                    <a:pt x="701" y="0"/>
                    <a:pt x="44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933125" y="2948688"/>
              <a:ext cx="46400" cy="44550"/>
            </a:xfrm>
            <a:custGeom>
              <a:avLst/>
              <a:gdLst/>
              <a:ahLst/>
              <a:cxnLst/>
              <a:rect l="l" t="t" r="r" b="b"/>
              <a:pathLst>
                <a:path w="1856" h="1782" extrusionOk="0">
                  <a:moveTo>
                    <a:pt x="598" y="1"/>
                  </a:moveTo>
                  <a:cubicBezTo>
                    <a:pt x="488" y="1"/>
                    <a:pt x="387" y="55"/>
                    <a:pt x="306" y="186"/>
                  </a:cubicBezTo>
                  <a:cubicBezTo>
                    <a:pt x="1" y="708"/>
                    <a:pt x="349" y="1535"/>
                    <a:pt x="1132" y="1752"/>
                  </a:cubicBezTo>
                  <a:cubicBezTo>
                    <a:pt x="1204" y="1772"/>
                    <a:pt x="1265" y="1781"/>
                    <a:pt x="1319" y="1781"/>
                  </a:cubicBezTo>
                  <a:cubicBezTo>
                    <a:pt x="1855" y="1781"/>
                    <a:pt x="1568" y="882"/>
                    <a:pt x="1568" y="882"/>
                  </a:cubicBezTo>
                  <a:cubicBezTo>
                    <a:pt x="1339" y="490"/>
                    <a:pt x="927" y="1"/>
                    <a:pt x="59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8" name="Google Shape;1258;p58"/>
            <p:cNvSpPr/>
            <p:nvPr/>
          </p:nvSpPr>
          <p:spPr>
            <a:xfrm>
              <a:off x="3029425" y="3060238"/>
              <a:ext cx="51200" cy="40650"/>
            </a:xfrm>
            <a:custGeom>
              <a:avLst/>
              <a:gdLst/>
              <a:ahLst/>
              <a:cxnLst/>
              <a:rect l="l" t="t" r="r" b="b"/>
              <a:pathLst>
                <a:path w="2048" h="1626" extrusionOk="0">
                  <a:moveTo>
                    <a:pt x="555" y="0"/>
                  </a:moveTo>
                  <a:cubicBezTo>
                    <a:pt x="423" y="0"/>
                    <a:pt x="311" y="66"/>
                    <a:pt x="240" y="228"/>
                  </a:cubicBezTo>
                  <a:cubicBezTo>
                    <a:pt x="0" y="772"/>
                    <a:pt x="501" y="1555"/>
                    <a:pt x="1284" y="1620"/>
                  </a:cubicBezTo>
                  <a:cubicBezTo>
                    <a:pt x="1317" y="1624"/>
                    <a:pt x="1347" y="1625"/>
                    <a:pt x="1376" y="1625"/>
                  </a:cubicBezTo>
                  <a:cubicBezTo>
                    <a:pt x="2047" y="1625"/>
                    <a:pt x="1567" y="685"/>
                    <a:pt x="1567" y="685"/>
                  </a:cubicBezTo>
                  <a:cubicBezTo>
                    <a:pt x="1292" y="364"/>
                    <a:pt x="867" y="0"/>
                    <a:pt x="55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59" name="Google Shape;1259;p58"/>
            <p:cNvSpPr/>
            <p:nvPr/>
          </p:nvSpPr>
          <p:spPr>
            <a:xfrm>
              <a:off x="3234225" y="3167313"/>
              <a:ext cx="49250" cy="27650"/>
            </a:xfrm>
            <a:custGeom>
              <a:avLst/>
              <a:gdLst/>
              <a:ahLst/>
              <a:cxnLst/>
              <a:rect l="l" t="t" r="r" b="b"/>
              <a:pathLst>
                <a:path w="1970" h="1106" extrusionOk="0">
                  <a:moveTo>
                    <a:pt x="580" y="0"/>
                  </a:moveTo>
                  <a:cubicBezTo>
                    <a:pt x="264" y="0"/>
                    <a:pt x="1" y="112"/>
                    <a:pt x="55" y="449"/>
                  </a:cubicBezTo>
                  <a:cubicBezTo>
                    <a:pt x="145" y="855"/>
                    <a:pt x="506" y="1106"/>
                    <a:pt x="886" y="1106"/>
                  </a:cubicBezTo>
                  <a:cubicBezTo>
                    <a:pt x="1055" y="1106"/>
                    <a:pt x="1228" y="1056"/>
                    <a:pt x="1382" y="949"/>
                  </a:cubicBezTo>
                  <a:cubicBezTo>
                    <a:pt x="1969" y="601"/>
                    <a:pt x="1164" y="100"/>
                    <a:pt x="1164" y="100"/>
                  </a:cubicBezTo>
                  <a:cubicBezTo>
                    <a:pt x="990" y="42"/>
                    <a:pt x="775" y="0"/>
                    <a:pt x="5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0" name="Google Shape;1260;p58"/>
            <p:cNvSpPr/>
            <p:nvPr/>
          </p:nvSpPr>
          <p:spPr>
            <a:xfrm>
              <a:off x="3383525" y="3145338"/>
              <a:ext cx="52800" cy="27725"/>
            </a:xfrm>
            <a:custGeom>
              <a:avLst/>
              <a:gdLst/>
              <a:ahLst/>
              <a:cxnLst/>
              <a:rect l="l" t="t" r="r" b="b"/>
              <a:pathLst>
                <a:path w="2112" h="1109" extrusionOk="0">
                  <a:moveTo>
                    <a:pt x="1176" y="0"/>
                  </a:moveTo>
                  <a:cubicBezTo>
                    <a:pt x="697" y="87"/>
                    <a:pt x="1" y="370"/>
                    <a:pt x="327" y="805"/>
                  </a:cubicBezTo>
                  <a:cubicBezTo>
                    <a:pt x="502" y="1009"/>
                    <a:pt x="745" y="1109"/>
                    <a:pt x="987" y="1109"/>
                  </a:cubicBezTo>
                  <a:cubicBezTo>
                    <a:pt x="1288" y="1109"/>
                    <a:pt x="1585" y="955"/>
                    <a:pt x="1741" y="653"/>
                  </a:cubicBezTo>
                  <a:cubicBezTo>
                    <a:pt x="2111" y="66"/>
                    <a:pt x="1176" y="0"/>
                    <a:pt x="1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1" name="Google Shape;1261;p58"/>
            <p:cNvSpPr/>
            <p:nvPr/>
          </p:nvSpPr>
          <p:spPr>
            <a:xfrm>
              <a:off x="3149300" y="3150763"/>
              <a:ext cx="61825" cy="30625"/>
            </a:xfrm>
            <a:custGeom>
              <a:avLst/>
              <a:gdLst/>
              <a:ahLst/>
              <a:cxnLst/>
              <a:rect l="l" t="t" r="r" b="b"/>
              <a:pathLst>
                <a:path w="2473" h="1225" extrusionOk="0">
                  <a:moveTo>
                    <a:pt x="697" y="0"/>
                  </a:moveTo>
                  <a:cubicBezTo>
                    <a:pt x="310" y="0"/>
                    <a:pt x="0" y="125"/>
                    <a:pt x="79" y="480"/>
                  </a:cubicBezTo>
                  <a:cubicBezTo>
                    <a:pt x="157" y="903"/>
                    <a:pt x="609" y="1225"/>
                    <a:pt x="1124" y="1225"/>
                  </a:cubicBezTo>
                  <a:cubicBezTo>
                    <a:pt x="1323" y="1225"/>
                    <a:pt x="1532" y="1176"/>
                    <a:pt x="1733" y="1067"/>
                  </a:cubicBezTo>
                  <a:cubicBezTo>
                    <a:pt x="2472" y="675"/>
                    <a:pt x="1472" y="131"/>
                    <a:pt x="1472" y="131"/>
                  </a:cubicBezTo>
                  <a:cubicBezTo>
                    <a:pt x="1239" y="54"/>
                    <a:pt x="951" y="0"/>
                    <a:pt x="6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2" name="Google Shape;1262;p58"/>
            <p:cNvSpPr/>
            <p:nvPr/>
          </p:nvSpPr>
          <p:spPr>
            <a:xfrm>
              <a:off x="3298125" y="3164913"/>
              <a:ext cx="65850" cy="30500"/>
            </a:xfrm>
            <a:custGeom>
              <a:avLst/>
              <a:gdLst/>
              <a:ahLst/>
              <a:cxnLst/>
              <a:rect l="l" t="t" r="r" b="b"/>
              <a:pathLst>
                <a:path w="2634" h="1220" extrusionOk="0">
                  <a:moveTo>
                    <a:pt x="1502" y="1"/>
                  </a:moveTo>
                  <a:cubicBezTo>
                    <a:pt x="893" y="44"/>
                    <a:pt x="1" y="327"/>
                    <a:pt x="349" y="827"/>
                  </a:cubicBezTo>
                  <a:cubicBezTo>
                    <a:pt x="509" y="1083"/>
                    <a:pt x="810" y="1219"/>
                    <a:pt x="1137" y="1219"/>
                  </a:cubicBezTo>
                  <a:cubicBezTo>
                    <a:pt x="1477" y="1219"/>
                    <a:pt x="1845" y="1073"/>
                    <a:pt x="2111" y="762"/>
                  </a:cubicBezTo>
                  <a:cubicBezTo>
                    <a:pt x="2633" y="131"/>
                    <a:pt x="1502" y="1"/>
                    <a:pt x="150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3" name="Google Shape;1263;p58"/>
            <p:cNvSpPr/>
            <p:nvPr/>
          </p:nvSpPr>
          <p:spPr>
            <a:xfrm>
              <a:off x="3578400" y="2891213"/>
              <a:ext cx="33625" cy="36200"/>
            </a:xfrm>
            <a:custGeom>
              <a:avLst/>
              <a:gdLst/>
              <a:ahLst/>
              <a:cxnLst/>
              <a:rect l="l" t="t" r="r" b="b"/>
              <a:pathLst>
                <a:path w="1345" h="1448" extrusionOk="0">
                  <a:moveTo>
                    <a:pt x="721" y="0"/>
                  </a:moveTo>
                  <a:cubicBezTo>
                    <a:pt x="447" y="0"/>
                    <a:pt x="191" y="396"/>
                    <a:pt x="191" y="396"/>
                  </a:cubicBezTo>
                  <a:cubicBezTo>
                    <a:pt x="48" y="806"/>
                    <a:pt x="1" y="1448"/>
                    <a:pt x="432" y="1448"/>
                  </a:cubicBezTo>
                  <a:cubicBezTo>
                    <a:pt x="459" y="1448"/>
                    <a:pt x="487" y="1445"/>
                    <a:pt x="517" y="1440"/>
                  </a:cubicBezTo>
                  <a:cubicBezTo>
                    <a:pt x="1083" y="1331"/>
                    <a:pt x="1344" y="657"/>
                    <a:pt x="1018" y="200"/>
                  </a:cubicBezTo>
                  <a:cubicBezTo>
                    <a:pt x="924" y="54"/>
                    <a:pt x="821" y="0"/>
                    <a:pt x="72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4" name="Google Shape;1264;p58"/>
            <p:cNvSpPr/>
            <p:nvPr/>
          </p:nvSpPr>
          <p:spPr>
            <a:xfrm>
              <a:off x="3554875" y="2629563"/>
              <a:ext cx="26675" cy="30975"/>
            </a:xfrm>
            <a:custGeom>
              <a:avLst/>
              <a:gdLst/>
              <a:ahLst/>
              <a:cxnLst/>
              <a:rect l="l" t="t" r="r" b="b"/>
              <a:pathLst>
                <a:path w="1067" h="1239" extrusionOk="0">
                  <a:moveTo>
                    <a:pt x="320" y="0"/>
                  </a:moveTo>
                  <a:cubicBezTo>
                    <a:pt x="1" y="0"/>
                    <a:pt x="1" y="549"/>
                    <a:pt x="1" y="549"/>
                  </a:cubicBezTo>
                  <a:cubicBezTo>
                    <a:pt x="70" y="845"/>
                    <a:pt x="266" y="1239"/>
                    <a:pt x="519" y="1239"/>
                  </a:cubicBezTo>
                  <a:cubicBezTo>
                    <a:pt x="582" y="1239"/>
                    <a:pt x="649" y="1214"/>
                    <a:pt x="719" y="1158"/>
                  </a:cubicBezTo>
                  <a:cubicBezTo>
                    <a:pt x="1067" y="831"/>
                    <a:pt x="958" y="222"/>
                    <a:pt x="501" y="48"/>
                  </a:cubicBezTo>
                  <a:cubicBezTo>
                    <a:pt x="431" y="15"/>
                    <a:pt x="371" y="0"/>
                    <a:pt x="32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5" name="Google Shape;1265;p58"/>
            <p:cNvSpPr/>
            <p:nvPr/>
          </p:nvSpPr>
          <p:spPr>
            <a:xfrm>
              <a:off x="3595250" y="2747638"/>
              <a:ext cx="29825" cy="39525"/>
            </a:xfrm>
            <a:custGeom>
              <a:avLst/>
              <a:gdLst/>
              <a:ahLst/>
              <a:cxnLst/>
              <a:rect l="l" t="t" r="r" b="b"/>
              <a:pathLst>
                <a:path w="1193" h="1581" extrusionOk="0">
                  <a:moveTo>
                    <a:pt x="509" y="0"/>
                  </a:moveTo>
                  <a:cubicBezTo>
                    <a:pt x="223" y="0"/>
                    <a:pt x="39" y="525"/>
                    <a:pt x="39" y="525"/>
                  </a:cubicBezTo>
                  <a:cubicBezTo>
                    <a:pt x="1" y="950"/>
                    <a:pt x="65" y="1580"/>
                    <a:pt x="414" y="1580"/>
                  </a:cubicBezTo>
                  <a:cubicBezTo>
                    <a:pt x="458" y="1580"/>
                    <a:pt x="507" y="1570"/>
                    <a:pt x="561" y="1548"/>
                  </a:cubicBezTo>
                  <a:cubicBezTo>
                    <a:pt x="1040" y="1352"/>
                    <a:pt x="1192" y="656"/>
                    <a:pt x="779" y="155"/>
                  </a:cubicBezTo>
                  <a:cubicBezTo>
                    <a:pt x="682" y="44"/>
                    <a:pt x="591" y="0"/>
                    <a:pt x="50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6" name="Google Shape;1266;p58"/>
            <p:cNvSpPr/>
            <p:nvPr/>
          </p:nvSpPr>
          <p:spPr>
            <a:xfrm>
              <a:off x="3580450" y="2684063"/>
              <a:ext cx="28850" cy="39825"/>
            </a:xfrm>
            <a:custGeom>
              <a:avLst/>
              <a:gdLst/>
              <a:ahLst/>
              <a:cxnLst/>
              <a:rect l="l" t="t" r="r" b="b"/>
              <a:pathLst>
                <a:path w="1154" h="1593" extrusionOk="0">
                  <a:moveTo>
                    <a:pt x="397" y="1"/>
                  </a:moveTo>
                  <a:cubicBezTo>
                    <a:pt x="111" y="1"/>
                    <a:pt x="0" y="566"/>
                    <a:pt x="0" y="566"/>
                  </a:cubicBezTo>
                  <a:cubicBezTo>
                    <a:pt x="0" y="998"/>
                    <a:pt x="130" y="1593"/>
                    <a:pt x="460" y="1593"/>
                  </a:cubicBezTo>
                  <a:cubicBezTo>
                    <a:pt x="512" y="1593"/>
                    <a:pt x="569" y="1578"/>
                    <a:pt x="631" y="1545"/>
                  </a:cubicBezTo>
                  <a:cubicBezTo>
                    <a:pt x="1066" y="1306"/>
                    <a:pt x="1153" y="588"/>
                    <a:pt x="653" y="131"/>
                  </a:cubicBezTo>
                  <a:cubicBezTo>
                    <a:pt x="555" y="38"/>
                    <a:pt x="470" y="1"/>
                    <a:pt x="39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7" name="Google Shape;1267;p58"/>
            <p:cNvSpPr/>
            <p:nvPr/>
          </p:nvSpPr>
          <p:spPr>
            <a:xfrm>
              <a:off x="3378100" y="2498163"/>
              <a:ext cx="38650" cy="23375"/>
            </a:xfrm>
            <a:custGeom>
              <a:avLst/>
              <a:gdLst/>
              <a:ahLst/>
              <a:cxnLst/>
              <a:rect l="l" t="t" r="r" b="b"/>
              <a:pathLst>
                <a:path w="1546" h="935" extrusionOk="0">
                  <a:moveTo>
                    <a:pt x="812" y="0"/>
                  </a:moveTo>
                  <a:cubicBezTo>
                    <a:pt x="716" y="0"/>
                    <a:pt x="618" y="19"/>
                    <a:pt x="522" y="60"/>
                  </a:cubicBezTo>
                  <a:cubicBezTo>
                    <a:pt x="0" y="256"/>
                    <a:pt x="566" y="757"/>
                    <a:pt x="566" y="757"/>
                  </a:cubicBezTo>
                  <a:cubicBezTo>
                    <a:pt x="749" y="848"/>
                    <a:pt x="1005" y="934"/>
                    <a:pt x="1210" y="934"/>
                  </a:cubicBezTo>
                  <a:cubicBezTo>
                    <a:pt x="1393" y="934"/>
                    <a:pt x="1535" y="865"/>
                    <a:pt x="1545" y="670"/>
                  </a:cubicBezTo>
                  <a:cubicBezTo>
                    <a:pt x="1511" y="274"/>
                    <a:pt x="1177" y="0"/>
                    <a:pt x="81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8" name="Google Shape;1268;p58"/>
            <p:cNvSpPr/>
            <p:nvPr/>
          </p:nvSpPr>
          <p:spPr>
            <a:xfrm>
              <a:off x="3504300" y="2572838"/>
              <a:ext cx="41350" cy="34400"/>
            </a:xfrm>
            <a:custGeom>
              <a:avLst/>
              <a:gdLst/>
              <a:ahLst/>
              <a:cxnLst/>
              <a:rect l="l" t="t" r="r" b="b"/>
              <a:pathLst>
                <a:path w="1654" h="1376" extrusionOk="0">
                  <a:moveTo>
                    <a:pt x="518" y="1"/>
                  </a:moveTo>
                  <a:cubicBezTo>
                    <a:pt x="1" y="1"/>
                    <a:pt x="326" y="729"/>
                    <a:pt x="326" y="729"/>
                  </a:cubicBezTo>
                  <a:cubicBezTo>
                    <a:pt x="532" y="1029"/>
                    <a:pt x="898" y="1375"/>
                    <a:pt x="1167" y="1375"/>
                  </a:cubicBezTo>
                  <a:cubicBezTo>
                    <a:pt x="1268" y="1375"/>
                    <a:pt x="1355" y="1326"/>
                    <a:pt x="1414" y="1207"/>
                  </a:cubicBezTo>
                  <a:cubicBezTo>
                    <a:pt x="1654" y="772"/>
                    <a:pt x="1306" y="141"/>
                    <a:pt x="631" y="11"/>
                  </a:cubicBezTo>
                  <a:cubicBezTo>
                    <a:pt x="589" y="4"/>
                    <a:pt x="552" y="1"/>
                    <a:pt x="51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69" name="Google Shape;1269;p58"/>
            <p:cNvSpPr/>
            <p:nvPr/>
          </p:nvSpPr>
          <p:spPr>
            <a:xfrm>
              <a:off x="3221300" y="3094538"/>
              <a:ext cx="49650" cy="24525"/>
            </a:xfrm>
            <a:custGeom>
              <a:avLst/>
              <a:gdLst/>
              <a:ahLst/>
              <a:cxnLst/>
              <a:rect l="l" t="t" r="r" b="b"/>
              <a:pathLst>
                <a:path w="1986" h="981" extrusionOk="0">
                  <a:moveTo>
                    <a:pt x="821" y="1"/>
                  </a:moveTo>
                  <a:cubicBezTo>
                    <a:pt x="408" y="1"/>
                    <a:pt x="1" y="136"/>
                    <a:pt x="136" y="509"/>
                  </a:cubicBezTo>
                  <a:cubicBezTo>
                    <a:pt x="230" y="802"/>
                    <a:pt x="518" y="981"/>
                    <a:pt x="848" y="981"/>
                  </a:cubicBezTo>
                  <a:cubicBezTo>
                    <a:pt x="1057" y="981"/>
                    <a:pt x="1283" y="909"/>
                    <a:pt x="1485" y="749"/>
                  </a:cubicBezTo>
                  <a:cubicBezTo>
                    <a:pt x="1986" y="335"/>
                    <a:pt x="1159" y="31"/>
                    <a:pt x="1159" y="31"/>
                  </a:cubicBezTo>
                  <a:cubicBezTo>
                    <a:pt x="1054" y="11"/>
                    <a:pt x="937" y="1"/>
                    <a:pt x="82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0" name="Google Shape;1270;p58"/>
            <p:cNvSpPr/>
            <p:nvPr/>
          </p:nvSpPr>
          <p:spPr>
            <a:xfrm>
              <a:off x="3360150" y="3082238"/>
              <a:ext cx="44075" cy="21450"/>
            </a:xfrm>
            <a:custGeom>
              <a:avLst/>
              <a:gdLst/>
              <a:ahLst/>
              <a:cxnLst/>
              <a:rect l="l" t="t" r="r" b="b"/>
              <a:pathLst>
                <a:path w="1763" h="858" extrusionOk="0">
                  <a:moveTo>
                    <a:pt x="1001" y="0"/>
                  </a:moveTo>
                  <a:cubicBezTo>
                    <a:pt x="609" y="0"/>
                    <a:pt x="0" y="174"/>
                    <a:pt x="218" y="544"/>
                  </a:cubicBezTo>
                  <a:cubicBezTo>
                    <a:pt x="372" y="754"/>
                    <a:pt x="599" y="857"/>
                    <a:pt x="825" y="857"/>
                  </a:cubicBezTo>
                  <a:cubicBezTo>
                    <a:pt x="1045" y="857"/>
                    <a:pt x="1264" y="759"/>
                    <a:pt x="1414" y="566"/>
                  </a:cubicBezTo>
                  <a:cubicBezTo>
                    <a:pt x="1763" y="153"/>
                    <a:pt x="1001" y="0"/>
                    <a:pt x="10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1" name="Google Shape;1271;p58"/>
            <p:cNvSpPr/>
            <p:nvPr/>
          </p:nvSpPr>
          <p:spPr>
            <a:xfrm>
              <a:off x="3606775" y="2811663"/>
              <a:ext cx="25900" cy="32925"/>
            </a:xfrm>
            <a:custGeom>
              <a:avLst/>
              <a:gdLst/>
              <a:ahLst/>
              <a:cxnLst/>
              <a:rect l="l" t="t" r="r" b="b"/>
              <a:pathLst>
                <a:path w="1036" h="1317" extrusionOk="0">
                  <a:moveTo>
                    <a:pt x="489" y="0"/>
                  </a:moveTo>
                  <a:cubicBezTo>
                    <a:pt x="258" y="0"/>
                    <a:pt x="79" y="423"/>
                    <a:pt x="79" y="423"/>
                  </a:cubicBezTo>
                  <a:cubicBezTo>
                    <a:pt x="1" y="774"/>
                    <a:pt x="27" y="1317"/>
                    <a:pt x="331" y="1317"/>
                  </a:cubicBezTo>
                  <a:cubicBezTo>
                    <a:pt x="366" y="1317"/>
                    <a:pt x="405" y="1309"/>
                    <a:pt x="449" y="1293"/>
                  </a:cubicBezTo>
                  <a:cubicBezTo>
                    <a:pt x="905" y="1097"/>
                    <a:pt x="1036" y="532"/>
                    <a:pt x="710" y="140"/>
                  </a:cubicBezTo>
                  <a:cubicBezTo>
                    <a:pt x="634" y="39"/>
                    <a:pt x="559" y="0"/>
                    <a:pt x="489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2" name="Google Shape;1272;p58"/>
            <p:cNvSpPr/>
            <p:nvPr/>
          </p:nvSpPr>
          <p:spPr>
            <a:xfrm>
              <a:off x="3288350" y="3093663"/>
              <a:ext cx="54950" cy="24175"/>
            </a:xfrm>
            <a:custGeom>
              <a:avLst/>
              <a:gdLst/>
              <a:ahLst/>
              <a:cxnLst/>
              <a:rect l="l" t="t" r="r" b="b"/>
              <a:pathLst>
                <a:path w="2198" h="967" extrusionOk="0">
                  <a:moveTo>
                    <a:pt x="1240" y="0"/>
                  </a:moveTo>
                  <a:cubicBezTo>
                    <a:pt x="762" y="22"/>
                    <a:pt x="0" y="218"/>
                    <a:pt x="261" y="631"/>
                  </a:cubicBezTo>
                  <a:cubicBezTo>
                    <a:pt x="396" y="846"/>
                    <a:pt x="666" y="966"/>
                    <a:pt x="958" y="966"/>
                  </a:cubicBezTo>
                  <a:cubicBezTo>
                    <a:pt x="1230" y="966"/>
                    <a:pt x="1521" y="862"/>
                    <a:pt x="1741" y="631"/>
                  </a:cubicBezTo>
                  <a:cubicBezTo>
                    <a:pt x="2198" y="131"/>
                    <a:pt x="1240" y="0"/>
                    <a:pt x="124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3" name="Google Shape;1273;p58"/>
            <p:cNvSpPr/>
            <p:nvPr/>
          </p:nvSpPr>
          <p:spPr>
            <a:xfrm>
              <a:off x="3419975" y="3057088"/>
              <a:ext cx="50925" cy="26175"/>
            </a:xfrm>
            <a:custGeom>
              <a:avLst/>
              <a:gdLst/>
              <a:ahLst/>
              <a:cxnLst/>
              <a:rect l="l" t="t" r="r" b="b"/>
              <a:pathLst>
                <a:path w="2037" h="1047" extrusionOk="0">
                  <a:moveTo>
                    <a:pt x="1277" y="1"/>
                  </a:moveTo>
                  <a:cubicBezTo>
                    <a:pt x="1204" y="1"/>
                    <a:pt x="1154" y="5"/>
                    <a:pt x="1154" y="5"/>
                  </a:cubicBezTo>
                  <a:cubicBezTo>
                    <a:pt x="675" y="158"/>
                    <a:pt x="1" y="528"/>
                    <a:pt x="349" y="854"/>
                  </a:cubicBezTo>
                  <a:cubicBezTo>
                    <a:pt x="485" y="983"/>
                    <a:pt x="673" y="1046"/>
                    <a:pt x="871" y="1046"/>
                  </a:cubicBezTo>
                  <a:cubicBezTo>
                    <a:pt x="1209" y="1046"/>
                    <a:pt x="1579" y="862"/>
                    <a:pt x="1785" y="506"/>
                  </a:cubicBezTo>
                  <a:cubicBezTo>
                    <a:pt x="2037" y="53"/>
                    <a:pt x="1524" y="1"/>
                    <a:pt x="127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4" name="Google Shape;1274;p58"/>
            <p:cNvSpPr/>
            <p:nvPr/>
          </p:nvSpPr>
          <p:spPr>
            <a:xfrm>
              <a:off x="3540725" y="2961338"/>
              <a:ext cx="34100" cy="26875"/>
            </a:xfrm>
            <a:custGeom>
              <a:avLst/>
              <a:gdLst/>
              <a:ahLst/>
              <a:cxnLst/>
              <a:rect l="l" t="t" r="r" b="b"/>
              <a:pathLst>
                <a:path w="1364" h="1075" extrusionOk="0">
                  <a:moveTo>
                    <a:pt x="1033" y="0"/>
                  </a:moveTo>
                  <a:cubicBezTo>
                    <a:pt x="837" y="0"/>
                    <a:pt x="610" y="137"/>
                    <a:pt x="610" y="137"/>
                  </a:cubicBezTo>
                  <a:cubicBezTo>
                    <a:pt x="327" y="419"/>
                    <a:pt x="1" y="920"/>
                    <a:pt x="436" y="1050"/>
                  </a:cubicBezTo>
                  <a:cubicBezTo>
                    <a:pt x="497" y="1067"/>
                    <a:pt x="557" y="1075"/>
                    <a:pt x="616" y="1075"/>
                  </a:cubicBezTo>
                  <a:cubicBezTo>
                    <a:pt x="1022" y="1075"/>
                    <a:pt x="1363" y="707"/>
                    <a:pt x="1306" y="289"/>
                  </a:cubicBezTo>
                  <a:cubicBezTo>
                    <a:pt x="1289" y="66"/>
                    <a:pt x="1168" y="0"/>
                    <a:pt x="1033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5" name="Google Shape;1275;p58"/>
            <p:cNvSpPr/>
            <p:nvPr/>
          </p:nvSpPr>
          <p:spPr>
            <a:xfrm>
              <a:off x="3486875" y="3017813"/>
              <a:ext cx="40200" cy="32625"/>
            </a:xfrm>
            <a:custGeom>
              <a:avLst/>
              <a:gdLst/>
              <a:ahLst/>
              <a:cxnLst/>
              <a:rect l="l" t="t" r="r" b="b"/>
              <a:pathLst>
                <a:path w="1608" h="1305" extrusionOk="0">
                  <a:moveTo>
                    <a:pt x="1281" y="1"/>
                  </a:moveTo>
                  <a:cubicBezTo>
                    <a:pt x="1049" y="1"/>
                    <a:pt x="762" y="184"/>
                    <a:pt x="762" y="184"/>
                  </a:cubicBezTo>
                  <a:cubicBezTo>
                    <a:pt x="392" y="532"/>
                    <a:pt x="1" y="1185"/>
                    <a:pt x="501" y="1294"/>
                  </a:cubicBezTo>
                  <a:cubicBezTo>
                    <a:pt x="550" y="1301"/>
                    <a:pt x="598" y="1304"/>
                    <a:pt x="645" y="1304"/>
                  </a:cubicBezTo>
                  <a:cubicBezTo>
                    <a:pt x="1171" y="1304"/>
                    <a:pt x="1607" y="875"/>
                    <a:pt x="1567" y="336"/>
                  </a:cubicBezTo>
                  <a:cubicBezTo>
                    <a:pt x="1559" y="79"/>
                    <a:pt x="1432" y="1"/>
                    <a:pt x="1281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6" name="Google Shape;1276;p58"/>
            <p:cNvSpPr/>
            <p:nvPr/>
          </p:nvSpPr>
          <p:spPr>
            <a:xfrm>
              <a:off x="3091600" y="3034713"/>
              <a:ext cx="45000" cy="27525"/>
            </a:xfrm>
            <a:custGeom>
              <a:avLst/>
              <a:gdLst/>
              <a:ahLst/>
              <a:cxnLst/>
              <a:rect l="l" t="t" r="r" b="b"/>
              <a:pathLst>
                <a:path w="1800" h="1101" extrusionOk="0">
                  <a:moveTo>
                    <a:pt x="399" y="1"/>
                  </a:moveTo>
                  <a:cubicBezTo>
                    <a:pt x="198" y="1"/>
                    <a:pt x="47" y="84"/>
                    <a:pt x="37" y="313"/>
                  </a:cubicBezTo>
                  <a:cubicBezTo>
                    <a:pt x="1" y="729"/>
                    <a:pt x="387" y="1101"/>
                    <a:pt x="881" y="1101"/>
                  </a:cubicBezTo>
                  <a:cubicBezTo>
                    <a:pt x="980" y="1101"/>
                    <a:pt x="1084" y="1086"/>
                    <a:pt x="1190" y="1053"/>
                  </a:cubicBezTo>
                  <a:cubicBezTo>
                    <a:pt x="1800" y="857"/>
                    <a:pt x="1169" y="248"/>
                    <a:pt x="1169" y="248"/>
                  </a:cubicBezTo>
                  <a:cubicBezTo>
                    <a:pt x="944" y="118"/>
                    <a:pt x="637" y="1"/>
                    <a:pt x="399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7" name="Google Shape;1277;p58"/>
            <p:cNvSpPr/>
            <p:nvPr/>
          </p:nvSpPr>
          <p:spPr>
            <a:xfrm>
              <a:off x="3153425" y="3073938"/>
              <a:ext cx="50075" cy="24950"/>
            </a:xfrm>
            <a:custGeom>
              <a:avLst/>
              <a:gdLst/>
              <a:ahLst/>
              <a:cxnLst/>
              <a:rect l="l" t="t" r="r" b="b"/>
              <a:pathLst>
                <a:path w="2003" h="998" extrusionOk="0">
                  <a:moveTo>
                    <a:pt x="447" y="0"/>
                  </a:moveTo>
                  <a:cubicBezTo>
                    <a:pt x="193" y="0"/>
                    <a:pt x="0" y="85"/>
                    <a:pt x="23" y="332"/>
                  </a:cubicBezTo>
                  <a:cubicBezTo>
                    <a:pt x="74" y="704"/>
                    <a:pt x="479" y="997"/>
                    <a:pt x="953" y="997"/>
                  </a:cubicBezTo>
                  <a:cubicBezTo>
                    <a:pt x="1089" y="997"/>
                    <a:pt x="1231" y="973"/>
                    <a:pt x="1372" y="920"/>
                  </a:cubicBezTo>
                  <a:cubicBezTo>
                    <a:pt x="2003" y="659"/>
                    <a:pt x="1198" y="158"/>
                    <a:pt x="1198" y="158"/>
                  </a:cubicBezTo>
                  <a:cubicBezTo>
                    <a:pt x="977" y="74"/>
                    <a:pt x="685" y="0"/>
                    <a:pt x="447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8" name="Google Shape;1278;p58"/>
            <p:cNvSpPr/>
            <p:nvPr/>
          </p:nvSpPr>
          <p:spPr>
            <a:xfrm>
              <a:off x="3043550" y="2986863"/>
              <a:ext cx="33725" cy="28600"/>
            </a:xfrm>
            <a:custGeom>
              <a:avLst/>
              <a:gdLst/>
              <a:ahLst/>
              <a:cxnLst/>
              <a:rect l="l" t="t" r="r" b="b"/>
              <a:pathLst>
                <a:path w="1349" h="1144" extrusionOk="0">
                  <a:moveTo>
                    <a:pt x="470" y="1"/>
                  </a:moveTo>
                  <a:cubicBezTo>
                    <a:pt x="375" y="1"/>
                    <a:pt x="288" y="47"/>
                    <a:pt x="218" y="160"/>
                  </a:cubicBezTo>
                  <a:cubicBezTo>
                    <a:pt x="1" y="530"/>
                    <a:pt x="240" y="1052"/>
                    <a:pt x="806" y="1139"/>
                  </a:cubicBezTo>
                  <a:cubicBezTo>
                    <a:pt x="831" y="1142"/>
                    <a:pt x="855" y="1143"/>
                    <a:pt x="877" y="1143"/>
                  </a:cubicBezTo>
                  <a:cubicBezTo>
                    <a:pt x="1349" y="1143"/>
                    <a:pt x="1111" y="508"/>
                    <a:pt x="1111" y="508"/>
                  </a:cubicBezTo>
                  <a:cubicBezTo>
                    <a:pt x="971" y="276"/>
                    <a:pt x="701" y="1"/>
                    <a:pt x="470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79" name="Google Shape;1279;p58"/>
            <p:cNvSpPr/>
            <p:nvPr/>
          </p:nvSpPr>
          <p:spPr>
            <a:xfrm>
              <a:off x="2994050" y="2920063"/>
              <a:ext cx="40175" cy="34700"/>
            </a:xfrm>
            <a:custGeom>
              <a:avLst/>
              <a:gdLst/>
              <a:ahLst/>
              <a:cxnLst/>
              <a:rect l="l" t="t" r="r" b="b"/>
              <a:pathLst>
                <a:path w="1607" h="1388" extrusionOk="0">
                  <a:moveTo>
                    <a:pt x="487" y="1"/>
                  </a:moveTo>
                  <a:cubicBezTo>
                    <a:pt x="390" y="1"/>
                    <a:pt x="304" y="46"/>
                    <a:pt x="240" y="156"/>
                  </a:cubicBezTo>
                  <a:cubicBezTo>
                    <a:pt x="1" y="591"/>
                    <a:pt x="327" y="1244"/>
                    <a:pt x="1002" y="1374"/>
                  </a:cubicBezTo>
                  <a:cubicBezTo>
                    <a:pt x="1048" y="1384"/>
                    <a:pt x="1090" y="1388"/>
                    <a:pt x="1127" y="1388"/>
                  </a:cubicBezTo>
                  <a:cubicBezTo>
                    <a:pt x="1607" y="1388"/>
                    <a:pt x="1306" y="656"/>
                    <a:pt x="1306" y="656"/>
                  </a:cubicBezTo>
                  <a:cubicBezTo>
                    <a:pt x="1114" y="352"/>
                    <a:pt x="758" y="1"/>
                    <a:pt x="48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0" name="Google Shape;1280;p58"/>
            <p:cNvSpPr/>
            <p:nvPr/>
          </p:nvSpPr>
          <p:spPr>
            <a:xfrm>
              <a:off x="2976100" y="2844213"/>
              <a:ext cx="23900" cy="29275"/>
            </a:xfrm>
            <a:custGeom>
              <a:avLst/>
              <a:gdLst/>
              <a:ahLst/>
              <a:cxnLst/>
              <a:rect l="l" t="t" r="r" b="b"/>
              <a:pathLst>
                <a:path w="956" h="1171" extrusionOk="0">
                  <a:moveTo>
                    <a:pt x="596" y="0"/>
                  </a:moveTo>
                  <a:cubicBezTo>
                    <a:pt x="554" y="0"/>
                    <a:pt x="508" y="11"/>
                    <a:pt x="458" y="35"/>
                  </a:cubicBezTo>
                  <a:cubicBezTo>
                    <a:pt x="44" y="231"/>
                    <a:pt x="1" y="818"/>
                    <a:pt x="371" y="1079"/>
                  </a:cubicBezTo>
                  <a:cubicBezTo>
                    <a:pt x="449" y="1144"/>
                    <a:pt x="519" y="1171"/>
                    <a:pt x="580" y="1171"/>
                  </a:cubicBezTo>
                  <a:cubicBezTo>
                    <a:pt x="825" y="1171"/>
                    <a:pt x="936" y="753"/>
                    <a:pt x="936" y="753"/>
                  </a:cubicBezTo>
                  <a:cubicBezTo>
                    <a:pt x="955" y="433"/>
                    <a:pt x="860" y="0"/>
                    <a:pt x="596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1" name="Google Shape;1281;p58"/>
            <p:cNvSpPr/>
            <p:nvPr/>
          </p:nvSpPr>
          <p:spPr>
            <a:xfrm>
              <a:off x="2967400" y="2781463"/>
              <a:ext cx="27225" cy="36325"/>
            </a:xfrm>
            <a:custGeom>
              <a:avLst/>
              <a:gdLst/>
              <a:ahLst/>
              <a:cxnLst/>
              <a:rect l="l" t="t" r="r" b="b"/>
              <a:pathLst>
                <a:path w="1089" h="1453" extrusionOk="0">
                  <a:moveTo>
                    <a:pt x="660" y="0"/>
                  </a:moveTo>
                  <a:cubicBezTo>
                    <a:pt x="612" y="0"/>
                    <a:pt x="559" y="14"/>
                    <a:pt x="501" y="43"/>
                  </a:cubicBezTo>
                  <a:cubicBezTo>
                    <a:pt x="88" y="238"/>
                    <a:pt x="1" y="913"/>
                    <a:pt x="458" y="1326"/>
                  </a:cubicBezTo>
                  <a:cubicBezTo>
                    <a:pt x="548" y="1417"/>
                    <a:pt x="629" y="1453"/>
                    <a:pt x="699" y="1453"/>
                  </a:cubicBezTo>
                  <a:cubicBezTo>
                    <a:pt x="966" y="1453"/>
                    <a:pt x="1089" y="935"/>
                    <a:pt x="1089" y="935"/>
                  </a:cubicBezTo>
                  <a:cubicBezTo>
                    <a:pt x="1089" y="558"/>
                    <a:pt x="974" y="0"/>
                    <a:pt x="660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2" name="Google Shape;1282;p58"/>
            <p:cNvSpPr/>
            <p:nvPr/>
          </p:nvSpPr>
          <p:spPr>
            <a:xfrm>
              <a:off x="3441200" y="2532288"/>
              <a:ext cx="47750" cy="27525"/>
            </a:xfrm>
            <a:custGeom>
              <a:avLst/>
              <a:gdLst/>
              <a:ahLst/>
              <a:cxnLst/>
              <a:rect l="l" t="t" r="r" b="b"/>
              <a:pathLst>
                <a:path w="1910" h="1101" extrusionOk="0">
                  <a:moveTo>
                    <a:pt x="908" y="0"/>
                  </a:moveTo>
                  <a:cubicBezTo>
                    <a:pt x="832" y="0"/>
                    <a:pt x="754" y="7"/>
                    <a:pt x="675" y="23"/>
                  </a:cubicBezTo>
                  <a:cubicBezTo>
                    <a:pt x="0" y="153"/>
                    <a:pt x="675" y="784"/>
                    <a:pt x="675" y="784"/>
                  </a:cubicBezTo>
                  <a:cubicBezTo>
                    <a:pt x="930" y="950"/>
                    <a:pt x="1282" y="1101"/>
                    <a:pt x="1539" y="1101"/>
                  </a:cubicBezTo>
                  <a:cubicBezTo>
                    <a:pt x="1720" y="1101"/>
                    <a:pt x="1853" y="1026"/>
                    <a:pt x="1871" y="828"/>
                  </a:cubicBezTo>
                  <a:cubicBezTo>
                    <a:pt x="1910" y="405"/>
                    <a:pt x="1474" y="0"/>
                    <a:pt x="908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3" name="Google Shape;1283;p58"/>
            <p:cNvSpPr/>
            <p:nvPr/>
          </p:nvSpPr>
          <p:spPr>
            <a:xfrm>
              <a:off x="3319350" y="2483138"/>
              <a:ext cx="51275" cy="24775"/>
            </a:xfrm>
            <a:custGeom>
              <a:avLst/>
              <a:gdLst/>
              <a:ahLst/>
              <a:cxnLst/>
              <a:rect l="l" t="t" r="r" b="b"/>
              <a:pathLst>
                <a:path w="2051" h="991" extrusionOk="0">
                  <a:moveTo>
                    <a:pt x="1101" y="0"/>
                  </a:moveTo>
                  <a:cubicBezTo>
                    <a:pt x="863" y="0"/>
                    <a:pt x="625" y="95"/>
                    <a:pt x="457" y="291"/>
                  </a:cubicBezTo>
                  <a:cubicBezTo>
                    <a:pt x="0" y="748"/>
                    <a:pt x="871" y="988"/>
                    <a:pt x="871" y="988"/>
                  </a:cubicBezTo>
                  <a:cubicBezTo>
                    <a:pt x="903" y="989"/>
                    <a:pt x="937" y="990"/>
                    <a:pt x="972" y="990"/>
                  </a:cubicBezTo>
                  <a:cubicBezTo>
                    <a:pt x="1443" y="990"/>
                    <a:pt x="2051" y="846"/>
                    <a:pt x="1828" y="400"/>
                  </a:cubicBezTo>
                  <a:cubicBezTo>
                    <a:pt x="1673" y="138"/>
                    <a:pt x="1388" y="0"/>
                    <a:pt x="1101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4" name="Google Shape;1284;p58"/>
            <p:cNvSpPr/>
            <p:nvPr/>
          </p:nvSpPr>
          <p:spPr>
            <a:xfrm>
              <a:off x="3109750" y="2546963"/>
              <a:ext cx="39350" cy="23250"/>
            </a:xfrm>
            <a:custGeom>
              <a:avLst/>
              <a:gdLst/>
              <a:ahLst/>
              <a:cxnLst/>
              <a:rect l="l" t="t" r="r" b="b"/>
              <a:pathLst>
                <a:path w="1574" h="930" extrusionOk="0">
                  <a:moveTo>
                    <a:pt x="807" y="1"/>
                  </a:moveTo>
                  <a:cubicBezTo>
                    <a:pt x="498" y="1"/>
                    <a:pt x="206" y="196"/>
                    <a:pt x="116" y="524"/>
                  </a:cubicBezTo>
                  <a:cubicBezTo>
                    <a:pt x="0" y="872"/>
                    <a:pt x="300" y="930"/>
                    <a:pt x="513" y="930"/>
                  </a:cubicBezTo>
                  <a:cubicBezTo>
                    <a:pt x="619" y="930"/>
                    <a:pt x="704" y="915"/>
                    <a:pt x="704" y="915"/>
                  </a:cubicBezTo>
                  <a:cubicBezTo>
                    <a:pt x="1074" y="785"/>
                    <a:pt x="1574" y="415"/>
                    <a:pt x="1226" y="132"/>
                  </a:cubicBezTo>
                  <a:cubicBezTo>
                    <a:pt x="1095" y="43"/>
                    <a:pt x="950" y="1"/>
                    <a:pt x="807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5" name="Google Shape;1285;p58"/>
            <p:cNvSpPr/>
            <p:nvPr/>
          </p:nvSpPr>
          <p:spPr>
            <a:xfrm>
              <a:off x="3239925" y="2484813"/>
              <a:ext cx="54975" cy="24675"/>
            </a:xfrm>
            <a:custGeom>
              <a:avLst/>
              <a:gdLst/>
              <a:ahLst/>
              <a:cxnLst/>
              <a:rect l="l" t="t" r="r" b="b"/>
              <a:pathLst>
                <a:path w="2199" h="987" extrusionOk="0">
                  <a:moveTo>
                    <a:pt x="1253" y="1"/>
                  </a:moveTo>
                  <a:cubicBezTo>
                    <a:pt x="965" y="1"/>
                    <a:pt x="652" y="125"/>
                    <a:pt x="436" y="399"/>
                  </a:cubicBezTo>
                  <a:cubicBezTo>
                    <a:pt x="1" y="899"/>
                    <a:pt x="958" y="986"/>
                    <a:pt x="958" y="986"/>
                  </a:cubicBezTo>
                  <a:cubicBezTo>
                    <a:pt x="1458" y="943"/>
                    <a:pt x="2198" y="681"/>
                    <a:pt x="1894" y="290"/>
                  </a:cubicBezTo>
                  <a:cubicBezTo>
                    <a:pt x="1759" y="103"/>
                    <a:pt x="1516" y="1"/>
                    <a:pt x="1253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6" name="Google Shape;1286;p58"/>
            <p:cNvSpPr/>
            <p:nvPr/>
          </p:nvSpPr>
          <p:spPr>
            <a:xfrm>
              <a:off x="3171275" y="2504488"/>
              <a:ext cx="51275" cy="25725"/>
            </a:xfrm>
            <a:custGeom>
              <a:avLst/>
              <a:gdLst/>
              <a:ahLst/>
              <a:cxnLst/>
              <a:rect l="l" t="t" r="r" b="b"/>
              <a:pathLst>
                <a:path w="2051" h="1029" extrusionOk="0">
                  <a:moveTo>
                    <a:pt x="1162" y="0"/>
                  </a:moveTo>
                  <a:cubicBezTo>
                    <a:pt x="829" y="0"/>
                    <a:pt x="468" y="175"/>
                    <a:pt x="266" y="525"/>
                  </a:cubicBezTo>
                  <a:cubicBezTo>
                    <a:pt x="1" y="985"/>
                    <a:pt x="583" y="1028"/>
                    <a:pt x="811" y="1028"/>
                  </a:cubicBezTo>
                  <a:cubicBezTo>
                    <a:pt x="864" y="1028"/>
                    <a:pt x="897" y="1026"/>
                    <a:pt x="897" y="1026"/>
                  </a:cubicBezTo>
                  <a:cubicBezTo>
                    <a:pt x="1376" y="895"/>
                    <a:pt x="2050" y="525"/>
                    <a:pt x="1702" y="199"/>
                  </a:cubicBezTo>
                  <a:cubicBezTo>
                    <a:pt x="1561" y="66"/>
                    <a:pt x="1367" y="0"/>
                    <a:pt x="116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7" name="Google Shape;1287;p58"/>
            <p:cNvSpPr/>
            <p:nvPr/>
          </p:nvSpPr>
          <p:spPr>
            <a:xfrm>
              <a:off x="3012250" y="2637938"/>
              <a:ext cx="33500" cy="27425"/>
            </a:xfrm>
            <a:custGeom>
              <a:avLst/>
              <a:gdLst/>
              <a:ahLst/>
              <a:cxnLst/>
              <a:rect l="l" t="t" r="r" b="b"/>
              <a:pathLst>
                <a:path w="1340" h="1097" extrusionOk="0">
                  <a:moveTo>
                    <a:pt x="735" y="1"/>
                  </a:moveTo>
                  <a:cubicBezTo>
                    <a:pt x="323" y="1"/>
                    <a:pt x="0" y="394"/>
                    <a:pt x="78" y="823"/>
                  </a:cubicBezTo>
                  <a:cubicBezTo>
                    <a:pt x="111" y="1032"/>
                    <a:pt x="225" y="1096"/>
                    <a:pt x="353" y="1096"/>
                  </a:cubicBezTo>
                  <a:cubicBezTo>
                    <a:pt x="557" y="1096"/>
                    <a:pt x="796" y="932"/>
                    <a:pt x="796" y="932"/>
                  </a:cubicBezTo>
                  <a:cubicBezTo>
                    <a:pt x="1057" y="649"/>
                    <a:pt x="1340" y="105"/>
                    <a:pt x="883" y="18"/>
                  </a:cubicBezTo>
                  <a:cubicBezTo>
                    <a:pt x="833" y="6"/>
                    <a:pt x="783" y="1"/>
                    <a:pt x="735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8" name="Google Shape;1288;p58"/>
            <p:cNvSpPr/>
            <p:nvPr/>
          </p:nvSpPr>
          <p:spPr>
            <a:xfrm>
              <a:off x="3047450" y="2581738"/>
              <a:ext cx="39650" cy="33825"/>
            </a:xfrm>
            <a:custGeom>
              <a:avLst/>
              <a:gdLst/>
              <a:ahLst/>
              <a:cxnLst/>
              <a:rect l="l" t="t" r="r" b="b"/>
              <a:pathLst>
                <a:path w="1586" h="1353" extrusionOk="0">
                  <a:moveTo>
                    <a:pt x="992" y="0"/>
                  </a:moveTo>
                  <a:cubicBezTo>
                    <a:pt x="438" y="0"/>
                    <a:pt x="1" y="484"/>
                    <a:pt x="84" y="1047"/>
                  </a:cubicBezTo>
                  <a:cubicBezTo>
                    <a:pt x="108" y="1279"/>
                    <a:pt x="223" y="1352"/>
                    <a:pt x="359" y="1352"/>
                  </a:cubicBezTo>
                  <a:cubicBezTo>
                    <a:pt x="593" y="1352"/>
                    <a:pt x="889" y="1134"/>
                    <a:pt x="889" y="1134"/>
                  </a:cubicBezTo>
                  <a:cubicBezTo>
                    <a:pt x="1216" y="764"/>
                    <a:pt x="1586" y="112"/>
                    <a:pt x="1063" y="3"/>
                  </a:cubicBezTo>
                  <a:cubicBezTo>
                    <a:pt x="1039" y="1"/>
                    <a:pt x="1016" y="0"/>
                    <a:pt x="992" y="0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89" name="Google Shape;1289;p58"/>
            <p:cNvSpPr/>
            <p:nvPr/>
          </p:nvSpPr>
          <p:spPr>
            <a:xfrm>
              <a:off x="2974475" y="2709438"/>
              <a:ext cx="33500" cy="38300"/>
            </a:xfrm>
            <a:custGeom>
              <a:avLst/>
              <a:gdLst/>
              <a:ahLst/>
              <a:cxnLst/>
              <a:rect l="l" t="t" r="r" b="b"/>
              <a:pathLst>
                <a:path w="1340" h="1532" extrusionOk="0">
                  <a:moveTo>
                    <a:pt x="908" y="1"/>
                  </a:moveTo>
                  <a:cubicBezTo>
                    <a:pt x="883" y="1"/>
                    <a:pt x="856" y="3"/>
                    <a:pt x="827" y="8"/>
                  </a:cubicBezTo>
                  <a:cubicBezTo>
                    <a:pt x="262" y="160"/>
                    <a:pt x="1" y="813"/>
                    <a:pt x="305" y="1314"/>
                  </a:cubicBezTo>
                  <a:cubicBezTo>
                    <a:pt x="388" y="1474"/>
                    <a:pt x="484" y="1532"/>
                    <a:pt x="580" y="1532"/>
                  </a:cubicBezTo>
                  <a:cubicBezTo>
                    <a:pt x="835" y="1532"/>
                    <a:pt x="1089" y="1118"/>
                    <a:pt x="1089" y="1118"/>
                  </a:cubicBezTo>
                  <a:cubicBezTo>
                    <a:pt x="1253" y="686"/>
                    <a:pt x="1340" y="1"/>
                    <a:pt x="908" y="1"/>
                  </a:cubicBezTo>
                  <a:close/>
                </a:path>
              </a:pathLst>
            </a:custGeom>
            <a:grpFill/>
            <a:ln w="925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0" name="Google Shape;1290;p58"/>
            <p:cNvSpPr/>
            <p:nvPr/>
          </p:nvSpPr>
          <p:spPr>
            <a:xfrm>
              <a:off x="3040850" y="2729288"/>
              <a:ext cx="33175" cy="43800"/>
            </a:xfrm>
            <a:custGeom>
              <a:avLst/>
              <a:gdLst/>
              <a:ahLst/>
              <a:cxnLst/>
              <a:rect l="l" t="t" r="r" b="b"/>
              <a:pathLst>
                <a:path w="1327" h="1752" extrusionOk="0">
                  <a:moveTo>
                    <a:pt x="907" y="1"/>
                  </a:moveTo>
                  <a:cubicBezTo>
                    <a:pt x="869" y="1"/>
                    <a:pt x="828" y="7"/>
                    <a:pt x="783" y="19"/>
                  </a:cubicBezTo>
                  <a:cubicBezTo>
                    <a:pt x="261" y="193"/>
                    <a:pt x="0" y="933"/>
                    <a:pt x="392" y="1542"/>
                  </a:cubicBezTo>
                  <a:cubicBezTo>
                    <a:pt x="490" y="1694"/>
                    <a:pt x="589" y="1752"/>
                    <a:pt x="683" y="1752"/>
                  </a:cubicBezTo>
                  <a:cubicBezTo>
                    <a:pt x="964" y="1752"/>
                    <a:pt x="1197" y="1238"/>
                    <a:pt x="1197" y="1238"/>
                  </a:cubicBezTo>
                  <a:cubicBezTo>
                    <a:pt x="1317" y="738"/>
                    <a:pt x="1326" y="1"/>
                    <a:pt x="907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1" name="Google Shape;1291;p58"/>
            <p:cNvSpPr/>
            <p:nvPr/>
          </p:nvSpPr>
          <p:spPr>
            <a:xfrm>
              <a:off x="3176825" y="2910263"/>
              <a:ext cx="41300" cy="28575"/>
            </a:xfrm>
            <a:custGeom>
              <a:avLst/>
              <a:gdLst/>
              <a:ahLst/>
              <a:cxnLst/>
              <a:rect l="l" t="t" r="r" b="b"/>
              <a:pathLst>
                <a:path w="1652" h="1143" extrusionOk="0">
                  <a:moveTo>
                    <a:pt x="873" y="0"/>
                  </a:moveTo>
                  <a:cubicBezTo>
                    <a:pt x="731" y="0"/>
                    <a:pt x="586" y="42"/>
                    <a:pt x="458" y="134"/>
                  </a:cubicBezTo>
                  <a:cubicBezTo>
                    <a:pt x="1" y="439"/>
                    <a:pt x="479" y="896"/>
                    <a:pt x="871" y="1113"/>
                  </a:cubicBezTo>
                  <a:cubicBezTo>
                    <a:pt x="871" y="1113"/>
                    <a:pt x="989" y="1142"/>
                    <a:pt x="1131" y="1142"/>
                  </a:cubicBezTo>
                  <a:cubicBezTo>
                    <a:pt x="1360" y="1142"/>
                    <a:pt x="1651" y="1068"/>
                    <a:pt x="1611" y="678"/>
                  </a:cubicBezTo>
                  <a:cubicBezTo>
                    <a:pt x="1580" y="272"/>
                    <a:pt x="1234" y="0"/>
                    <a:pt x="87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2" name="Google Shape;1292;p58"/>
            <p:cNvSpPr/>
            <p:nvPr/>
          </p:nvSpPr>
          <p:spPr>
            <a:xfrm>
              <a:off x="3148950" y="2701788"/>
              <a:ext cx="41500" cy="31525"/>
            </a:xfrm>
            <a:custGeom>
              <a:avLst/>
              <a:gdLst/>
              <a:ahLst/>
              <a:cxnLst/>
              <a:rect l="l" t="t" r="r" b="b"/>
              <a:pathLst>
                <a:path w="1660" h="1261" extrusionOk="0">
                  <a:moveTo>
                    <a:pt x="887" y="0"/>
                  </a:moveTo>
                  <a:cubicBezTo>
                    <a:pt x="362" y="0"/>
                    <a:pt x="1" y="524"/>
                    <a:pt x="224" y="1010"/>
                  </a:cubicBezTo>
                  <a:cubicBezTo>
                    <a:pt x="294" y="1190"/>
                    <a:pt x="412" y="1260"/>
                    <a:pt x="548" y="1260"/>
                  </a:cubicBezTo>
                  <a:cubicBezTo>
                    <a:pt x="790" y="1260"/>
                    <a:pt x="1087" y="1037"/>
                    <a:pt x="1268" y="814"/>
                  </a:cubicBezTo>
                  <a:cubicBezTo>
                    <a:pt x="1268" y="814"/>
                    <a:pt x="1660" y="53"/>
                    <a:pt x="1007" y="9"/>
                  </a:cubicBezTo>
                  <a:cubicBezTo>
                    <a:pt x="966" y="3"/>
                    <a:pt x="926" y="0"/>
                    <a:pt x="887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3" name="Google Shape;1293;p58"/>
            <p:cNvSpPr/>
            <p:nvPr/>
          </p:nvSpPr>
          <p:spPr>
            <a:xfrm>
              <a:off x="3289425" y="2639913"/>
              <a:ext cx="47350" cy="27300"/>
            </a:xfrm>
            <a:custGeom>
              <a:avLst/>
              <a:gdLst/>
              <a:ahLst/>
              <a:cxnLst/>
              <a:rect l="l" t="t" r="r" b="b"/>
              <a:pathLst>
                <a:path w="1894" h="1092" extrusionOk="0">
                  <a:moveTo>
                    <a:pt x="908" y="0"/>
                  </a:moveTo>
                  <a:cubicBezTo>
                    <a:pt x="646" y="0"/>
                    <a:pt x="388" y="142"/>
                    <a:pt x="262" y="417"/>
                  </a:cubicBezTo>
                  <a:cubicBezTo>
                    <a:pt x="1" y="896"/>
                    <a:pt x="653" y="1092"/>
                    <a:pt x="1089" y="1092"/>
                  </a:cubicBezTo>
                  <a:cubicBezTo>
                    <a:pt x="1089" y="1092"/>
                    <a:pt x="1894" y="874"/>
                    <a:pt x="1524" y="352"/>
                  </a:cubicBezTo>
                  <a:cubicBezTo>
                    <a:pt x="1379" y="115"/>
                    <a:pt x="1143" y="0"/>
                    <a:pt x="908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4" name="Google Shape;1294;p58"/>
            <p:cNvSpPr/>
            <p:nvPr/>
          </p:nvSpPr>
          <p:spPr>
            <a:xfrm>
              <a:off x="3354150" y="2664063"/>
              <a:ext cx="40925" cy="29100"/>
            </a:xfrm>
            <a:custGeom>
              <a:avLst/>
              <a:gdLst/>
              <a:ahLst/>
              <a:cxnLst/>
              <a:rect l="l" t="t" r="r" b="b"/>
              <a:pathLst>
                <a:path w="1637" h="1164" extrusionOk="0">
                  <a:moveTo>
                    <a:pt x="861" y="0"/>
                  </a:moveTo>
                  <a:cubicBezTo>
                    <a:pt x="725" y="0"/>
                    <a:pt x="585" y="39"/>
                    <a:pt x="458" y="126"/>
                  </a:cubicBezTo>
                  <a:cubicBezTo>
                    <a:pt x="1" y="409"/>
                    <a:pt x="458" y="909"/>
                    <a:pt x="849" y="1127"/>
                  </a:cubicBezTo>
                  <a:cubicBezTo>
                    <a:pt x="849" y="1127"/>
                    <a:pt x="984" y="1163"/>
                    <a:pt x="1139" y="1163"/>
                  </a:cubicBezTo>
                  <a:cubicBezTo>
                    <a:pt x="1365" y="1163"/>
                    <a:pt x="1637" y="1087"/>
                    <a:pt x="1611" y="713"/>
                  </a:cubicBezTo>
                  <a:cubicBezTo>
                    <a:pt x="1595" y="298"/>
                    <a:pt x="1239" y="0"/>
                    <a:pt x="86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5" name="Google Shape;1295;p58"/>
            <p:cNvSpPr/>
            <p:nvPr/>
          </p:nvSpPr>
          <p:spPr>
            <a:xfrm>
              <a:off x="3125150" y="2809513"/>
              <a:ext cx="28725" cy="28650"/>
            </a:xfrm>
            <a:custGeom>
              <a:avLst/>
              <a:gdLst/>
              <a:ahLst/>
              <a:cxnLst/>
              <a:rect l="l" t="t" r="r" b="b"/>
              <a:pathLst>
                <a:path w="1149" h="1146" extrusionOk="0">
                  <a:moveTo>
                    <a:pt x="540" y="0"/>
                  </a:moveTo>
                  <a:cubicBezTo>
                    <a:pt x="455" y="0"/>
                    <a:pt x="366" y="43"/>
                    <a:pt x="283" y="161"/>
                  </a:cubicBezTo>
                  <a:cubicBezTo>
                    <a:pt x="1" y="531"/>
                    <a:pt x="218" y="1096"/>
                    <a:pt x="697" y="1140"/>
                  </a:cubicBezTo>
                  <a:cubicBezTo>
                    <a:pt x="722" y="1144"/>
                    <a:pt x="746" y="1145"/>
                    <a:pt x="769" y="1145"/>
                  </a:cubicBezTo>
                  <a:cubicBezTo>
                    <a:pt x="1149" y="1145"/>
                    <a:pt x="1103" y="642"/>
                    <a:pt x="980" y="313"/>
                  </a:cubicBezTo>
                  <a:cubicBezTo>
                    <a:pt x="980" y="313"/>
                    <a:pt x="771" y="0"/>
                    <a:pt x="54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6" name="Google Shape;1296;p58"/>
            <p:cNvSpPr/>
            <p:nvPr/>
          </p:nvSpPr>
          <p:spPr>
            <a:xfrm>
              <a:off x="3132900" y="2752463"/>
              <a:ext cx="24925" cy="27800"/>
            </a:xfrm>
            <a:custGeom>
              <a:avLst/>
              <a:gdLst/>
              <a:ahLst/>
              <a:cxnLst/>
              <a:rect l="l" t="t" r="r" b="b"/>
              <a:pathLst>
                <a:path w="997" h="1112" extrusionOk="0">
                  <a:moveTo>
                    <a:pt x="343" y="0"/>
                  </a:moveTo>
                  <a:cubicBezTo>
                    <a:pt x="63" y="0"/>
                    <a:pt x="1" y="438"/>
                    <a:pt x="39" y="724"/>
                  </a:cubicBezTo>
                  <a:cubicBezTo>
                    <a:pt x="39" y="724"/>
                    <a:pt x="186" y="1112"/>
                    <a:pt x="417" y="1112"/>
                  </a:cubicBezTo>
                  <a:cubicBezTo>
                    <a:pt x="481" y="1112"/>
                    <a:pt x="551" y="1082"/>
                    <a:pt x="626" y="1007"/>
                  </a:cubicBezTo>
                  <a:cubicBezTo>
                    <a:pt x="996" y="724"/>
                    <a:pt x="887" y="180"/>
                    <a:pt x="474" y="28"/>
                  </a:cubicBezTo>
                  <a:cubicBezTo>
                    <a:pt x="426" y="9"/>
                    <a:pt x="382" y="0"/>
                    <a:pt x="343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7" name="Google Shape;1297;p58"/>
            <p:cNvSpPr/>
            <p:nvPr/>
          </p:nvSpPr>
          <p:spPr>
            <a:xfrm>
              <a:off x="3239975" y="2638513"/>
              <a:ext cx="35325" cy="20550"/>
            </a:xfrm>
            <a:custGeom>
              <a:avLst/>
              <a:gdLst/>
              <a:ahLst/>
              <a:cxnLst/>
              <a:rect l="l" t="t" r="r" b="b"/>
              <a:pathLst>
                <a:path w="1413" h="822" extrusionOk="0">
                  <a:moveTo>
                    <a:pt x="633" y="1"/>
                  </a:moveTo>
                  <a:cubicBezTo>
                    <a:pt x="395" y="1"/>
                    <a:pt x="165" y="145"/>
                    <a:pt x="86" y="408"/>
                  </a:cubicBezTo>
                  <a:cubicBezTo>
                    <a:pt x="0" y="715"/>
                    <a:pt x="290" y="822"/>
                    <a:pt x="577" y="822"/>
                  </a:cubicBezTo>
                  <a:cubicBezTo>
                    <a:pt x="655" y="822"/>
                    <a:pt x="733" y="814"/>
                    <a:pt x="804" y="800"/>
                  </a:cubicBezTo>
                  <a:cubicBezTo>
                    <a:pt x="804" y="800"/>
                    <a:pt x="1413" y="539"/>
                    <a:pt x="1065" y="191"/>
                  </a:cubicBezTo>
                  <a:cubicBezTo>
                    <a:pt x="945" y="62"/>
                    <a:pt x="787" y="1"/>
                    <a:pt x="633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8" name="Google Shape;1298;p58"/>
            <p:cNvSpPr/>
            <p:nvPr/>
          </p:nvSpPr>
          <p:spPr>
            <a:xfrm>
              <a:off x="3178875" y="2658513"/>
              <a:ext cx="40950" cy="31650"/>
            </a:xfrm>
            <a:custGeom>
              <a:avLst/>
              <a:gdLst/>
              <a:ahLst/>
              <a:cxnLst/>
              <a:rect l="l" t="t" r="r" b="b"/>
              <a:pathLst>
                <a:path w="1638" h="1266" extrusionOk="0">
                  <a:moveTo>
                    <a:pt x="1301" y="0"/>
                  </a:moveTo>
                  <a:cubicBezTo>
                    <a:pt x="1062" y="0"/>
                    <a:pt x="690" y="316"/>
                    <a:pt x="441" y="565"/>
                  </a:cubicBezTo>
                  <a:cubicBezTo>
                    <a:pt x="441" y="565"/>
                    <a:pt x="1" y="1266"/>
                    <a:pt x="521" y="1266"/>
                  </a:cubicBezTo>
                  <a:cubicBezTo>
                    <a:pt x="543" y="1266"/>
                    <a:pt x="567" y="1264"/>
                    <a:pt x="593" y="1262"/>
                  </a:cubicBezTo>
                  <a:cubicBezTo>
                    <a:pt x="1202" y="1175"/>
                    <a:pt x="1638" y="609"/>
                    <a:pt x="1507" y="174"/>
                  </a:cubicBezTo>
                  <a:cubicBezTo>
                    <a:pt x="1470" y="50"/>
                    <a:pt x="1396" y="0"/>
                    <a:pt x="1301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299" name="Google Shape;1299;p58"/>
            <p:cNvSpPr/>
            <p:nvPr/>
          </p:nvSpPr>
          <p:spPr>
            <a:xfrm>
              <a:off x="3424425" y="2724488"/>
              <a:ext cx="27125" cy="38825"/>
            </a:xfrm>
            <a:custGeom>
              <a:avLst/>
              <a:gdLst/>
              <a:ahLst/>
              <a:cxnLst/>
              <a:rect l="l" t="t" r="r" b="b"/>
              <a:pathLst>
                <a:path w="1085" h="1553" extrusionOk="0">
                  <a:moveTo>
                    <a:pt x="320" y="0"/>
                  </a:moveTo>
                  <a:cubicBezTo>
                    <a:pt x="1" y="0"/>
                    <a:pt x="29" y="662"/>
                    <a:pt x="149" y="1103"/>
                  </a:cubicBezTo>
                  <a:cubicBezTo>
                    <a:pt x="149" y="1103"/>
                    <a:pt x="356" y="1553"/>
                    <a:pt x="578" y="1553"/>
                  </a:cubicBezTo>
                  <a:cubicBezTo>
                    <a:pt x="653" y="1553"/>
                    <a:pt x="730" y="1502"/>
                    <a:pt x="802" y="1364"/>
                  </a:cubicBezTo>
                  <a:cubicBezTo>
                    <a:pt x="1085" y="820"/>
                    <a:pt x="823" y="124"/>
                    <a:pt x="410" y="15"/>
                  </a:cubicBezTo>
                  <a:cubicBezTo>
                    <a:pt x="377" y="5"/>
                    <a:pt x="347" y="0"/>
                    <a:pt x="320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0" name="Google Shape;1300;p58"/>
            <p:cNvSpPr/>
            <p:nvPr/>
          </p:nvSpPr>
          <p:spPr>
            <a:xfrm>
              <a:off x="3147250" y="2865888"/>
              <a:ext cx="30700" cy="23975"/>
            </a:xfrm>
            <a:custGeom>
              <a:avLst/>
              <a:gdLst/>
              <a:ahLst/>
              <a:cxnLst/>
              <a:rect l="l" t="t" r="r" b="b"/>
              <a:pathLst>
                <a:path w="1228" h="959" extrusionOk="0">
                  <a:moveTo>
                    <a:pt x="435" y="0"/>
                  </a:moveTo>
                  <a:cubicBezTo>
                    <a:pt x="331" y="0"/>
                    <a:pt x="239" y="54"/>
                    <a:pt x="183" y="190"/>
                  </a:cubicBezTo>
                  <a:cubicBezTo>
                    <a:pt x="0" y="556"/>
                    <a:pt x="290" y="959"/>
                    <a:pt x="666" y="959"/>
                  </a:cubicBezTo>
                  <a:cubicBezTo>
                    <a:pt x="693" y="959"/>
                    <a:pt x="721" y="956"/>
                    <a:pt x="748" y="952"/>
                  </a:cubicBezTo>
                  <a:cubicBezTo>
                    <a:pt x="1227" y="887"/>
                    <a:pt x="966" y="321"/>
                    <a:pt x="966" y="321"/>
                  </a:cubicBezTo>
                  <a:cubicBezTo>
                    <a:pt x="829" y="156"/>
                    <a:pt x="614" y="0"/>
                    <a:pt x="4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1" name="Google Shape;1301;p58"/>
            <p:cNvSpPr/>
            <p:nvPr/>
          </p:nvSpPr>
          <p:spPr>
            <a:xfrm>
              <a:off x="3435750" y="2792838"/>
              <a:ext cx="24375" cy="26150"/>
            </a:xfrm>
            <a:custGeom>
              <a:avLst/>
              <a:gdLst/>
              <a:ahLst/>
              <a:cxnLst/>
              <a:rect l="l" t="t" r="r" b="b"/>
              <a:pathLst>
                <a:path w="975" h="1046" extrusionOk="0">
                  <a:moveTo>
                    <a:pt x="625" y="1"/>
                  </a:moveTo>
                  <a:cubicBezTo>
                    <a:pt x="588" y="1"/>
                    <a:pt x="546" y="8"/>
                    <a:pt x="501" y="23"/>
                  </a:cubicBezTo>
                  <a:cubicBezTo>
                    <a:pt x="88" y="153"/>
                    <a:pt x="1" y="697"/>
                    <a:pt x="349" y="958"/>
                  </a:cubicBezTo>
                  <a:cubicBezTo>
                    <a:pt x="425" y="1021"/>
                    <a:pt x="495" y="1046"/>
                    <a:pt x="557" y="1046"/>
                  </a:cubicBezTo>
                  <a:cubicBezTo>
                    <a:pt x="799" y="1046"/>
                    <a:pt x="936" y="676"/>
                    <a:pt x="936" y="676"/>
                  </a:cubicBezTo>
                  <a:cubicBezTo>
                    <a:pt x="975" y="406"/>
                    <a:pt x="911" y="1"/>
                    <a:pt x="625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2" name="Google Shape;1302;p58"/>
            <p:cNvSpPr/>
            <p:nvPr/>
          </p:nvSpPr>
          <p:spPr>
            <a:xfrm>
              <a:off x="3245500" y="2943538"/>
              <a:ext cx="30900" cy="21775"/>
            </a:xfrm>
            <a:custGeom>
              <a:avLst/>
              <a:gdLst/>
              <a:ahLst/>
              <a:cxnLst/>
              <a:rect l="l" t="t" r="r" b="b"/>
              <a:pathLst>
                <a:path w="1236" h="871" extrusionOk="0">
                  <a:moveTo>
                    <a:pt x="341" y="1"/>
                  </a:moveTo>
                  <a:cubicBezTo>
                    <a:pt x="163" y="1"/>
                    <a:pt x="17" y="76"/>
                    <a:pt x="17" y="305"/>
                  </a:cubicBezTo>
                  <a:cubicBezTo>
                    <a:pt x="1" y="630"/>
                    <a:pt x="265" y="871"/>
                    <a:pt x="545" y="871"/>
                  </a:cubicBezTo>
                  <a:cubicBezTo>
                    <a:pt x="639" y="871"/>
                    <a:pt x="734" y="844"/>
                    <a:pt x="822" y="783"/>
                  </a:cubicBezTo>
                  <a:cubicBezTo>
                    <a:pt x="1235" y="522"/>
                    <a:pt x="778" y="109"/>
                    <a:pt x="778" y="109"/>
                  </a:cubicBezTo>
                  <a:cubicBezTo>
                    <a:pt x="652" y="50"/>
                    <a:pt x="486" y="1"/>
                    <a:pt x="341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3" name="Google Shape;1303;p58"/>
            <p:cNvSpPr/>
            <p:nvPr/>
          </p:nvSpPr>
          <p:spPr>
            <a:xfrm>
              <a:off x="3297575" y="2945713"/>
              <a:ext cx="34850" cy="20950"/>
            </a:xfrm>
            <a:custGeom>
              <a:avLst/>
              <a:gdLst/>
              <a:ahLst/>
              <a:cxnLst/>
              <a:rect l="l" t="t" r="r" b="b"/>
              <a:pathLst>
                <a:path w="1394" h="838" extrusionOk="0">
                  <a:moveTo>
                    <a:pt x="763" y="0"/>
                  </a:moveTo>
                  <a:cubicBezTo>
                    <a:pt x="458" y="22"/>
                    <a:pt x="1" y="196"/>
                    <a:pt x="219" y="544"/>
                  </a:cubicBezTo>
                  <a:cubicBezTo>
                    <a:pt x="306" y="740"/>
                    <a:pt x="491" y="838"/>
                    <a:pt x="678" y="838"/>
                  </a:cubicBezTo>
                  <a:cubicBezTo>
                    <a:pt x="866" y="838"/>
                    <a:pt x="1056" y="740"/>
                    <a:pt x="1154" y="544"/>
                  </a:cubicBezTo>
                  <a:cubicBezTo>
                    <a:pt x="1393" y="131"/>
                    <a:pt x="763" y="0"/>
                    <a:pt x="763" y="0"/>
                  </a:cubicBezTo>
                  <a:close/>
                </a:path>
              </a:pathLst>
            </a:custGeom>
            <a:grpFill/>
            <a:ln w="12500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4" name="Google Shape;1304;p58"/>
            <p:cNvSpPr/>
            <p:nvPr/>
          </p:nvSpPr>
          <p:spPr>
            <a:xfrm>
              <a:off x="3405300" y="2888488"/>
              <a:ext cx="29450" cy="23275"/>
            </a:xfrm>
            <a:custGeom>
              <a:avLst/>
              <a:gdLst/>
              <a:ahLst/>
              <a:cxnLst/>
              <a:rect l="l" t="t" r="r" b="b"/>
              <a:pathLst>
                <a:path w="1178" h="931" extrusionOk="0">
                  <a:moveTo>
                    <a:pt x="796" y="0"/>
                  </a:moveTo>
                  <a:cubicBezTo>
                    <a:pt x="623" y="0"/>
                    <a:pt x="435" y="113"/>
                    <a:pt x="435" y="113"/>
                  </a:cubicBezTo>
                  <a:cubicBezTo>
                    <a:pt x="218" y="353"/>
                    <a:pt x="0" y="788"/>
                    <a:pt x="392" y="897"/>
                  </a:cubicBezTo>
                  <a:cubicBezTo>
                    <a:pt x="454" y="920"/>
                    <a:pt x="516" y="930"/>
                    <a:pt x="576" y="930"/>
                  </a:cubicBezTo>
                  <a:cubicBezTo>
                    <a:pt x="911" y="930"/>
                    <a:pt x="1177" y="595"/>
                    <a:pt x="1066" y="244"/>
                  </a:cubicBezTo>
                  <a:cubicBezTo>
                    <a:pt x="1030" y="56"/>
                    <a:pt x="917" y="0"/>
                    <a:pt x="796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5" name="Google Shape;1305;p58"/>
            <p:cNvSpPr/>
            <p:nvPr/>
          </p:nvSpPr>
          <p:spPr>
            <a:xfrm>
              <a:off x="3428675" y="2842738"/>
              <a:ext cx="26675" cy="27375"/>
            </a:xfrm>
            <a:custGeom>
              <a:avLst/>
              <a:gdLst/>
              <a:ahLst/>
              <a:cxnLst/>
              <a:rect l="l" t="t" r="r" b="b"/>
              <a:pathLst>
                <a:path w="1067" h="1095" extrusionOk="0">
                  <a:moveTo>
                    <a:pt x="709" y="1"/>
                  </a:moveTo>
                  <a:cubicBezTo>
                    <a:pt x="532" y="1"/>
                    <a:pt x="327" y="246"/>
                    <a:pt x="327" y="246"/>
                  </a:cubicBezTo>
                  <a:cubicBezTo>
                    <a:pt x="153" y="551"/>
                    <a:pt x="1" y="1095"/>
                    <a:pt x="371" y="1095"/>
                  </a:cubicBezTo>
                  <a:cubicBezTo>
                    <a:pt x="784" y="1029"/>
                    <a:pt x="1067" y="594"/>
                    <a:pt x="915" y="203"/>
                  </a:cubicBezTo>
                  <a:cubicBezTo>
                    <a:pt x="867" y="52"/>
                    <a:pt x="791" y="1"/>
                    <a:pt x="709" y="1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6" name="Google Shape;1306;p58"/>
            <p:cNvSpPr/>
            <p:nvPr/>
          </p:nvSpPr>
          <p:spPr>
            <a:xfrm>
              <a:off x="3354700" y="2933738"/>
              <a:ext cx="33475" cy="20925"/>
            </a:xfrm>
            <a:custGeom>
              <a:avLst/>
              <a:gdLst/>
              <a:ahLst/>
              <a:cxnLst/>
              <a:rect l="l" t="t" r="r" b="b"/>
              <a:pathLst>
                <a:path w="1339" h="837" extrusionOk="0">
                  <a:moveTo>
                    <a:pt x="732" y="0"/>
                  </a:moveTo>
                  <a:cubicBezTo>
                    <a:pt x="723" y="0"/>
                    <a:pt x="719" y="0"/>
                    <a:pt x="719" y="0"/>
                  </a:cubicBezTo>
                  <a:cubicBezTo>
                    <a:pt x="414" y="87"/>
                    <a:pt x="1" y="349"/>
                    <a:pt x="305" y="653"/>
                  </a:cubicBezTo>
                  <a:cubicBezTo>
                    <a:pt x="406" y="779"/>
                    <a:pt x="548" y="837"/>
                    <a:pt x="692" y="837"/>
                  </a:cubicBezTo>
                  <a:cubicBezTo>
                    <a:pt x="921" y="837"/>
                    <a:pt x="1152" y="690"/>
                    <a:pt x="1219" y="436"/>
                  </a:cubicBezTo>
                  <a:cubicBezTo>
                    <a:pt x="1338" y="18"/>
                    <a:pt x="823" y="0"/>
                    <a:pt x="732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7" name="Google Shape;1307;p58"/>
            <p:cNvSpPr/>
            <p:nvPr/>
          </p:nvSpPr>
          <p:spPr>
            <a:xfrm>
              <a:off x="3393875" y="2696488"/>
              <a:ext cx="31125" cy="23525"/>
            </a:xfrm>
            <a:custGeom>
              <a:avLst/>
              <a:gdLst/>
              <a:ahLst/>
              <a:cxnLst/>
              <a:rect l="l" t="t" r="r" b="b"/>
              <a:pathLst>
                <a:path w="1245" h="941" extrusionOk="0">
                  <a:moveTo>
                    <a:pt x="635" y="0"/>
                  </a:moveTo>
                  <a:cubicBezTo>
                    <a:pt x="583" y="0"/>
                    <a:pt x="531" y="8"/>
                    <a:pt x="479" y="26"/>
                  </a:cubicBezTo>
                  <a:cubicBezTo>
                    <a:pt x="0" y="134"/>
                    <a:pt x="348" y="678"/>
                    <a:pt x="348" y="678"/>
                  </a:cubicBezTo>
                  <a:cubicBezTo>
                    <a:pt x="474" y="817"/>
                    <a:pt x="673" y="940"/>
                    <a:pt x="843" y="940"/>
                  </a:cubicBezTo>
                  <a:cubicBezTo>
                    <a:pt x="967" y="940"/>
                    <a:pt x="1077" y="875"/>
                    <a:pt x="1132" y="700"/>
                  </a:cubicBezTo>
                  <a:cubicBezTo>
                    <a:pt x="1245" y="342"/>
                    <a:pt x="966" y="0"/>
                    <a:pt x="635" y="0"/>
                  </a:cubicBezTo>
                  <a:close/>
                </a:path>
              </a:pathLst>
            </a:custGeom>
            <a:grpFill/>
            <a:ln w="6525" cap="flat" cmpd="sng">
              <a:solidFill>
                <a:schemeClr val="accent2"/>
              </a:solidFill>
              <a:prstDash val="solid"/>
              <a:miter lim="217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8" name="Google Shape;1308;p58"/>
            <p:cNvSpPr/>
            <p:nvPr/>
          </p:nvSpPr>
          <p:spPr>
            <a:xfrm>
              <a:off x="3259500" y="2562213"/>
              <a:ext cx="68350" cy="40925"/>
            </a:xfrm>
            <a:custGeom>
              <a:avLst/>
              <a:gdLst/>
              <a:ahLst/>
              <a:cxnLst/>
              <a:rect l="l" t="t" r="r" b="b"/>
              <a:pathLst>
                <a:path w="2734" h="1637" extrusionOk="0">
                  <a:moveTo>
                    <a:pt x="1705" y="0"/>
                  </a:moveTo>
                  <a:cubicBezTo>
                    <a:pt x="1515" y="0"/>
                    <a:pt x="1322" y="25"/>
                    <a:pt x="1154" y="66"/>
                  </a:cubicBezTo>
                  <a:cubicBezTo>
                    <a:pt x="1154" y="66"/>
                    <a:pt x="1" y="632"/>
                    <a:pt x="719" y="1284"/>
                  </a:cubicBezTo>
                  <a:cubicBezTo>
                    <a:pt x="937" y="1526"/>
                    <a:pt x="1223" y="1637"/>
                    <a:pt x="1507" y="1637"/>
                  </a:cubicBezTo>
                  <a:cubicBezTo>
                    <a:pt x="1990" y="1637"/>
                    <a:pt x="2467" y="1318"/>
                    <a:pt x="2590" y="784"/>
                  </a:cubicBezTo>
                  <a:cubicBezTo>
                    <a:pt x="2734" y="193"/>
                    <a:pt x="2232" y="0"/>
                    <a:pt x="1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09" name="Google Shape;1309;p58"/>
            <p:cNvSpPr/>
            <p:nvPr/>
          </p:nvSpPr>
          <p:spPr>
            <a:xfrm>
              <a:off x="3507625" y="2753813"/>
              <a:ext cx="45650" cy="54175"/>
            </a:xfrm>
            <a:custGeom>
              <a:avLst/>
              <a:gdLst/>
              <a:ahLst/>
              <a:cxnLst/>
              <a:rect l="l" t="t" r="r" b="b"/>
              <a:pathLst>
                <a:path w="1826" h="2167" extrusionOk="0">
                  <a:moveTo>
                    <a:pt x="705" y="0"/>
                  </a:moveTo>
                  <a:cubicBezTo>
                    <a:pt x="216" y="0"/>
                    <a:pt x="1" y="774"/>
                    <a:pt x="19" y="1344"/>
                  </a:cubicBezTo>
                  <a:cubicBezTo>
                    <a:pt x="19" y="1344"/>
                    <a:pt x="221" y="2167"/>
                    <a:pt x="719" y="2167"/>
                  </a:cubicBezTo>
                  <a:cubicBezTo>
                    <a:pt x="833" y="2167"/>
                    <a:pt x="962" y="2124"/>
                    <a:pt x="1107" y="2019"/>
                  </a:cubicBezTo>
                  <a:cubicBezTo>
                    <a:pt x="1825" y="1562"/>
                    <a:pt x="1782" y="474"/>
                    <a:pt x="998" y="82"/>
                  </a:cubicBezTo>
                  <a:cubicBezTo>
                    <a:pt x="892" y="26"/>
                    <a:pt x="794" y="0"/>
                    <a:pt x="70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0" name="Google Shape;1310;p58"/>
            <p:cNvSpPr/>
            <p:nvPr/>
          </p:nvSpPr>
          <p:spPr>
            <a:xfrm>
              <a:off x="3388425" y="2971663"/>
              <a:ext cx="62925" cy="46075"/>
            </a:xfrm>
            <a:custGeom>
              <a:avLst/>
              <a:gdLst/>
              <a:ahLst/>
              <a:cxnLst/>
              <a:rect l="l" t="t" r="r" b="b"/>
              <a:pathLst>
                <a:path w="2517" h="1843" extrusionOk="0">
                  <a:moveTo>
                    <a:pt x="1804" y="1"/>
                  </a:moveTo>
                  <a:cubicBezTo>
                    <a:pt x="1454" y="1"/>
                    <a:pt x="1014" y="250"/>
                    <a:pt x="719" y="507"/>
                  </a:cubicBezTo>
                  <a:cubicBezTo>
                    <a:pt x="719" y="507"/>
                    <a:pt x="1" y="1573"/>
                    <a:pt x="936" y="1791"/>
                  </a:cubicBezTo>
                  <a:cubicBezTo>
                    <a:pt x="1049" y="1826"/>
                    <a:pt x="1160" y="1843"/>
                    <a:pt x="1269" y="1843"/>
                  </a:cubicBezTo>
                  <a:cubicBezTo>
                    <a:pt x="1958" y="1843"/>
                    <a:pt x="2517" y="1175"/>
                    <a:pt x="2329" y="442"/>
                  </a:cubicBezTo>
                  <a:cubicBezTo>
                    <a:pt x="2248" y="121"/>
                    <a:pt x="2048" y="1"/>
                    <a:pt x="180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1" name="Google Shape;1311;p58"/>
            <p:cNvSpPr/>
            <p:nvPr/>
          </p:nvSpPr>
          <p:spPr>
            <a:xfrm>
              <a:off x="3301400" y="3001388"/>
              <a:ext cx="69500" cy="40575"/>
            </a:xfrm>
            <a:custGeom>
              <a:avLst/>
              <a:gdLst/>
              <a:ahLst/>
              <a:cxnLst/>
              <a:rect l="l" t="t" r="r" b="b"/>
              <a:pathLst>
                <a:path w="2780" h="1623" extrusionOk="0">
                  <a:moveTo>
                    <a:pt x="1608" y="0"/>
                  </a:moveTo>
                  <a:cubicBezTo>
                    <a:pt x="1458" y="0"/>
                    <a:pt x="1309" y="14"/>
                    <a:pt x="1175" y="36"/>
                  </a:cubicBezTo>
                  <a:cubicBezTo>
                    <a:pt x="1175" y="36"/>
                    <a:pt x="0" y="580"/>
                    <a:pt x="697" y="1233"/>
                  </a:cubicBezTo>
                  <a:cubicBezTo>
                    <a:pt x="920" y="1499"/>
                    <a:pt x="1225" y="1623"/>
                    <a:pt x="1527" y="1623"/>
                  </a:cubicBezTo>
                  <a:cubicBezTo>
                    <a:pt x="1989" y="1623"/>
                    <a:pt x="2445" y="1333"/>
                    <a:pt x="2589" y="819"/>
                  </a:cubicBezTo>
                  <a:cubicBezTo>
                    <a:pt x="2780" y="197"/>
                    <a:pt x="2187" y="0"/>
                    <a:pt x="160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3423775" y="2612513"/>
              <a:ext cx="51925" cy="36725"/>
            </a:xfrm>
            <a:custGeom>
              <a:avLst/>
              <a:gdLst/>
              <a:ahLst/>
              <a:cxnLst/>
              <a:rect l="l" t="t" r="r" b="b"/>
              <a:pathLst>
                <a:path w="2077" h="1469" extrusionOk="0">
                  <a:moveTo>
                    <a:pt x="1097" y="0"/>
                  </a:moveTo>
                  <a:cubicBezTo>
                    <a:pt x="925" y="0"/>
                    <a:pt x="748" y="52"/>
                    <a:pt x="588" y="164"/>
                  </a:cubicBezTo>
                  <a:cubicBezTo>
                    <a:pt x="1" y="534"/>
                    <a:pt x="588" y="1144"/>
                    <a:pt x="1067" y="1426"/>
                  </a:cubicBezTo>
                  <a:cubicBezTo>
                    <a:pt x="1067" y="1426"/>
                    <a:pt x="1234" y="1468"/>
                    <a:pt x="1429" y="1468"/>
                  </a:cubicBezTo>
                  <a:cubicBezTo>
                    <a:pt x="1722" y="1468"/>
                    <a:pt x="2077" y="1374"/>
                    <a:pt x="2024" y="904"/>
                  </a:cubicBezTo>
                  <a:cubicBezTo>
                    <a:pt x="1993" y="366"/>
                    <a:pt x="1558" y="0"/>
                    <a:pt x="1097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3487425" y="2681438"/>
              <a:ext cx="46275" cy="36175"/>
            </a:xfrm>
            <a:custGeom>
              <a:avLst/>
              <a:gdLst/>
              <a:ahLst/>
              <a:cxnLst/>
              <a:rect l="l" t="t" r="r" b="b"/>
              <a:pathLst>
                <a:path w="1851" h="1447" extrusionOk="0">
                  <a:moveTo>
                    <a:pt x="542" y="0"/>
                  </a:moveTo>
                  <a:cubicBezTo>
                    <a:pt x="340" y="0"/>
                    <a:pt x="148" y="94"/>
                    <a:pt x="109" y="432"/>
                  </a:cubicBezTo>
                  <a:cubicBezTo>
                    <a:pt x="0" y="977"/>
                    <a:pt x="423" y="1447"/>
                    <a:pt x="933" y="1447"/>
                  </a:cubicBezTo>
                  <a:cubicBezTo>
                    <a:pt x="1033" y="1447"/>
                    <a:pt x="1137" y="1428"/>
                    <a:pt x="1241" y="1389"/>
                  </a:cubicBezTo>
                  <a:cubicBezTo>
                    <a:pt x="1850" y="1193"/>
                    <a:pt x="1458" y="519"/>
                    <a:pt x="1067" y="149"/>
                  </a:cubicBezTo>
                  <a:cubicBezTo>
                    <a:pt x="1067" y="149"/>
                    <a:pt x="797" y="0"/>
                    <a:pt x="54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3468400" y="2925338"/>
              <a:ext cx="47500" cy="37450"/>
            </a:xfrm>
            <a:custGeom>
              <a:avLst/>
              <a:gdLst/>
              <a:ahLst/>
              <a:cxnLst/>
              <a:rect l="l" t="t" r="r" b="b"/>
              <a:pathLst>
                <a:path w="1900" h="1498" extrusionOk="0">
                  <a:moveTo>
                    <a:pt x="1280" y="0"/>
                  </a:moveTo>
                  <a:cubicBezTo>
                    <a:pt x="994" y="0"/>
                    <a:pt x="649" y="276"/>
                    <a:pt x="435" y="532"/>
                  </a:cubicBezTo>
                  <a:cubicBezTo>
                    <a:pt x="435" y="532"/>
                    <a:pt x="0" y="1446"/>
                    <a:pt x="762" y="1490"/>
                  </a:cubicBezTo>
                  <a:cubicBezTo>
                    <a:pt x="800" y="1495"/>
                    <a:pt x="838" y="1497"/>
                    <a:pt x="875" y="1497"/>
                  </a:cubicBezTo>
                  <a:cubicBezTo>
                    <a:pt x="1471" y="1497"/>
                    <a:pt x="1899" y="865"/>
                    <a:pt x="1654" y="271"/>
                  </a:cubicBezTo>
                  <a:cubicBezTo>
                    <a:pt x="1564" y="76"/>
                    <a:pt x="1430" y="0"/>
                    <a:pt x="128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3508650" y="2831988"/>
              <a:ext cx="37000" cy="60475"/>
            </a:xfrm>
            <a:custGeom>
              <a:avLst/>
              <a:gdLst/>
              <a:ahLst/>
              <a:cxnLst/>
              <a:rect l="l" t="t" r="r" b="b"/>
              <a:pathLst>
                <a:path w="1480" h="2419" extrusionOk="0">
                  <a:moveTo>
                    <a:pt x="985" y="0"/>
                  </a:moveTo>
                  <a:cubicBezTo>
                    <a:pt x="891" y="0"/>
                    <a:pt x="781" y="56"/>
                    <a:pt x="653" y="197"/>
                  </a:cubicBezTo>
                  <a:cubicBezTo>
                    <a:pt x="0" y="915"/>
                    <a:pt x="87" y="2003"/>
                    <a:pt x="653" y="2351"/>
                  </a:cubicBezTo>
                  <a:cubicBezTo>
                    <a:pt x="728" y="2397"/>
                    <a:pt x="797" y="2418"/>
                    <a:pt x="860" y="2418"/>
                  </a:cubicBezTo>
                  <a:cubicBezTo>
                    <a:pt x="1278" y="2418"/>
                    <a:pt x="1461" y="1514"/>
                    <a:pt x="1480" y="872"/>
                  </a:cubicBezTo>
                  <a:cubicBezTo>
                    <a:pt x="1480" y="872"/>
                    <a:pt x="1355" y="0"/>
                    <a:pt x="985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6" name="Google Shape;1316;p58"/>
            <p:cNvSpPr/>
            <p:nvPr/>
          </p:nvSpPr>
          <p:spPr>
            <a:xfrm>
              <a:off x="3159475" y="2981638"/>
              <a:ext cx="61975" cy="44300"/>
            </a:xfrm>
            <a:custGeom>
              <a:avLst/>
              <a:gdLst/>
              <a:ahLst/>
              <a:cxnLst/>
              <a:rect l="l" t="t" r="r" b="b"/>
              <a:pathLst>
                <a:path w="2479" h="1772" extrusionOk="0">
                  <a:moveTo>
                    <a:pt x="430" y="0"/>
                  </a:moveTo>
                  <a:cubicBezTo>
                    <a:pt x="189" y="0"/>
                    <a:pt x="0" y="113"/>
                    <a:pt x="107" y="521"/>
                  </a:cubicBezTo>
                  <a:cubicBezTo>
                    <a:pt x="303" y="1271"/>
                    <a:pt x="968" y="1771"/>
                    <a:pt x="1537" y="1771"/>
                  </a:cubicBezTo>
                  <a:cubicBezTo>
                    <a:pt x="1661" y="1771"/>
                    <a:pt x="1782" y="1747"/>
                    <a:pt x="1891" y="1696"/>
                  </a:cubicBezTo>
                  <a:cubicBezTo>
                    <a:pt x="2479" y="1435"/>
                    <a:pt x="1717" y="608"/>
                    <a:pt x="1108" y="173"/>
                  </a:cubicBezTo>
                  <a:cubicBezTo>
                    <a:pt x="1108" y="173"/>
                    <a:pt x="729" y="0"/>
                    <a:pt x="43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7" name="Google Shape;1317;p58"/>
            <p:cNvSpPr/>
            <p:nvPr/>
          </p:nvSpPr>
          <p:spPr>
            <a:xfrm>
              <a:off x="3349250" y="2573438"/>
              <a:ext cx="50900" cy="31100"/>
            </a:xfrm>
            <a:custGeom>
              <a:avLst/>
              <a:gdLst/>
              <a:ahLst/>
              <a:cxnLst/>
              <a:rect l="l" t="t" r="r" b="b"/>
              <a:pathLst>
                <a:path w="2036" h="1244" extrusionOk="0">
                  <a:moveTo>
                    <a:pt x="1092" y="1"/>
                  </a:moveTo>
                  <a:cubicBezTo>
                    <a:pt x="869" y="1"/>
                    <a:pt x="644" y="93"/>
                    <a:pt x="480" y="291"/>
                  </a:cubicBezTo>
                  <a:cubicBezTo>
                    <a:pt x="1" y="835"/>
                    <a:pt x="871" y="1227"/>
                    <a:pt x="871" y="1227"/>
                  </a:cubicBezTo>
                  <a:cubicBezTo>
                    <a:pt x="950" y="1238"/>
                    <a:pt x="1035" y="1244"/>
                    <a:pt x="1121" y="1244"/>
                  </a:cubicBezTo>
                  <a:cubicBezTo>
                    <a:pt x="1561" y="1244"/>
                    <a:pt x="2036" y="1087"/>
                    <a:pt x="1872" y="596"/>
                  </a:cubicBezTo>
                  <a:cubicBezTo>
                    <a:pt x="1767" y="215"/>
                    <a:pt x="1432" y="1"/>
                    <a:pt x="109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8" name="Google Shape;1318;p58"/>
            <p:cNvSpPr/>
            <p:nvPr/>
          </p:nvSpPr>
          <p:spPr>
            <a:xfrm>
              <a:off x="3096325" y="2937988"/>
              <a:ext cx="44250" cy="36800"/>
            </a:xfrm>
            <a:custGeom>
              <a:avLst/>
              <a:gdLst/>
              <a:ahLst/>
              <a:cxnLst/>
              <a:rect l="l" t="t" r="r" b="b"/>
              <a:pathLst>
                <a:path w="1770" h="1472" extrusionOk="0">
                  <a:moveTo>
                    <a:pt x="801" y="0"/>
                  </a:moveTo>
                  <a:cubicBezTo>
                    <a:pt x="774" y="0"/>
                    <a:pt x="746" y="2"/>
                    <a:pt x="718" y="4"/>
                  </a:cubicBezTo>
                  <a:cubicBezTo>
                    <a:pt x="0" y="4"/>
                    <a:pt x="305" y="897"/>
                    <a:pt x="305" y="897"/>
                  </a:cubicBezTo>
                  <a:cubicBezTo>
                    <a:pt x="481" y="1174"/>
                    <a:pt x="794" y="1472"/>
                    <a:pt x="1073" y="1472"/>
                  </a:cubicBezTo>
                  <a:cubicBezTo>
                    <a:pt x="1209" y="1472"/>
                    <a:pt x="1337" y="1401"/>
                    <a:pt x="1436" y="1223"/>
                  </a:cubicBezTo>
                  <a:cubicBezTo>
                    <a:pt x="1770" y="681"/>
                    <a:pt x="1405" y="0"/>
                    <a:pt x="80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19" name="Google Shape;1319;p58"/>
            <p:cNvSpPr/>
            <p:nvPr/>
          </p:nvSpPr>
          <p:spPr>
            <a:xfrm>
              <a:off x="3193700" y="2578263"/>
              <a:ext cx="51150" cy="32400"/>
            </a:xfrm>
            <a:custGeom>
              <a:avLst/>
              <a:gdLst/>
              <a:ahLst/>
              <a:cxnLst/>
              <a:rect l="l" t="t" r="r" b="b"/>
              <a:pathLst>
                <a:path w="2046" h="1296" extrusionOk="0">
                  <a:moveTo>
                    <a:pt x="1003" y="0"/>
                  </a:moveTo>
                  <a:cubicBezTo>
                    <a:pt x="670" y="0"/>
                    <a:pt x="342" y="206"/>
                    <a:pt x="240" y="577"/>
                  </a:cubicBezTo>
                  <a:cubicBezTo>
                    <a:pt x="0" y="1273"/>
                    <a:pt x="958" y="1295"/>
                    <a:pt x="958" y="1295"/>
                  </a:cubicBezTo>
                  <a:cubicBezTo>
                    <a:pt x="1414" y="1186"/>
                    <a:pt x="2045" y="795"/>
                    <a:pt x="1632" y="316"/>
                  </a:cubicBezTo>
                  <a:cubicBezTo>
                    <a:pt x="1471" y="101"/>
                    <a:pt x="1236" y="0"/>
                    <a:pt x="100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0" name="Google Shape;1320;p58"/>
            <p:cNvSpPr/>
            <p:nvPr/>
          </p:nvSpPr>
          <p:spPr>
            <a:xfrm>
              <a:off x="3124700" y="2616813"/>
              <a:ext cx="45075" cy="34950"/>
            </a:xfrm>
            <a:custGeom>
              <a:avLst/>
              <a:gdLst/>
              <a:ahLst/>
              <a:cxnLst/>
              <a:rect l="l" t="t" r="r" b="b"/>
              <a:pathLst>
                <a:path w="1803" h="1398" extrusionOk="0">
                  <a:moveTo>
                    <a:pt x="896" y="0"/>
                  </a:moveTo>
                  <a:cubicBezTo>
                    <a:pt x="404" y="0"/>
                    <a:pt x="0" y="466"/>
                    <a:pt x="127" y="993"/>
                  </a:cubicBezTo>
                  <a:cubicBezTo>
                    <a:pt x="194" y="1309"/>
                    <a:pt x="392" y="1398"/>
                    <a:pt x="592" y="1398"/>
                  </a:cubicBezTo>
                  <a:cubicBezTo>
                    <a:pt x="847" y="1398"/>
                    <a:pt x="1107" y="1254"/>
                    <a:pt x="1107" y="1254"/>
                  </a:cubicBezTo>
                  <a:cubicBezTo>
                    <a:pt x="1455" y="906"/>
                    <a:pt x="1803" y="275"/>
                    <a:pt x="1194" y="58"/>
                  </a:cubicBezTo>
                  <a:cubicBezTo>
                    <a:pt x="1093" y="18"/>
                    <a:pt x="993" y="0"/>
                    <a:pt x="89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1" name="Google Shape;1321;p58"/>
            <p:cNvSpPr/>
            <p:nvPr/>
          </p:nvSpPr>
          <p:spPr>
            <a:xfrm>
              <a:off x="3038125" y="2799413"/>
              <a:ext cx="35825" cy="39725"/>
            </a:xfrm>
            <a:custGeom>
              <a:avLst/>
              <a:gdLst/>
              <a:ahLst/>
              <a:cxnLst/>
              <a:rect l="l" t="t" r="r" b="b"/>
              <a:pathLst>
                <a:path w="1433" h="1589" extrusionOk="0">
                  <a:moveTo>
                    <a:pt x="913" y="0"/>
                  </a:moveTo>
                  <a:cubicBezTo>
                    <a:pt x="842" y="0"/>
                    <a:pt x="763" y="20"/>
                    <a:pt x="675" y="64"/>
                  </a:cubicBezTo>
                  <a:cubicBezTo>
                    <a:pt x="66" y="304"/>
                    <a:pt x="0" y="1131"/>
                    <a:pt x="544" y="1479"/>
                  </a:cubicBezTo>
                  <a:cubicBezTo>
                    <a:pt x="655" y="1556"/>
                    <a:pt x="755" y="1588"/>
                    <a:pt x="844" y="1588"/>
                  </a:cubicBezTo>
                  <a:cubicBezTo>
                    <a:pt x="1228" y="1588"/>
                    <a:pt x="1415" y="1000"/>
                    <a:pt x="1415" y="1000"/>
                  </a:cubicBezTo>
                  <a:cubicBezTo>
                    <a:pt x="1433" y="578"/>
                    <a:pt x="1296" y="0"/>
                    <a:pt x="913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2" name="Google Shape;1322;p58"/>
            <p:cNvSpPr/>
            <p:nvPr/>
          </p:nvSpPr>
          <p:spPr>
            <a:xfrm>
              <a:off x="3059325" y="2867663"/>
              <a:ext cx="32125" cy="43850"/>
            </a:xfrm>
            <a:custGeom>
              <a:avLst/>
              <a:gdLst/>
              <a:ahLst/>
              <a:cxnLst/>
              <a:rect l="l" t="t" r="r" b="b"/>
              <a:pathLst>
                <a:path w="1285" h="1754" extrusionOk="0">
                  <a:moveTo>
                    <a:pt x="634" y="0"/>
                  </a:moveTo>
                  <a:cubicBezTo>
                    <a:pt x="564" y="0"/>
                    <a:pt x="490" y="30"/>
                    <a:pt x="414" y="98"/>
                  </a:cubicBezTo>
                  <a:cubicBezTo>
                    <a:pt x="1" y="446"/>
                    <a:pt x="44" y="1251"/>
                    <a:pt x="654" y="1664"/>
                  </a:cubicBezTo>
                  <a:cubicBezTo>
                    <a:pt x="755" y="1727"/>
                    <a:pt x="840" y="1754"/>
                    <a:pt x="912" y="1754"/>
                  </a:cubicBezTo>
                  <a:cubicBezTo>
                    <a:pt x="1285" y="1754"/>
                    <a:pt x="1285" y="1033"/>
                    <a:pt x="1285" y="1033"/>
                  </a:cubicBezTo>
                  <a:cubicBezTo>
                    <a:pt x="1196" y="589"/>
                    <a:pt x="947" y="0"/>
                    <a:pt x="63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3" name="Google Shape;1323;p58"/>
            <p:cNvSpPr/>
            <p:nvPr/>
          </p:nvSpPr>
          <p:spPr>
            <a:xfrm>
              <a:off x="3069575" y="2664838"/>
              <a:ext cx="43100" cy="36425"/>
            </a:xfrm>
            <a:custGeom>
              <a:avLst/>
              <a:gdLst/>
              <a:ahLst/>
              <a:cxnLst/>
              <a:rect l="l" t="t" r="r" b="b"/>
              <a:pathLst>
                <a:path w="1724" h="1457" extrusionOk="0">
                  <a:moveTo>
                    <a:pt x="982" y="0"/>
                  </a:moveTo>
                  <a:cubicBezTo>
                    <a:pt x="407" y="0"/>
                    <a:pt x="1" y="629"/>
                    <a:pt x="287" y="1161"/>
                  </a:cubicBezTo>
                  <a:cubicBezTo>
                    <a:pt x="384" y="1384"/>
                    <a:pt x="528" y="1457"/>
                    <a:pt x="677" y="1457"/>
                  </a:cubicBezTo>
                  <a:cubicBezTo>
                    <a:pt x="964" y="1457"/>
                    <a:pt x="1266" y="1183"/>
                    <a:pt x="1266" y="1183"/>
                  </a:cubicBezTo>
                  <a:cubicBezTo>
                    <a:pt x="1527" y="791"/>
                    <a:pt x="1723" y="73"/>
                    <a:pt x="1092" y="8"/>
                  </a:cubicBezTo>
                  <a:cubicBezTo>
                    <a:pt x="1055" y="3"/>
                    <a:pt x="1018" y="0"/>
                    <a:pt x="982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3233725" y="3014738"/>
              <a:ext cx="51925" cy="31625"/>
            </a:xfrm>
            <a:custGeom>
              <a:avLst/>
              <a:gdLst/>
              <a:ahLst/>
              <a:cxnLst/>
              <a:rect l="l" t="t" r="r" b="b"/>
              <a:pathLst>
                <a:path w="2077" h="1265" extrusionOk="0">
                  <a:moveTo>
                    <a:pt x="1109" y="1"/>
                  </a:moveTo>
                  <a:cubicBezTo>
                    <a:pt x="618" y="1"/>
                    <a:pt x="0" y="205"/>
                    <a:pt x="249" y="764"/>
                  </a:cubicBezTo>
                  <a:cubicBezTo>
                    <a:pt x="378" y="1094"/>
                    <a:pt x="681" y="1265"/>
                    <a:pt x="986" y="1265"/>
                  </a:cubicBezTo>
                  <a:cubicBezTo>
                    <a:pt x="1244" y="1265"/>
                    <a:pt x="1504" y="1143"/>
                    <a:pt x="1663" y="894"/>
                  </a:cubicBezTo>
                  <a:cubicBezTo>
                    <a:pt x="2076" y="285"/>
                    <a:pt x="1184" y="2"/>
                    <a:pt x="1184" y="2"/>
                  </a:cubicBezTo>
                  <a:cubicBezTo>
                    <a:pt x="1160" y="1"/>
                    <a:pt x="1135" y="1"/>
                    <a:pt x="110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3267125" y="2727188"/>
              <a:ext cx="51150" cy="31975"/>
            </a:xfrm>
            <a:custGeom>
              <a:avLst/>
              <a:gdLst/>
              <a:ahLst/>
              <a:cxnLst/>
              <a:rect l="l" t="t" r="r" b="b"/>
              <a:pathLst>
                <a:path w="2046" h="1279" extrusionOk="0">
                  <a:moveTo>
                    <a:pt x="1014" y="1"/>
                  </a:moveTo>
                  <a:cubicBezTo>
                    <a:pt x="678" y="1"/>
                    <a:pt x="343" y="206"/>
                    <a:pt x="240" y="582"/>
                  </a:cubicBezTo>
                  <a:cubicBezTo>
                    <a:pt x="1" y="1256"/>
                    <a:pt x="958" y="1278"/>
                    <a:pt x="958" y="1278"/>
                  </a:cubicBezTo>
                  <a:cubicBezTo>
                    <a:pt x="1437" y="1169"/>
                    <a:pt x="2046" y="778"/>
                    <a:pt x="1632" y="299"/>
                  </a:cubicBezTo>
                  <a:cubicBezTo>
                    <a:pt x="1474" y="96"/>
                    <a:pt x="1244" y="1"/>
                    <a:pt x="101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3361775" y="2782213"/>
              <a:ext cx="35925" cy="39675"/>
            </a:xfrm>
            <a:custGeom>
              <a:avLst/>
              <a:gdLst/>
              <a:ahLst/>
              <a:cxnLst/>
              <a:rect l="l" t="t" r="r" b="b"/>
              <a:pathLst>
                <a:path w="1437" h="1587" extrusionOk="0">
                  <a:moveTo>
                    <a:pt x="554" y="0"/>
                  </a:moveTo>
                  <a:cubicBezTo>
                    <a:pt x="124" y="0"/>
                    <a:pt x="0" y="665"/>
                    <a:pt x="0" y="665"/>
                  </a:cubicBezTo>
                  <a:cubicBezTo>
                    <a:pt x="36" y="1054"/>
                    <a:pt x="215" y="1586"/>
                    <a:pt x="572" y="1586"/>
                  </a:cubicBezTo>
                  <a:cubicBezTo>
                    <a:pt x="654" y="1586"/>
                    <a:pt x="747" y="1558"/>
                    <a:pt x="849" y="1492"/>
                  </a:cubicBezTo>
                  <a:cubicBezTo>
                    <a:pt x="1436" y="1188"/>
                    <a:pt x="1415" y="361"/>
                    <a:pt x="827" y="78"/>
                  </a:cubicBezTo>
                  <a:cubicBezTo>
                    <a:pt x="725" y="23"/>
                    <a:pt x="634" y="0"/>
                    <a:pt x="554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347625" y="2840388"/>
              <a:ext cx="43525" cy="36125"/>
            </a:xfrm>
            <a:custGeom>
              <a:avLst/>
              <a:gdLst/>
              <a:ahLst/>
              <a:cxnLst/>
              <a:rect l="l" t="t" r="r" b="b"/>
              <a:pathLst>
                <a:path w="1741" h="1445" extrusionOk="0">
                  <a:moveTo>
                    <a:pt x="1086" y="1"/>
                  </a:moveTo>
                  <a:cubicBezTo>
                    <a:pt x="799" y="1"/>
                    <a:pt x="501" y="253"/>
                    <a:pt x="501" y="253"/>
                  </a:cubicBezTo>
                  <a:cubicBezTo>
                    <a:pt x="218" y="645"/>
                    <a:pt x="1" y="1341"/>
                    <a:pt x="632" y="1428"/>
                  </a:cubicBezTo>
                  <a:cubicBezTo>
                    <a:pt x="687" y="1439"/>
                    <a:pt x="741" y="1445"/>
                    <a:pt x="794" y="1445"/>
                  </a:cubicBezTo>
                  <a:cubicBezTo>
                    <a:pt x="1344" y="1445"/>
                    <a:pt x="1740" y="854"/>
                    <a:pt x="1502" y="318"/>
                  </a:cubicBezTo>
                  <a:cubicBezTo>
                    <a:pt x="1401" y="78"/>
                    <a:pt x="1245" y="1"/>
                    <a:pt x="108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195875" y="2789663"/>
              <a:ext cx="37350" cy="39175"/>
            </a:xfrm>
            <a:custGeom>
              <a:avLst/>
              <a:gdLst/>
              <a:ahLst/>
              <a:cxnLst/>
              <a:rect l="l" t="t" r="r" b="b"/>
              <a:pathLst>
                <a:path w="1494" h="1567" extrusionOk="0">
                  <a:moveTo>
                    <a:pt x="964" y="1"/>
                  </a:moveTo>
                  <a:cubicBezTo>
                    <a:pt x="903" y="1"/>
                    <a:pt x="836" y="14"/>
                    <a:pt x="762" y="41"/>
                  </a:cubicBezTo>
                  <a:cubicBezTo>
                    <a:pt x="153" y="215"/>
                    <a:pt x="0" y="1042"/>
                    <a:pt x="522" y="1434"/>
                  </a:cubicBezTo>
                  <a:cubicBezTo>
                    <a:pt x="640" y="1529"/>
                    <a:pt x="748" y="1566"/>
                    <a:pt x="846" y="1566"/>
                  </a:cubicBezTo>
                  <a:cubicBezTo>
                    <a:pt x="1218" y="1566"/>
                    <a:pt x="1436" y="1020"/>
                    <a:pt x="1436" y="1020"/>
                  </a:cubicBezTo>
                  <a:cubicBezTo>
                    <a:pt x="1493" y="602"/>
                    <a:pt x="1384" y="1"/>
                    <a:pt x="96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201775" y="2842638"/>
              <a:ext cx="45800" cy="36375"/>
            </a:xfrm>
            <a:custGeom>
              <a:avLst/>
              <a:gdLst/>
              <a:ahLst/>
              <a:cxnLst/>
              <a:rect l="l" t="t" r="r" b="b"/>
              <a:pathLst>
                <a:path w="1832" h="1455" extrusionOk="0">
                  <a:moveTo>
                    <a:pt x="685" y="1"/>
                  </a:moveTo>
                  <a:cubicBezTo>
                    <a:pt x="539" y="1"/>
                    <a:pt x="406" y="77"/>
                    <a:pt x="308" y="272"/>
                  </a:cubicBezTo>
                  <a:cubicBezTo>
                    <a:pt x="1" y="805"/>
                    <a:pt x="408" y="1454"/>
                    <a:pt x="1002" y="1454"/>
                  </a:cubicBezTo>
                  <a:cubicBezTo>
                    <a:pt x="1039" y="1454"/>
                    <a:pt x="1076" y="1452"/>
                    <a:pt x="1113" y="1447"/>
                  </a:cubicBezTo>
                  <a:cubicBezTo>
                    <a:pt x="1831" y="1403"/>
                    <a:pt x="1483" y="533"/>
                    <a:pt x="1483" y="533"/>
                  </a:cubicBezTo>
                  <a:cubicBezTo>
                    <a:pt x="1283" y="276"/>
                    <a:pt x="962" y="1"/>
                    <a:pt x="68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3295400" y="2874988"/>
              <a:ext cx="51175" cy="31675"/>
            </a:xfrm>
            <a:custGeom>
              <a:avLst/>
              <a:gdLst/>
              <a:ahLst/>
              <a:cxnLst/>
              <a:rect l="l" t="t" r="r" b="b"/>
              <a:pathLst>
                <a:path w="2047" h="1267" extrusionOk="0">
                  <a:moveTo>
                    <a:pt x="1111" y="1"/>
                  </a:moveTo>
                  <a:cubicBezTo>
                    <a:pt x="632" y="66"/>
                    <a:pt x="1" y="414"/>
                    <a:pt x="371" y="914"/>
                  </a:cubicBezTo>
                  <a:cubicBezTo>
                    <a:pt x="533" y="1153"/>
                    <a:pt x="784" y="1266"/>
                    <a:pt x="1032" y="1266"/>
                  </a:cubicBezTo>
                  <a:cubicBezTo>
                    <a:pt x="1349" y="1266"/>
                    <a:pt x="1663" y="1082"/>
                    <a:pt x="1785" y="740"/>
                  </a:cubicBezTo>
                  <a:cubicBezTo>
                    <a:pt x="2046" y="66"/>
                    <a:pt x="1111" y="1"/>
                    <a:pt x="1111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3221450" y="2750063"/>
              <a:ext cx="37000" cy="25325"/>
            </a:xfrm>
            <a:custGeom>
              <a:avLst/>
              <a:gdLst/>
              <a:ahLst/>
              <a:cxnLst/>
              <a:rect l="l" t="t" r="r" b="b"/>
              <a:pathLst>
                <a:path w="1480" h="1013" extrusionOk="0">
                  <a:moveTo>
                    <a:pt x="669" y="1"/>
                  </a:moveTo>
                  <a:cubicBezTo>
                    <a:pt x="357" y="1"/>
                    <a:pt x="58" y="233"/>
                    <a:pt x="43" y="581"/>
                  </a:cubicBezTo>
                  <a:cubicBezTo>
                    <a:pt x="1" y="948"/>
                    <a:pt x="299" y="1013"/>
                    <a:pt x="512" y="1013"/>
                  </a:cubicBezTo>
                  <a:cubicBezTo>
                    <a:pt x="627" y="1013"/>
                    <a:pt x="718" y="994"/>
                    <a:pt x="718" y="994"/>
                  </a:cubicBezTo>
                  <a:cubicBezTo>
                    <a:pt x="1066" y="842"/>
                    <a:pt x="1479" y="428"/>
                    <a:pt x="1066" y="145"/>
                  </a:cubicBezTo>
                  <a:cubicBezTo>
                    <a:pt x="946" y="46"/>
                    <a:pt x="806" y="1"/>
                    <a:pt x="669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3324250" y="2742888"/>
              <a:ext cx="37075" cy="26250"/>
            </a:xfrm>
            <a:custGeom>
              <a:avLst/>
              <a:gdLst/>
              <a:ahLst/>
              <a:cxnLst/>
              <a:rect l="l" t="t" r="r" b="b"/>
              <a:pathLst>
                <a:path w="1483" h="1050" extrusionOk="0">
                  <a:moveTo>
                    <a:pt x="826" y="1"/>
                  </a:moveTo>
                  <a:cubicBezTo>
                    <a:pt x="727" y="1"/>
                    <a:pt x="623" y="27"/>
                    <a:pt x="522" y="84"/>
                  </a:cubicBezTo>
                  <a:cubicBezTo>
                    <a:pt x="0" y="302"/>
                    <a:pt x="501" y="846"/>
                    <a:pt x="501" y="846"/>
                  </a:cubicBezTo>
                  <a:cubicBezTo>
                    <a:pt x="666" y="956"/>
                    <a:pt x="888" y="1050"/>
                    <a:pt x="1072" y="1050"/>
                  </a:cubicBezTo>
                  <a:cubicBezTo>
                    <a:pt x="1250" y="1050"/>
                    <a:pt x="1393" y="962"/>
                    <a:pt x="1414" y="715"/>
                  </a:cubicBezTo>
                  <a:cubicBezTo>
                    <a:pt x="1482" y="325"/>
                    <a:pt x="1180" y="1"/>
                    <a:pt x="826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3246900" y="2877113"/>
              <a:ext cx="37125" cy="25225"/>
            </a:xfrm>
            <a:custGeom>
              <a:avLst/>
              <a:gdLst/>
              <a:ahLst/>
              <a:cxnLst/>
              <a:rect l="l" t="t" r="r" b="b"/>
              <a:pathLst>
                <a:path w="1485" h="1009" extrusionOk="0">
                  <a:moveTo>
                    <a:pt x="415" y="1"/>
                  </a:moveTo>
                  <a:cubicBezTo>
                    <a:pt x="186" y="1"/>
                    <a:pt x="1" y="99"/>
                    <a:pt x="26" y="394"/>
                  </a:cubicBezTo>
                  <a:cubicBezTo>
                    <a:pt x="11" y="751"/>
                    <a:pt x="305" y="1008"/>
                    <a:pt x="625" y="1008"/>
                  </a:cubicBezTo>
                  <a:cubicBezTo>
                    <a:pt x="754" y="1008"/>
                    <a:pt x="887" y="967"/>
                    <a:pt x="1005" y="873"/>
                  </a:cubicBezTo>
                  <a:cubicBezTo>
                    <a:pt x="1484" y="568"/>
                    <a:pt x="897" y="111"/>
                    <a:pt x="897" y="111"/>
                  </a:cubicBezTo>
                  <a:cubicBezTo>
                    <a:pt x="754" y="49"/>
                    <a:pt x="574" y="1"/>
                    <a:pt x="415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280175" y="2783988"/>
              <a:ext cx="37225" cy="26500"/>
            </a:xfrm>
            <a:custGeom>
              <a:avLst/>
              <a:gdLst/>
              <a:ahLst/>
              <a:cxnLst/>
              <a:rect l="l" t="t" r="r" b="b"/>
              <a:pathLst>
                <a:path w="1489" h="1060" extrusionOk="0">
                  <a:moveTo>
                    <a:pt x="810" y="0"/>
                  </a:moveTo>
                  <a:cubicBezTo>
                    <a:pt x="715" y="0"/>
                    <a:pt x="618" y="23"/>
                    <a:pt x="523" y="72"/>
                  </a:cubicBezTo>
                  <a:cubicBezTo>
                    <a:pt x="1" y="312"/>
                    <a:pt x="501" y="855"/>
                    <a:pt x="501" y="855"/>
                  </a:cubicBezTo>
                  <a:cubicBezTo>
                    <a:pt x="667" y="966"/>
                    <a:pt x="894" y="1060"/>
                    <a:pt x="1083" y="1060"/>
                  </a:cubicBezTo>
                  <a:cubicBezTo>
                    <a:pt x="1267" y="1060"/>
                    <a:pt x="1415" y="971"/>
                    <a:pt x="1437" y="725"/>
                  </a:cubicBezTo>
                  <a:cubicBezTo>
                    <a:pt x="1488" y="328"/>
                    <a:pt x="1171" y="0"/>
                    <a:pt x="81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277175" y="2833638"/>
              <a:ext cx="36750" cy="25650"/>
            </a:xfrm>
            <a:custGeom>
              <a:avLst/>
              <a:gdLst/>
              <a:ahLst/>
              <a:cxnLst/>
              <a:rect l="l" t="t" r="r" b="b"/>
              <a:pathLst>
                <a:path w="1470" h="1026" extrusionOk="0">
                  <a:moveTo>
                    <a:pt x="394" y="1"/>
                  </a:moveTo>
                  <a:cubicBezTo>
                    <a:pt x="201" y="1"/>
                    <a:pt x="45" y="91"/>
                    <a:pt x="34" y="349"/>
                  </a:cubicBezTo>
                  <a:cubicBezTo>
                    <a:pt x="0" y="732"/>
                    <a:pt x="311" y="1026"/>
                    <a:pt x="654" y="1026"/>
                  </a:cubicBezTo>
                  <a:cubicBezTo>
                    <a:pt x="759" y="1026"/>
                    <a:pt x="867" y="998"/>
                    <a:pt x="969" y="936"/>
                  </a:cubicBezTo>
                  <a:cubicBezTo>
                    <a:pt x="1470" y="697"/>
                    <a:pt x="948" y="175"/>
                    <a:pt x="948" y="175"/>
                  </a:cubicBezTo>
                  <a:cubicBezTo>
                    <a:pt x="789" y="80"/>
                    <a:pt x="575" y="1"/>
                    <a:pt x="394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308650" y="2818838"/>
              <a:ext cx="25400" cy="23275"/>
            </a:xfrm>
            <a:custGeom>
              <a:avLst/>
              <a:gdLst/>
              <a:ahLst/>
              <a:cxnLst/>
              <a:rect l="l" t="t" r="r" b="b"/>
              <a:pathLst>
                <a:path w="1016" h="931" extrusionOk="0">
                  <a:moveTo>
                    <a:pt x="471" y="0"/>
                  </a:moveTo>
                  <a:cubicBezTo>
                    <a:pt x="250" y="0"/>
                    <a:pt x="80" y="267"/>
                    <a:pt x="80" y="267"/>
                  </a:cubicBezTo>
                  <a:cubicBezTo>
                    <a:pt x="1" y="525"/>
                    <a:pt x="30" y="930"/>
                    <a:pt x="336" y="930"/>
                  </a:cubicBezTo>
                  <a:cubicBezTo>
                    <a:pt x="364" y="930"/>
                    <a:pt x="395" y="927"/>
                    <a:pt x="428" y="919"/>
                  </a:cubicBezTo>
                  <a:cubicBezTo>
                    <a:pt x="820" y="832"/>
                    <a:pt x="1016" y="419"/>
                    <a:pt x="711" y="114"/>
                  </a:cubicBezTo>
                  <a:cubicBezTo>
                    <a:pt x="628" y="31"/>
                    <a:pt x="547" y="0"/>
                    <a:pt x="471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3266775" y="2804238"/>
              <a:ext cx="25400" cy="23725"/>
            </a:xfrm>
            <a:custGeom>
              <a:avLst/>
              <a:gdLst/>
              <a:ahLst/>
              <a:cxnLst/>
              <a:rect l="l" t="t" r="r" b="b"/>
              <a:pathLst>
                <a:path w="1016" h="949" extrusionOk="0">
                  <a:moveTo>
                    <a:pt x="469" y="0"/>
                  </a:moveTo>
                  <a:cubicBezTo>
                    <a:pt x="253" y="0"/>
                    <a:pt x="80" y="285"/>
                    <a:pt x="80" y="285"/>
                  </a:cubicBezTo>
                  <a:cubicBezTo>
                    <a:pt x="0" y="544"/>
                    <a:pt x="30" y="948"/>
                    <a:pt x="336" y="948"/>
                  </a:cubicBezTo>
                  <a:cubicBezTo>
                    <a:pt x="364" y="948"/>
                    <a:pt x="395" y="945"/>
                    <a:pt x="428" y="938"/>
                  </a:cubicBezTo>
                  <a:cubicBezTo>
                    <a:pt x="820" y="851"/>
                    <a:pt x="1015" y="437"/>
                    <a:pt x="689" y="111"/>
                  </a:cubicBezTo>
                  <a:cubicBezTo>
                    <a:pt x="614" y="30"/>
                    <a:pt x="539" y="0"/>
                    <a:pt x="46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" y="354018"/>
            <a:ext cx="914479" cy="792549"/>
          </a:xfrm>
          <a:prstGeom prst="rect">
            <a:avLst/>
          </a:prstGeom>
        </p:spPr>
      </p:pic>
      <p:sp>
        <p:nvSpPr>
          <p:cNvPr id="1186" name="Google Shape;1186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5141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FUNCIONALIDADES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btle Shapes &amp; Colors Education Pack for Students XL by Slidesgo">
  <a:themeElements>
    <a:clrScheme name="Simple Light">
      <a:dk1>
        <a:srgbClr val="FEFBF3"/>
      </a:dk1>
      <a:lt1>
        <a:srgbClr val="F8F0DF"/>
      </a:lt1>
      <a:dk2>
        <a:srgbClr val="9D9D9D"/>
      </a:dk2>
      <a:lt2>
        <a:srgbClr val="6F6F6F"/>
      </a:lt2>
      <a:accent1>
        <a:srgbClr val="004550"/>
      </a:accent1>
      <a:accent2>
        <a:srgbClr val="AFD1D3"/>
      </a:accent2>
      <a:accent3>
        <a:srgbClr val="79B4B7"/>
      </a:accent3>
      <a:accent4>
        <a:srgbClr val="FFFFFF"/>
      </a:accent4>
      <a:accent5>
        <a:srgbClr val="FFFFFF"/>
      </a:accent5>
      <a:accent6>
        <a:srgbClr val="FFFFFF"/>
      </a:accent6>
      <a:hlink>
        <a:srgbClr val="6F6F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1862</Words>
  <Application>Microsoft Office PowerPoint</Application>
  <PresentationFormat>Presentación en pantalla (16:9)</PresentationFormat>
  <Paragraphs>380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Roboto Condensed Light</vt:lpstr>
      <vt:lpstr>Montserrat Black</vt:lpstr>
      <vt:lpstr>Consolas</vt:lpstr>
      <vt:lpstr>Marcellus</vt:lpstr>
      <vt:lpstr>Montserrat</vt:lpstr>
      <vt:lpstr>Arial</vt:lpstr>
      <vt:lpstr>Subtle Shapes &amp; Colors Education Pack for Students XL by Slidesgo</vt:lpstr>
      <vt:lpstr>PICKER</vt:lpstr>
      <vt:lpstr>02</vt:lpstr>
      <vt:lpstr>INTRODUCCIÓN</vt:lpstr>
      <vt:lpstr>OBJETIVO</vt:lpstr>
      <vt:lpstr>HERRAMIENTAS</vt:lpstr>
      <vt:lpstr>HERRAMIENTAS</vt:lpstr>
      <vt:lpstr>ESTRUCTURA</vt:lpstr>
      <vt:lpstr>FUNCIONALIDADES</vt:lpstr>
      <vt:lpstr>FUNCIONALIDADES</vt:lpstr>
      <vt:lpstr>FUNCIONALIDADES. Sesión obligatoria.</vt:lpstr>
      <vt:lpstr>FUNCIONALIDADES. Try catch</vt:lpstr>
      <vt:lpstr>FUNCIONALIDADES. Try catch</vt:lpstr>
      <vt:lpstr>FUNCIONALIDADES. Alertas de error</vt:lpstr>
      <vt:lpstr>FUNCIONALIDADES. Pagina de error</vt:lpstr>
      <vt:lpstr>FUNCIONALIDADES. Conexión a la base de datos.</vt:lpstr>
      <vt:lpstr>FUNCIONALIDADES. Conexión a la base de datos.</vt:lpstr>
      <vt:lpstr>FUNCIONALIDADES. Conexión a la base de datos.</vt:lpstr>
      <vt:lpstr>FUNCIONALIDADES. Registro e inicio de sesión.</vt:lpstr>
      <vt:lpstr>FUNCIONALIDADES. Registro e inicio de sesión.</vt:lpstr>
      <vt:lpstr>FUNCIONALIDADES. Registro e inicio de sesión.</vt:lpstr>
      <vt:lpstr>FUNCIONALIDADES. Registro e inicio de sesión.</vt:lpstr>
      <vt:lpstr>FUNCIONALIDADES. Menú vertical. Perfil de usuarios</vt:lpstr>
      <vt:lpstr>FUNCIONALIDADES. Buscador de usuarios.</vt:lpstr>
      <vt:lpstr>FUNCIONALIDADES. Buscador de usuarios.</vt:lpstr>
      <vt:lpstr>FUNCIONALIDADES. Configuración.</vt:lpstr>
      <vt:lpstr>FUNCIONALIDADES. Configuración.</vt:lpstr>
      <vt:lpstr>FUNCIONALIDADES. Cierre de sesión.</vt:lpstr>
      <vt:lpstr>FUNCIONALIDADES. Inicio.</vt:lpstr>
      <vt:lpstr>FUNCIONALIDADES. Inicio.</vt:lpstr>
      <vt:lpstr>FUNCIONALIDADES. Inicio. Guardar archivos en la carpeta.</vt:lpstr>
      <vt:lpstr>FUNCIONALIDADES. Inicio. Visualizar imagenes.</vt:lpstr>
      <vt:lpstr>FUNCIONALIDADES. Inicio. Visualizar comentarios.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Picker</dc:title>
  <dc:creator>Maria del mar Sierra Gutierrez</dc:creator>
  <cp:lastModifiedBy>usuario</cp:lastModifiedBy>
  <cp:revision>49</cp:revision>
  <dcterms:modified xsi:type="dcterms:W3CDTF">2023-06-20T08:41:10Z</dcterms:modified>
</cp:coreProperties>
</file>