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2" r:id="rId2"/>
    <p:sldId id="256" r:id="rId3"/>
    <p:sldId id="274" r:id="rId4"/>
    <p:sldId id="276" r:id="rId5"/>
    <p:sldId id="277" r:id="rId6"/>
    <p:sldId id="275" r:id="rId7"/>
    <p:sldId id="258" r:id="rId8"/>
    <p:sldId id="259" r:id="rId9"/>
    <p:sldId id="260" r:id="rId10"/>
    <p:sldId id="261" r:id="rId11"/>
    <p:sldId id="271" r:id="rId12"/>
    <p:sldId id="270" r:id="rId13"/>
    <p:sldId id="263" r:id="rId14"/>
    <p:sldId id="264" r:id="rId15"/>
    <p:sldId id="265" r:id="rId16"/>
    <p:sldId id="266" r:id="rId17"/>
    <p:sldId id="267" r:id="rId18"/>
    <p:sldId id="278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77E7E7-E771-4B46-82F3-C02333FCFAD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83785E-ECAC-4A5D-953C-13245F29D590}">
      <dgm:prSet phldrT="[Text]"/>
      <dgm:spPr/>
      <dgm:t>
        <a:bodyPr/>
        <a:lstStyle/>
        <a:p>
          <a:r>
            <a:rPr lang="en-US" dirty="0"/>
            <a:t>Convolution Layers</a:t>
          </a:r>
        </a:p>
      </dgm:t>
    </dgm:pt>
    <dgm:pt modelId="{94209987-3B88-4C01-92B8-1F1E0AE429F8}" type="parTrans" cxnId="{DDF3E214-F3A0-4068-B542-D309CEE75844}">
      <dgm:prSet/>
      <dgm:spPr/>
      <dgm:t>
        <a:bodyPr/>
        <a:lstStyle/>
        <a:p>
          <a:endParaRPr lang="en-US"/>
        </a:p>
      </dgm:t>
    </dgm:pt>
    <dgm:pt modelId="{372266C3-A3A8-4BA7-9AC5-2A077B3BE9BF}" type="sibTrans" cxnId="{DDF3E214-F3A0-4068-B542-D309CEE75844}">
      <dgm:prSet/>
      <dgm:spPr/>
      <dgm:t>
        <a:bodyPr/>
        <a:lstStyle/>
        <a:p>
          <a:r>
            <a:rPr lang="en-GB" dirty="0"/>
            <a:t>Weights and biases </a:t>
          </a:r>
          <a:r>
            <a:rPr lang="en-US" dirty="0"/>
            <a:t>based on number of filters</a:t>
          </a:r>
        </a:p>
      </dgm:t>
    </dgm:pt>
    <dgm:pt modelId="{EAF537FF-E3C5-4559-84D5-9D971BDADC0F}">
      <dgm:prSet phldrT="[Text]"/>
      <dgm:spPr/>
      <dgm:t>
        <a:bodyPr/>
        <a:lstStyle/>
        <a:p>
          <a:r>
            <a:rPr lang="en-US" dirty="0"/>
            <a:t>Max pooling</a:t>
          </a:r>
        </a:p>
      </dgm:t>
    </dgm:pt>
    <dgm:pt modelId="{68CFEA5A-8EFB-4E26-8EB6-4FB18995D59C}" type="parTrans" cxnId="{4E8F2DC3-4A61-477C-A6B9-5E84D9FD3B98}">
      <dgm:prSet/>
      <dgm:spPr/>
      <dgm:t>
        <a:bodyPr/>
        <a:lstStyle/>
        <a:p>
          <a:endParaRPr lang="en-US"/>
        </a:p>
      </dgm:t>
    </dgm:pt>
    <dgm:pt modelId="{3A119606-AC26-4F94-AA49-0C20BAB09106}" type="sibTrans" cxnId="{4E8F2DC3-4A61-477C-A6B9-5E84D9FD3B98}">
      <dgm:prSet/>
      <dgm:spPr/>
      <dgm:t>
        <a:bodyPr/>
        <a:lstStyle/>
        <a:p>
          <a:r>
            <a:rPr lang="en-GB" dirty="0"/>
            <a:t>Activation Function for Hidden Layers: </a:t>
          </a:r>
          <a:r>
            <a:rPr lang="en-GB" dirty="0" err="1"/>
            <a:t>ReLU</a:t>
          </a:r>
          <a:endParaRPr lang="en-US" dirty="0"/>
        </a:p>
      </dgm:t>
    </dgm:pt>
    <dgm:pt modelId="{BC552F0B-C447-45AD-A490-A2627BAEF510}">
      <dgm:prSet phldrT="[Text]"/>
      <dgm:spPr/>
      <dgm:t>
        <a:bodyPr/>
        <a:lstStyle/>
        <a:p>
          <a:r>
            <a:rPr lang="en-GB" dirty="0"/>
            <a:t>Optimizer: </a:t>
          </a:r>
          <a:r>
            <a:rPr lang="en-US" dirty="0"/>
            <a:t>Adam Optimizer</a:t>
          </a:r>
        </a:p>
      </dgm:t>
    </dgm:pt>
    <dgm:pt modelId="{4C179EB5-E9F2-40F6-9D5D-C3D1D8E32A9C}" type="parTrans" cxnId="{CF1B1DD7-CC61-4CF7-8886-4B07978B4470}">
      <dgm:prSet/>
      <dgm:spPr/>
      <dgm:t>
        <a:bodyPr/>
        <a:lstStyle/>
        <a:p>
          <a:endParaRPr lang="en-US"/>
        </a:p>
      </dgm:t>
    </dgm:pt>
    <dgm:pt modelId="{FE2A17E6-BED9-430E-B100-01F80116E9F9}" type="sibTrans" cxnId="{CF1B1DD7-CC61-4CF7-8886-4B07978B4470}">
      <dgm:prSet/>
      <dgm:spPr/>
      <dgm:t>
        <a:bodyPr/>
        <a:lstStyle/>
        <a:p>
          <a:r>
            <a:rPr lang="en-GB" dirty="0"/>
            <a:t>Cost Function: </a:t>
          </a:r>
          <a:r>
            <a:rPr lang="en-GB" dirty="0" err="1"/>
            <a:t>Softmax</a:t>
          </a:r>
          <a:r>
            <a:rPr lang="en-GB" dirty="0"/>
            <a:t> Cross Entropy</a:t>
          </a:r>
          <a:endParaRPr lang="en-US" dirty="0"/>
        </a:p>
      </dgm:t>
    </dgm:pt>
    <dgm:pt modelId="{52B49D0A-7641-48F4-A19C-6C3CCD41AA87}" type="pres">
      <dgm:prSet presAssocID="{6577E7E7-E771-4B46-82F3-C02333FCFAD7}" presName="Name0" presStyleCnt="0">
        <dgm:presLayoutVars>
          <dgm:chMax/>
          <dgm:chPref/>
          <dgm:dir/>
          <dgm:animLvl val="lvl"/>
        </dgm:presLayoutVars>
      </dgm:prSet>
      <dgm:spPr/>
    </dgm:pt>
    <dgm:pt modelId="{1E8E6424-718C-4CC9-8812-C0B0A3EA1893}" type="pres">
      <dgm:prSet presAssocID="{0F83785E-ECAC-4A5D-953C-13245F29D590}" presName="composite" presStyleCnt="0"/>
      <dgm:spPr/>
    </dgm:pt>
    <dgm:pt modelId="{29E6FF54-674B-4C60-AC05-EA437A3A7E80}" type="pres">
      <dgm:prSet presAssocID="{0F83785E-ECAC-4A5D-953C-13245F29D590}" presName="Parent1" presStyleLbl="node1" presStyleIdx="0" presStyleCnt="6" custLinFactX="-100000" custLinFactY="57380" custLinFactNeighborX="-128407" custLinFactNeighborY="100000">
        <dgm:presLayoutVars>
          <dgm:chMax val="1"/>
          <dgm:chPref val="1"/>
          <dgm:bulletEnabled val="1"/>
        </dgm:presLayoutVars>
      </dgm:prSet>
      <dgm:spPr/>
    </dgm:pt>
    <dgm:pt modelId="{7C13A053-0050-4499-8A74-0EE89AF45700}" type="pres">
      <dgm:prSet presAssocID="{0F83785E-ECAC-4A5D-953C-13245F29D590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907D684-DD27-4298-A957-6843894AC2D5}" type="pres">
      <dgm:prSet presAssocID="{0F83785E-ECAC-4A5D-953C-13245F29D590}" presName="BalanceSpacing" presStyleCnt="0"/>
      <dgm:spPr/>
    </dgm:pt>
    <dgm:pt modelId="{7FF6CE2B-163B-4F6F-974F-0D459F99E1E1}" type="pres">
      <dgm:prSet presAssocID="{0F83785E-ECAC-4A5D-953C-13245F29D590}" presName="BalanceSpacing1" presStyleCnt="0"/>
      <dgm:spPr/>
    </dgm:pt>
    <dgm:pt modelId="{3B4A8270-14D0-4C40-B40B-2439CDB9B0AD}" type="pres">
      <dgm:prSet presAssocID="{372266C3-A3A8-4BA7-9AC5-2A077B3BE9BF}" presName="Accent1Text" presStyleLbl="node1" presStyleIdx="1" presStyleCnt="6" custLinFactX="-46367" custLinFactNeighborX="-100000" custLinFactNeighborY="24744"/>
      <dgm:spPr/>
    </dgm:pt>
    <dgm:pt modelId="{842BD33D-D526-4266-BB7D-3115B1723690}" type="pres">
      <dgm:prSet presAssocID="{372266C3-A3A8-4BA7-9AC5-2A077B3BE9BF}" presName="spaceBetweenRectangles" presStyleCnt="0"/>
      <dgm:spPr/>
    </dgm:pt>
    <dgm:pt modelId="{8339A443-5E77-49B8-AF8D-C0B2DC9FB96D}" type="pres">
      <dgm:prSet presAssocID="{EAF537FF-E3C5-4559-84D5-9D971BDADC0F}" presName="composite" presStyleCnt="0"/>
      <dgm:spPr/>
    </dgm:pt>
    <dgm:pt modelId="{E3448414-9C6A-4DA1-BC3E-DA6E729B3BA2}" type="pres">
      <dgm:prSet presAssocID="{EAF537FF-E3C5-4559-84D5-9D971BDADC0F}" presName="Parent1" presStyleLbl="node1" presStyleIdx="2" presStyleCnt="6" custLinFactNeighborX="-54100" custLinFactNeighborY="1404">
        <dgm:presLayoutVars>
          <dgm:chMax val="1"/>
          <dgm:chPref val="1"/>
          <dgm:bulletEnabled val="1"/>
        </dgm:presLayoutVars>
      </dgm:prSet>
      <dgm:spPr/>
    </dgm:pt>
    <dgm:pt modelId="{30C85257-71BC-41A8-BDDD-8DC96505BFCB}" type="pres">
      <dgm:prSet presAssocID="{EAF537FF-E3C5-4559-84D5-9D971BDADC0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C5BFB58-6F7B-4E00-ADFB-4822FBD8DE1E}" type="pres">
      <dgm:prSet presAssocID="{EAF537FF-E3C5-4559-84D5-9D971BDADC0F}" presName="BalanceSpacing" presStyleCnt="0"/>
      <dgm:spPr/>
    </dgm:pt>
    <dgm:pt modelId="{62175837-D778-4707-8CFF-6943B896B4DF}" type="pres">
      <dgm:prSet presAssocID="{EAF537FF-E3C5-4559-84D5-9D971BDADC0F}" presName="BalanceSpacing1" presStyleCnt="0"/>
      <dgm:spPr/>
    </dgm:pt>
    <dgm:pt modelId="{348A9C02-9B1F-4FA6-9224-89035B4243EE}" type="pres">
      <dgm:prSet presAssocID="{3A119606-AC26-4F94-AA49-0C20BAB09106}" presName="Accent1Text" presStyleLbl="node1" presStyleIdx="3" presStyleCnt="6" custLinFactNeighborX="-31340" custLinFactNeighborY="-58552"/>
      <dgm:spPr/>
    </dgm:pt>
    <dgm:pt modelId="{D5E931A9-8E9B-4A1A-8816-7A552A1E91E0}" type="pres">
      <dgm:prSet presAssocID="{3A119606-AC26-4F94-AA49-0C20BAB09106}" presName="spaceBetweenRectangles" presStyleCnt="0"/>
      <dgm:spPr/>
    </dgm:pt>
    <dgm:pt modelId="{35C771FF-D9CB-40B4-A69F-02B7038E7EEE}" type="pres">
      <dgm:prSet presAssocID="{BC552F0B-C447-45AD-A490-A2627BAEF510}" presName="composite" presStyleCnt="0"/>
      <dgm:spPr/>
    </dgm:pt>
    <dgm:pt modelId="{27AF030E-D44F-46FA-8B7B-55BD044B2BD7}" type="pres">
      <dgm:prSet presAssocID="{BC552F0B-C447-45AD-A490-A2627BAEF510}" presName="Parent1" presStyleLbl="node1" presStyleIdx="4" presStyleCnt="6" custLinFactX="66044" custLinFactNeighborX="100000" custLinFactNeighborY="-94016">
        <dgm:presLayoutVars>
          <dgm:chMax val="1"/>
          <dgm:chPref val="1"/>
          <dgm:bulletEnabled val="1"/>
        </dgm:presLayoutVars>
      </dgm:prSet>
      <dgm:spPr/>
    </dgm:pt>
    <dgm:pt modelId="{1D7C4C1D-091D-4BA0-B284-75530D36D30D}" type="pres">
      <dgm:prSet presAssocID="{BC552F0B-C447-45AD-A490-A2627BAEF51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E58A4EE-6B68-4B96-97B9-E733ACBA8F8A}" type="pres">
      <dgm:prSet presAssocID="{BC552F0B-C447-45AD-A490-A2627BAEF510}" presName="BalanceSpacing" presStyleCnt="0"/>
      <dgm:spPr/>
    </dgm:pt>
    <dgm:pt modelId="{8629D4B0-03D3-42F2-9D31-245FE0AE8AC9}" type="pres">
      <dgm:prSet presAssocID="{BC552F0B-C447-45AD-A490-A2627BAEF510}" presName="BalanceSpacing1" presStyleCnt="0"/>
      <dgm:spPr/>
    </dgm:pt>
    <dgm:pt modelId="{EA2BA298-F8DC-453E-B18B-EFA6D5023B6D}" type="pres">
      <dgm:prSet presAssocID="{FE2A17E6-BED9-430E-B100-01F80116E9F9}" presName="Accent1Text" presStyleLbl="node1" presStyleIdx="5" presStyleCnt="6" custLinFactX="63239" custLinFactNeighborX="100000" custLinFactNeighborY="-11127"/>
      <dgm:spPr/>
    </dgm:pt>
  </dgm:ptLst>
  <dgm:cxnLst>
    <dgm:cxn modelId="{37106F0D-91BD-4FAE-B699-F10692163AE7}" type="presOf" srcId="{372266C3-A3A8-4BA7-9AC5-2A077B3BE9BF}" destId="{3B4A8270-14D0-4C40-B40B-2439CDB9B0AD}" srcOrd="0" destOrd="0" presId="urn:microsoft.com/office/officeart/2008/layout/AlternatingHexagons"/>
    <dgm:cxn modelId="{E9F72B11-E4C4-4447-B262-772D4295660A}" type="presOf" srcId="{BC552F0B-C447-45AD-A490-A2627BAEF510}" destId="{27AF030E-D44F-46FA-8B7B-55BD044B2BD7}" srcOrd="0" destOrd="0" presId="urn:microsoft.com/office/officeart/2008/layout/AlternatingHexagons"/>
    <dgm:cxn modelId="{DDF3E214-F3A0-4068-B542-D309CEE75844}" srcId="{6577E7E7-E771-4B46-82F3-C02333FCFAD7}" destId="{0F83785E-ECAC-4A5D-953C-13245F29D590}" srcOrd="0" destOrd="0" parTransId="{94209987-3B88-4C01-92B8-1F1E0AE429F8}" sibTransId="{372266C3-A3A8-4BA7-9AC5-2A077B3BE9BF}"/>
    <dgm:cxn modelId="{55377149-F801-4F8A-9443-769014E61F2F}" type="presOf" srcId="{FE2A17E6-BED9-430E-B100-01F80116E9F9}" destId="{EA2BA298-F8DC-453E-B18B-EFA6D5023B6D}" srcOrd="0" destOrd="0" presId="urn:microsoft.com/office/officeart/2008/layout/AlternatingHexagons"/>
    <dgm:cxn modelId="{4E8F2DC3-4A61-477C-A6B9-5E84D9FD3B98}" srcId="{6577E7E7-E771-4B46-82F3-C02333FCFAD7}" destId="{EAF537FF-E3C5-4559-84D5-9D971BDADC0F}" srcOrd="1" destOrd="0" parTransId="{68CFEA5A-8EFB-4E26-8EB6-4FB18995D59C}" sibTransId="{3A119606-AC26-4F94-AA49-0C20BAB09106}"/>
    <dgm:cxn modelId="{8943F0D1-AF21-44EB-9D56-D7ACD3CCD11E}" type="presOf" srcId="{EAF537FF-E3C5-4559-84D5-9D971BDADC0F}" destId="{E3448414-9C6A-4DA1-BC3E-DA6E729B3BA2}" srcOrd="0" destOrd="0" presId="urn:microsoft.com/office/officeart/2008/layout/AlternatingHexagons"/>
    <dgm:cxn modelId="{1E76AED3-C55B-460E-B575-7B4366A0D63E}" type="presOf" srcId="{3A119606-AC26-4F94-AA49-0C20BAB09106}" destId="{348A9C02-9B1F-4FA6-9224-89035B4243EE}" srcOrd="0" destOrd="0" presId="urn:microsoft.com/office/officeart/2008/layout/AlternatingHexagons"/>
    <dgm:cxn modelId="{0DB054D5-2BEB-4F1E-ADAD-D96C9E17F5D4}" type="presOf" srcId="{6577E7E7-E771-4B46-82F3-C02333FCFAD7}" destId="{52B49D0A-7641-48F4-A19C-6C3CCD41AA87}" srcOrd="0" destOrd="0" presId="urn:microsoft.com/office/officeart/2008/layout/AlternatingHexagons"/>
    <dgm:cxn modelId="{3BEBEDD5-69E0-46CA-8173-26ABE7F02A3B}" type="presOf" srcId="{0F83785E-ECAC-4A5D-953C-13245F29D590}" destId="{29E6FF54-674B-4C60-AC05-EA437A3A7E80}" srcOrd="0" destOrd="0" presId="urn:microsoft.com/office/officeart/2008/layout/AlternatingHexagons"/>
    <dgm:cxn modelId="{CF1B1DD7-CC61-4CF7-8886-4B07978B4470}" srcId="{6577E7E7-E771-4B46-82F3-C02333FCFAD7}" destId="{BC552F0B-C447-45AD-A490-A2627BAEF510}" srcOrd="2" destOrd="0" parTransId="{4C179EB5-E9F2-40F6-9D5D-C3D1D8E32A9C}" sibTransId="{FE2A17E6-BED9-430E-B100-01F80116E9F9}"/>
    <dgm:cxn modelId="{370538E0-A77A-45F6-878B-A368DE6EB823}" type="presParOf" srcId="{52B49D0A-7641-48F4-A19C-6C3CCD41AA87}" destId="{1E8E6424-718C-4CC9-8812-C0B0A3EA1893}" srcOrd="0" destOrd="0" presId="urn:microsoft.com/office/officeart/2008/layout/AlternatingHexagons"/>
    <dgm:cxn modelId="{D36A6A39-7BDD-4E98-88EA-EA99A44B00A2}" type="presParOf" srcId="{1E8E6424-718C-4CC9-8812-C0B0A3EA1893}" destId="{29E6FF54-674B-4C60-AC05-EA437A3A7E80}" srcOrd="0" destOrd="0" presId="urn:microsoft.com/office/officeart/2008/layout/AlternatingHexagons"/>
    <dgm:cxn modelId="{4E4A424B-96FD-4467-AA24-14C7D90FB1B7}" type="presParOf" srcId="{1E8E6424-718C-4CC9-8812-C0B0A3EA1893}" destId="{7C13A053-0050-4499-8A74-0EE89AF45700}" srcOrd="1" destOrd="0" presId="urn:microsoft.com/office/officeart/2008/layout/AlternatingHexagons"/>
    <dgm:cxn modelId="{C36D9101-FD1E-4C10-9762-C62D568BFCA6}" type="presParOf" srcId="{1E8E6424-718C-4CC9-8812-C0B0A3EA1893}" destId="{6907D684-DD27-4298-A957-6843894AC2D5}" srcOrd="2" destOrd="0" presId="urn:microsoft.com/office/officeart/2008/layout/AlternatingHexagons"/>
    <dgm:cxn modelId="{64093815-EEF6-43FF-BD39-C167C6448DDA}" type="presParOf" srcId="{1E8E6424-718C-4CC9-8812-C0B0A3EA1893}" destId="{7FF6CE2B-163B-4F6F-974F-0D459F99E1E1}" srcOrd="3" destOrd="0" presId="urn:microsoft.com/office/officeart/2008/layout/AlternatingHexagons"/>
    <dgm:cxn modelId="{1D7F6D1A-E13F-4255-9E8B-312273E910C1}" type="presParOf" srcId="{1E8E6424-718C-4CC9-8812-C0B0A3EA1893}" destId="{3B4A8270-14D0-4C40-B40B-2439CDB9B0AD}" srcOrd="4" destOrd="0" presId="urn:microsoft.com/office/officeart/2008/layout/AlternatingHexagons"/>
    <dgm:cxn modelId="{DDAF10D5-8685-458B-AD85-538CD09CA9F8}" type="presParOf" srcId="{52B49D0A-7641-48F4-A19C-6C3CCD41AA87}" destId="{842BD33D-D526-4266-BB7D-3115B1723690}" srcOrd="1" destOrd="0" presId="urn:microsoft.com/office/officeart/2008/layout/AlternatingHexagons"/>
    <dgm:cxn modelId="{B2435462-F7E9-48D3-8A79-F1BB44943EF2}" type="presParOf" srcId="{52B49D0A-7641-48F4-A19C-6C3CCD41AA87}" destId="{8339A443-5E77-49B8-AF8D-C0B2DC9FB96D}" srcOrd="2" destOrd="0" presId="urn:microsoft.com/office/officeart/2008/layout/AlternatingHexagons"/>
    <dgm:cxn modelId="{71491203-852C-4F0E-A726-099F884FDB7B}" type="presParOf" srcId="{8339A443-5E77-49B8-AF8D-C0B2DC9FB96D}" destId="{E3448414-9C6A-4DA1-BC3E-DA6E729B3BA2}" srcOrd="0" destOrd="0" presId="urn:microsoft.com/office/officeart/2008/layout/AlternatingHexagons"/>
    <dgm:cxn modelId="{56B823AE-D729-4037-8AA5-E5F9E75E4A2F}" type="presParOf" srcId="{8339A443-5E77-49B8-AF8D-C0B2DC9FB96D}" destId="{30C85257-71BC-41A8-BDDD-8DC96505BFCB}" srcOrd="1" destOrd="0" presId="urn:microsoft.com/office/officeart/2008/layout/AlternatingHexagons"/>
    <dgm:cxn modelId="{86F90997-6347-473E-A5D5-786613D7D330}" type="presParOf" srcId="{8339A443-5E77-49B8-AF8D-C0B2DC9FB96D}" destId="{BC5BFB58-6F7B-4E00-ADFB-4822FBD8DE1E}" srcOrd="2" destOrd="0" presId="urn:microsoft.com/office/officeart/2008/layout/AlternatingHexagons"/>
    <dgm:cxn modelId="{8D872254-FE63-49AE-823A-69272631D77A}" type="presParOf" srcId="{8339A443-5E77-49B8-AF8D-C0B2DC9FB96D}" destId="{62175837-D778-4707-8CFF-6943B896B4DF}" srcOrd="3" destOrd="0" presId="urn:microsoft.com/office/officeart/2008/layout/AlternatingHexagons"/>
    <dgm:cxn modelId="{725E4A96-36D1-439E-BD9A-3AED7C27BF8E}" type="presParOf" srcId="{8339A443-5E77-49B8-AF8D-C0B2DC9FB96D}" destId="{348A9C02-9B1F-4FA6-9224-89035B4243EE}" srcOrd="4" destOrd="0" presId="urn:microsoft.com/office/officeart/2008/layout/AlternatingHexagons"/>
    <dgm:cxn modelId="{87BDF0FC-B538-428F-B310-BECEE74935AC}" type="presParOf" srcId="{52B49D0A-7641-48F4-A19C-6C3CCD41AA87}" destId="{D5E931A9-8E9B-4A1A-8816-7A552A1E91E0}" srcOrd="3" destOrd="0" presId="urn:microsoft.com/office/officeart/2008/layout/AlternatingHexagons"/>
    <dgm:cxn modelId="{84C8C29F-681C-483A-96AC-938C1A8AF6BB}" type="presParOf" srcId="{52B49D0A-7641-48F4-A19C-6C3CCD41AA87}" destId="{35C771FF-D9CB-40B4-A69F-02B7038E7EEE}" srcOrd="4" destOrd="0" presId="urn:microsoft.com/office/officeart/2008/layout/AlternatingHexagons"/>
    <dgm:cxn modelId="{38C007C1-534C-4438-90D5-0A4FC7783544}" type="presParOf" srcId="{35C771FF-D9CB-40B4-A69F-02B7038E7EEE}" destId="{27AF030E-D44F-46FA-8B7B-55BD044B2BD7}" srcOrd="0" destOrd="0" presId="urn:microsoft.com/office/officeart/2008/layout/AlternatingHexagons"/>
    <dgm:cxn modelId="{EDE173D9-7776-4C57-8855-802BDDE4020E}" type="presParOf" srcId="{35C771FF-D9CB-40B4-A69F-02B7038E7EEE}" destId="{1D7C4C1D-091D-4BA0-B284-75530D36D30D}" srcOrd="1" destOrd="0" presId="urn:microsoft.com/office/officeart/2008/layout/AlternatingHexagons"/>
    <dgm:cxn modelId="{F74740AA-3EAA-4307-8516-81B612783236}" type="presParOf" srcId="{35C771FF-D9CB-40B4-A69F-02B7038E7EEE}" destId="{3E58A4EE-6B68-4B96-97B9-E733ACBA8F8A}" srcOrd="2" destOrd="0" presId="urn:microsoft.com/office/officeart/2008/layout/AlternatingHexagons"/>
    <dgm:cxn modelId="{EB556539-8FBC-4C46-8A5C-DC8B25F311AF}" type="presParOf" srcId="{35C771FF-D9CB-40B4-A69F-02B7038E7EEE}" destId="{8629D4B0-03D3-42F2-9D31-245FE0AE8AC9}" srcOrd="3" destOrd="0" presId="urn:microsoft.com/office/officeart/2008/layout/AlternatingHexagons"/>
    <dgm:cxn modelId="{99071A4F-C235-440E-9134-D6973D5DEF58}" type="presParOf" srcId="{35C771FF-D9CB-40B4-A69F-02B7038E7EEE}" destId="{EA2BA298-F8DC-453E-B18B-EFA6D5023B6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9220AF-A1CD-4BC7-B087-BEE7FF4D9E32}" type="doc">
      <dgm:prSet loTypeId="urn:microsoft.com/office/officeart/2005/8/layout/h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F5DFA223-FF4F-457F-BB95-88736B3155C4}">
      <dgm:prSet custT="1"/>
      <dgm:spPr/>
      <dgm:t>
        <a:bodyPr/>
        <a:lstStyle/>
        <a:p>
          <a:r>
            <a:rPr lang="en-US" sz="2400" dirty="0"/>
            <a:t>Input Data</a:t>
          </a:r>
        </a:p>
      </dgm:t>
    </dgm:pt>
    <dgm:pt modelId="{836660C9-D8F9-441F-9A72-76F1A016FA16}" type="parTrans" cxnId="{F9BB86EA-8121-47C6-9905-B26C7E58A2BE}">
      <dgm:prSet/>
      <dgm:spPr/>
      <dgm:t>
        <a:bodyPr/>
        <a:lstStyle/>
        <a:p>
          <a:endParaRPr lang="en-US"/>
        </a:p>
      </dgm:t>
    </dgm:pt>
    <dgm:pt modelId="{B9DC0AC9-8E8D-4A9B-B74E-8BCFB6A7B6D7}" type="sibTrans" cxnId="{F9BB86EA-8121-47C6-9905-B26C7E58A2BE}">
      <dgm:prSet/>
      <dgm:spPr/>
      <dgm:t>
        <a:bodyPr/>
        <a:lstStyle/>
        <a:p>
          <a:endParaRPr lang="en-US"/>
        </a:p>
      </dgm:t>
    </dgm:pt>
    <dgm:pt modelId="{881EDBED-622B-41B0-B01D-F37F66BB4A36}">
      <dgm:prSet custT="1"/>
      <dgm:spPr/>
      <dgm:t>
        <a:bodyPr/>
        <a:lstStyle/>
        <a:p>
          <a:r>
            <a:rPr lang="en-US" sz="2400" dirty="0"/>
            <a:t>Processing Parameters</a:t>
          </a:r>
        </a:p>
      </dgm:t>
    </dgm:pt>
    <dgm:pt modelId="{60E362AD-6F7C-4A2D-88B6-2A3A0C11BF7A}" type="parTrans" cxnId="{C13FD675-5BAB-4468-801C-8D93CD9DA3F4}">
      <dgm:prSet/>
      <dgm:spPr/>
      <dgm:t>
        <a:bodyPr/>
        <a:lstStyle/>
        <a:p>
          <a:endParaRPr lang="en-US"/>
        </a:p>
      </dgm:t>
    </dgm:pt>
    <dgm:pt modelId="{7C1085F2-DB58-455D-A9EB-5A6A8BE0BE7C}" type="sibTrans" cxnId="{C13FD675-5BAB-4468-801C-8D93CD9DA3F4}">
      <dgm:prSet/>
      <dgm:spPr/>
      <dgm:t>
        <a:bodyPr/>
        <a:lstStyle/>
        <a:p>
          <a:endParaRPr lang="en-US"/>
        </a:p>
      </dgm:t>
    </dgm:pt>
    <dgm:pt modelId="{D8732320-2B62-45C5-AFA5-47494EDFA2D8}">
      <dgm:prSet custT="1"/>
      <dgm:spPr/>
      <dgm:t>
        <a:bodyPr/>
        <a:lstStyle/>
        <a:p>
          <a:r>
            <a:rPr lang="en-US" sz="2400" dirty="0"/>
            <a:t>Filter Features</a:t>
          </a:r>
        </a:p>
      </dgm:t>
    </dgm:pt>
    <dgm:pt modelId="{9CF5C9C1-4812-4247-875C-A13FFAF4B875}" type="parTrans" cxnId="{DDE0B6AE-7D86-4CF2-941E-4C67B1111907}">
      <dgm:prSet/>
      <dgm:spPr/>
      <dgm:t>
        <a:bodyPr/>
        <a:lstStyle/>
        <a:p>
          <a:endParaRPr lang="en-US"/>
        </a:p>
      </dgm:t>
    </dgm:pt>
    <dgm:pt modelId="{21D9DDD2-7446-4B89-AA85-CAEB3B391AAD}" type="sibTrans" cxnId="{DDE0B6AE-7D86-4CF2-941E-4C67B1111907}">
      <dgm:prSet/>
      <dgm:spPr/>
      <dgm:t>
        <a:bodyPr/>
        <a:lstStyle/>
        <a:p>
          <a:endParaRPr lang="en-US"/>
        </a:p>
      </dgm:t>
    </dgm:pt>
    <dgm:pt modelId="{A17237C9-7A3B-4F40-8266-E5D554C01829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000" dirty="0"/>
            <a:t>54.392 images</a:t>
          </a:r>
        </a:p>
      </dgm:t>
    </dgm:pt>
    <dgm:pt modelId="{BEBA119F-37E9-438B-BD1A-A1F805B25607}" type="parTrans" cxnId="{272A2D50-AA78-4E23-88EE-4462E1240E0D}">
      <dgm:prSet/>
      <dgm:spPr/>
      <dgm:t>
        <a:bodyPr/>
        <a:lstStyle/>
        <a:p>
          <a:endParaRPr lang="en-US"/>
        </a:p>
      </dgm:t>
    </dgm:pt>
    <dgm:pt modelId="{F54C7674-E3DD-492F-BF9D-15750766DA06}" type="sibTrans" cxnId="{272A2D50-AA78-4E23-88EE-4462E1240E0D}">
      <dgm:prSet/>
      <dgm:spPr/>
      <dgm:t>
        <a:bodyPr/>
        <a:lstStyle/>
        <a:p>
          <a:endParaRPr lang="en-US"/>
        </a:p>
      </dgm:t>
    </dgm:pt>
    <dgm:pt modelId="{EAC874B4-7AAD-448C-921A-BA28DD34E27E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000" dirty="0"/>
            <a:t>Number -</a:t>
          </a:r>
        </a:p>
      </dgm:t>
    </dgm:pt>
    <dgm:pt modelId="{C9A1EF3D-9D97-4FC8-BDD7-8F698A7E2730}" type="parTrans" cxnId="{25AEA4DF-76FF-4556-AE6E-7D6AA3E6E925}">
      <dgm:prSet/>
      <dgm:spPr/>
      <dgm:t>
        <a:bodyPr/>
        <a:lstStyle/>
        <a:p>
          <a:endParaRPr lang="en-US"/>
        </a:p>
      </dgm:t>
    </dgm:pt>
    <dgm:pt modelId="{397F32EE-9A53-4F58-B9F3-9DE5A4D81C50}" type="sibTrans" cxnId="{25AEA4DF-76FF-4556-AE6E-7D6AA3E6E925}">
      <dgm:prSet/>
      <dgm:spPr/>
      <dgm:t>
        <a:bodyPr/>
        <a:lstStyle/>
        <a:p>
          <a:endParaRPr lang="en-US"/>
        </a:p>
      </dgm:t>
    </dgm:pt>
    <dgm:pt modelId="{20795C3F-9309-4D48-9867-881A8E2A52DA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000" dirty="0"/>
            <a:t>Color Channels  -          gray scale</a:t>
          </a:r>
        </a:p>
      </dgm:t>
    </dgm:pt>
    <dgm:pt modelId="{4C661C50-D477-4CB2-8206-B0B67BFBA850}" type="parTrans" cxnId="{FF9A8C56-A18D-4745-B373-1005C0E8B5D7}">
      <dgm:prSet/>
      <dgm:spPr/>
      <dgm:t>
        <a:bodyPr/>
        <a:lstStyle/>
        <a:p>
          <a:endParaRPr lang="en-US"/>
        </a:p>
      </dgm:t>
    </dgm:pt>
    <dgm:pt modelId="{31F65885-83A6-4766-B317-1F60DE666BEE}" type="sibTrans" cxnId="{FF9A8C56-A18D-4745-B373-1005C0E8B5D7}">
      <dgm:prSet/>
      <dgm:spPr/>
      <dgm:t>
        <a:bodyPr/>
        <a:lstStyle/>
        <a:p>
          <a:endParaRPr lang="en-US"/>
        </a:p>
      </dgm:t>
    </dgm:pt>
    <dgm:pt modelId="{9B4DA026-B725-4AFE-B2C1-CA9C47F5BFC4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000" dirty="0"/>
            <a:t>Dimensions -</a:t>
          </a:r>
        </a:p>
      </dgm:t>
    </dgm:pt>
    <dgm:pt modelId="{F84E4907-8263-4F8A-9266-FBAA7302CDB7}" type="parTrans" cxnId="{45C1F312-2650-44F2-BF1A-6E96F234FCF2}">
      <dgm:prSet/>
      <dgm:spPr/>
      <dgm:t>
        <a:bodyPr/>
        <a:lstStyle/>
        <a:p>
          <a:endParaRPr lang="en-US"/>
        </a:p>
      </dgm:t>
    </dgm:pt>
    <dgm:pt modelId="{0340B846-6A9E-4278-A3C8-1C757F9C4C4E}" type="sibTrans" cxnId="{45C1F312-2650-44F2-BF1A-6E96F234FCF2}">
      <dgm:prSet/>
      <dgm:spPr/>
      <dgm:t>
        <a:bodyPr/>
        <a:lstStyle/>
        <a:p>
          <a:endParaRPr lang="en-US"/>
        </a:p>
      </dgm:t>
    </dgm:pt>
    <dgm:pt modelId="{0864ACB8-9262-49D8-B8B3-E537F04DFAC5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000" dirty="0"/>
            <a:t>Learning rate</a:t>
          </a:r>
        </a:p>
      </dgm:t>
    </dgm:pt>
    <dgm:pt modelId="{7B06A66D-8037-459F-977B-88DB53C505A7}" type="parTrans" cxnId="{E619F5E1-2111-4EF8-94F2-F858C7EAC4EA}">
      <dgm:prSet/>
      <dgm:spPr/>
      <dgm:t>
        <a:bodyPr/>
        <a:lstStyle/>
        <a:p>
          <a:endParaRPr lang="en-US"/>
        </a:p>
      </dgm:t>
    </dgm:pt>
    <dgm:pt modelId="{376031E7-B15E-49C2-A52C-CFF132D4D669}" type="sibTrans" cxnId="{E619F5E1-2111-4EF8-94F2-F858C7EAC4EA}">
      <dgm:prSet/>
      <dgm:spPr/>
      <dgm:t>
        <a:bodyPr/>
        <a:lstStyle/>
        <a:p>
          <a:endParaRPr lang="en-US"/>
        </a:p>
      </dgm:t>
    </dgm:pt>
    <dgm:pt modelId="{89AD0746-A149-495A-B5AE-40A8B95998F8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000" dirty="0"/>
            <a:t>Training iterations</a:t>
          </a:r>
        </a:p>
      </dgm:t>
    </dgm:pt>
    <dgm:pt modelId="{31948187-FB1D-46BD-BAB6-CB4A5BC2D80E}" type="parTrans" cxnId="{EFF025F3-0DB9-4BC0-9F47-F1C103FF898B}">
      <dgm:prSet/>
      <dgm:spPr/>
      <dgm:t>
        <a:bodyPr/>
        <a:lstStyle/>
        <a:p>
          <a:endParaRPr lang="en-US"/>
        </a:p>
      </dgm:t>
    </dgm:pt>
    <dgm:pt modelId="{8DF65750-5409-45BD-99CF-15EA78FFE0F3}" type="sibTrans" cxnId="{EFF025F3-0DB9-4BC0-9F47-F1C103FF898B}">
      <dgm:prSet/>
      <dgm:spPr/>
      <dgm:t>
        <a:bodyPr/>
        <a:lstStyle/>
        <a:p>
          <a:endParaRPr lang="en-US"/>
        </a:p>
      </dgm:t>
    </dgm:pt>
    <dgm:pt modelId="{DD3F011D-C650-4DF8-BBA6-EA9B10D57EBE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000" dirty="0"/>
            <a:t>Batch size</a:t>
          </a:r>
        </a:p>
      </dgm:t>
    </dgm:pt>
    <dgm:pt modelId="{5BCD96D9-DA76-4B79-A17B-223E063B1643}" type="parTrans" cxnId="{21909C42-C12F-4F75-BBCF-BBEA58F4BA72}">
      <dgm:prSet/>
      <dgm:spPr/>
      <dgm:t>
        <a:bodyPr/>
        <a:lstStyle/>
        <a:p>
          <a:endParaRPr lang="en-US"/>
        </a:p>
      </dgm:t>
    </dgm:pt>
    <dgm:pt modelId="{2057C685-17C9-428E-B0F9-A1FD2A8BB15E}" type="sibTrans" cxnId="{21909C42-C12F-4F75-BBCF-BBEA58F4BA72}">
      <dgm:prSet/>
      <dgm:spPr/>
      <dgm:t>
        <a:bodyPr/>
        <a:lstStyle/>
        <a:p>
          <a:endParaRPr lang="en-US"/>
        </a:p>
      </dgm:t>
    </dgm:pt>
    <dgm:pt modelId="{D53EB244-55AA-4A93-80CB-355A556245CE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000" dirty="0"/>
            <a:t>Display step</a:t>
          </a:r>
        </a:p>
      </dgm:t>
    </dgm:pt>
    <dgm:pt modelId="{4D6B6A32-3CAD-4E61-8B41-7D1515539C0B}" type="parTrans" cxnId="{D6441F16-8861-4B07-82F2-DC9C24C7DB3A}">
      <dgm:prSet/>
      <dgm:spPr/>
      <dgm:t>
        <a:bodyPr/>
        <a:lstStyle/>
        <a:p>
          <a:endParaRPr lang="en-US"/>
        </a:p>
      </dgm:t>
    </dgm:pt>
    <dgm:pt modelId="{5956E055-4B5C-4FA2-88BB-39F0B09E4B0D}" type="sibTrans" cxnId="{D6441F16-8861-4B07-82F2-DC9C24C7DB3A}">
      <dgm:prSet/>
      <dgm:spPr/>
      <dgm:t>
        <a:bodyPr/>
        <a:lstStyle/>
        <a:p>
          <a:endParaRPr lang="en-US"/>
        </a:p>
      </dgm:t>
    </dgm:pt>
    <dgm:pt modelId="{8603D367-7836-438F-936D-6444B24E1CC5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000" dirty="0"/>
            <a:t>Dropout</a:t>
          </a:r>
        </a:p>
      </dgm:t>
    </dgm:pt>
    <dgm:pt modelId="{7D708E0D-E028-4420-8B29-7A9C346C8585}" type="parTrans" cxnId="{86DB97BF-A6ED-411F-BDFC-111876B1634B}">
      <dgm:prSet/>
      <dgm:spPr/>
      <dgm:t>
        <a:bodyPr/>
        <a:lstStyle/>
        <a:p>
          <a:endParaRPr lang="en-US"/>
        </a:p>
      </dgm:t>
    </dgm:pt>
    <dgm:pt modelId="{7D0A30F3-5C00-4118-8896-F8ED4E886911}" type="sibTrans" cxnId="{86DB97BF-A6ED-411F-BDFC-111876B1634B}">
      <dgm:prSet/>
      <dgm:spPr/>
      <dgm:t>
        <a:bodyPr/>
        <a:lstStyle/>
        <a:p>
          <a:endParaRPr lang="en-US"/>
        </a:p>
      </dgm:t>
    </dgm:pt>
    <dgm:pt modelId="{01EDE4F8-8F63-4C86-BE21-0B5EB8E9A5CF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000" dirty="0"/>
            <a:t>Convolution Layers</a:t>
          </a:r>
        </a:p>
      </dgm:t>
    </dgm:pt>
    <dgm:pt modelId="{42577C91-2FD7-4037-8235-2786B026DF91}" type="parTrans" cxnId="{777D9559-BB65-434E-988B-60FAC4C55E2E}">
      <dgm:prSet/>
      <dgm:spPr/>
      <dgm:t>
        <a:bodyPr/>
        <a:lstStyle/>
        <a:p>
          <a:endParaRPr lang="en-US"/>
        </a:p>
      </dgm:t>
    </dgm:pt>
    <dgm:pt modelId="{20BB35FB-BF6F-4482-B85A-B7EDCC2CA2FA}" type="sibTrans" cxnId="{777D9559-BB65-434E-988B-60FAC4C55E2E}">
      <dgm:prSet/>
      <dgm:spPr/>
      <dgm:t>
        <a:bodyPr/>
        <a:lstStyle/>
        <a:p>
          <a:endParaRPr lang="en-US"/>
        </a:p>
      </dgm:t>
    </dgm:pt>
    <dgm:pt modelId="{EC84F4D6-576A-4BF8-B137-2BB1D59D4826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000" dirty="0"/>
            <a:t>Data in batches</a:t>
          </a:r>
        </a:p>
      </dgm:t>
    </dgm:pt>
    <dgm:pt modelId="{0E646633-BD11-4CAE-857B-DFCDDC3CF7D6}" type="parTrans" cxnId="{94A41DE1-9858-4ACF-9184-382987882636}">
      <dgm:prSet/>
      <dgm:spPr/>
      <dgm:t>
        <a:bodyPr/>
        <a:lstStyle/>
        <a:p>
          <a:endParaRPr lang="en-US"/>
        </a:p>
      </dgm:t>
    </dgm:pt>
    <dgm:pt modelId="{21C49841-AEBA-4162-B35A-CBE06BB6A95E}" type="sibTrans" cxnId="{94A41DE1-9858-4ACF-9184-382987882636}">
      <dgm:prSet/>
      <dgm:spPr/>
      <dgm:t>
        <a:bodyPr/>
        <a:lstStyle/>
        <a:p>
          <a:endParaRPr lang="en-US"/>
        </a:p>
      </dgm:t>
    </dgm:pt>
    <dgm:pt modelId="{124352EE-0D6A-46E5-B3BF-F2C7DCCE4125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000" dirty="0"/>
            <a:t>100*100 resolution</a:t>
          </a:r>
        </a:p>
      </dgm:t>
    </dgm:pt>
    <dgm:pt modelId="{5C342B23-6710-48F7-99B0-726CDBCE507D}" type="parTrans" cxnId="{DB62496C-B103-4D39-9536-79A89682D3EB}">
      <dgm:prSet/>
      <dgm:spPr/>
      <dgm:t>
        <a:bodyPr/>
        <a:lstStyle/>
        <a:p>
          <a:endParaRPr lang="en-US"/>
        </a:p>
      </dgm:t>
    </dgm:pt>
    <dgm:pt modelId="{89EBA35E-156D-461E-AA4A-CEEEFD107464}" type="sibTrans" cxnId="{DB62496C-B103-4D39-9536-79A89682D3EB}">
      <dgm:prSet/>
      <dgm:spPr/>
      <dgm:t>
        <a:bodyPr/>
        <a:lstStyle/>
        <a:p>
          <a:endParaRPr lang="en-US"/>
        </a:p>
      </dgm:t>
    </dgm:pt>
    <dgm:pt modelId="{6423837D-30C1-4C5E-86B9-0F20EB92F9AD}">
      <dgm:prSet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2000" dirty="0"/>
            <a:t>    64, 128, 256</a:t>
          </a:r>
        </a:p>
      </dgm:t>
    </dgm:pt>
    <dgm:pt modelId="{E7F87D1D-8244-4DE9-9D43-17E3388E9D9A}" type="parTrans" cxnId="{89C6C3CC-C517-41E6-89F6-3AFF2B27E449}">
      <dgm:prSet/>
      <dgm:spPr/>
      <dgm:t>
        <a:bodyPr/>
        <a:lstStyle/>
        <a:p>
          <a:endParaRPr lang="en-US"/>
        </a:p>
      </dgm:t>
    </dgm:pt>
    <dgm:pt modelId="{D595F5F8-6FC8-4283-9F95-40E88B76EB1C}" type="sibTrans" cxnId="{89C6C3CC-C517-41E6-89F6-3AFF2B27E449}">
      <dgm:prSet/>
      <dgm:spPr/>
      <dgm:t>
        <a:bodyPr/>
        <a:lstStyle/>
        <a:p>
          <a:endParaRPr lang="en-US"/>
        </a:p>
      </dgm:t>
    </dgm:pt>
    <dgm:pt modelId="{A131CC87-69D2-41DC-A54D-927AC8474A1F}">
      <dgm:prSet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2000" dirty="0"/>
            <a:t>    3*3, 5*5</a:t>
          </a:r>
        </a:p>
      </dgm:t>
    </dgm:pt>
    <dgm:pt modelId="{B5AC6679-2544-4FE4-AD67-653A65066823}" type="parTrans" cxnId="{6882C327-33D5-44C7-ACE6-3288C3DF35D5}">
      <dgm:prSet/>
      <dgm:spPr/>
      <dgm:t>
        <a:bodyPr/>
        <a:lstStyle/>
        <a:p>
          <a:endParaRPr lang="en-US"/>
        </a:p>
      </dgm:t>
    </dgm:pt>
    <dgm:pt modelId="{64D6AEB2-DD23-47BC-AB31-00F45B23D6AA}" type="sibTrans" cxnId="{6882C327-33D5-44C7-ACE6-3288C3DF35D5}">
      <dgm:prSet/>
      <dgm:spPr/>
      <dgm:t>
        <a:bodyPr/>
        <a:lstStyle/>
        <a:p>
          <a:endParaRPr lang="en-US"/>
        </a:p>
      </dgm:t>
    </dgm:pt>
    <dgm:pt modelId="{22C99CF2-A5F0-4631-9FE0-57746FF8E52E}" type="pres">
      <dgm:prSet presAssocID="{959220AF-A1CD-4BC7-B087-BEE7FF4D9E32}" presName="Name0" presStyleCnt="0">
        <dgm:presLayoutVars>
          <dgm:dir/>
          <dgm:animLvl val="lvl"/>
          <dgm:resizeHandles val="exact"/>
        </dgm:presLayoutVars>
      </dgm:prSet>
      <dgm:spPr/>
    </dgm:pt>
    <dgm:pt modelId="{B5E05E98-EB5D-49F6-A8C8-B14697DF24A0}" type="pres">
      <dgm:prSet presAssocID="{F5DFA223-FF4F-457F-BB95-88736B3155C4}" presName="composite" presStyleCnt="0"/>
      <dgm:spPr/>
    </dgm:pt>
    <dgm:pt modelId="{1F312792-A5FF-488D-B20E-0E8A50554584}" type="pres">
      <dgm:prSet presAssocID="{F5DFA223-FF4F-457F-BB95-88736B3155C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22F4D27-0B26-44EF-B360-5E1D6AAE0D3E}" type="pres">
      <dgm:prSet presAssocID="{F5DFA223-FF4F-457F-BB95-88736B3155C4}" presName="desTx" presStyleLbl="alignAccFollowNode1" presStyleIdx="0" presStyleCnt="3">
        <dgm:presLayoutVars>
          <dgm:bulletEnabled val="1"/>
        </dgm:presLayoutVars>
      </dgm:prSet>
      <dgm:spPr/>
    </dgm:pt>
    <dgm:pt modelId="{CB85DFF7-DD88-4E9C-8214-57887ED07E51}" type="pres">
      <dgm:prSet presAssocID="{B9DC0AC9-8E8D-4A9B-B74E-8BCFB6A7B6D7}" presName="space" presStyleCnt="0"/>
      <dgm:spPr/>
    </dgm:pt>
    <dgm:pt modelId="{F2C29D8E-7A55-416F-9B45-C157326E9B8E}" type="pres">
      <dgm:prSet presAssocID="{881EDBED-622B-41B0-B01D-F37F66BB4A36}" presName="composite" presStyleCnt="0"/>
      <dgm:spPr/>
    </dgm:pt>
    <dgm:pt modelId="{330F3C29-67E1-42ED-9C42-775548BC4BB5}" type="pres">
      <dgm:prSet presAssocID="{881EDBED-622B-41B0-B01D-F37F66BB4A3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CCB14A6-C852-404E-B555-F57075E74173}" type="pres">
      <dgm:prSet presAssocID="{881EDBED-622B-41B0-B01D-F37F66BB4A36}" presName="desTx" presStyleLbl="alignAccFollowNode1" presStyleIdx="1" presStyleCnt="3">
        <dgm:presLayoutVars>
          <dgm:bulletEnabled val="1"/>
        </dgm:presLayoutVars>
      </dgm:prSet>
      <dgm:spPr/>
    </dgm:pt>
    <dgm:pt modelId="{2181C26C-BBB9-4F37-B06C-2D004FD4C97D}" type="pres">
      <dgm:prSet presAssocID="{7C1085F2-DB58-455D-A9EB-5A6A8BE0BE7C}" presName="space" presStyleCnt="0"/>
      <dgm:spPr/>
    </dgm:pt>
    <dgm:pt modelId="{4F2A2474-302B-42C7-9956-FB3C99EEBC6A}" type="pres">
      <dgm:prSet presAssocID="{D8732320-2B62-45C5-AFA5-47494EDFA2D8}" presName="composite" presStyleCnt="0"/>
      <dgm:spPr/>
    </dgm:pt>
    <dgm:pt modelId="{1F6D8BDB-B1BF-4D89-9BF5-FBFBED08BC70}" type="pres">
      <dgm:prSet presAssocID="{D8732320-2B62-45C5-AFA5-47494EDFA2D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214E515-94A0-42C1-A02D-D76B61DD64FD}" type="pres">
      <dgm:prSet presAssocID="{D8732320-2B62-45C5-AFA5-47494EDFA2D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5C1F312-2650-44F2-BF1A-6E96F234FCF2}" srcId="{D8732320-2B62-45C5-AFA5-47494EDFA2D8}" destId="{9B4DA026-B725-4AFE-B2C1-CA9C47F5BFC4}" srcOrd="2" destOrd="0" parTransId="{F84E4907-8263-4F8A-9266-FBAA7302CDB7}" sibTransId="{0340B846-6A9E-4278-A3C8-1C757F9C4C4E}"/>
    <dgm:cxn modelId="{D6441F16-8861-4B07-82F2-DC9C24C7DB3A}" srcId="{881EDBED-622B-41B0-B01D-F37F66BB4A36}" destId="{D53EB244-55AA-4A93-80CB-355A556245CE}" srcOrd="4" destOrd="0" parTransId="{4D6B6A32-3CAD-4E61-8B41-7D1515539C0B}" sibTransId="{5956E055-4B5C-4FA2-88BB-39F0B09E4B0D}"/>
    <dgm:cxn modelId="{6882C327-33D5-44C7-ACE6-3288C3DF35D5}" srcId="{D8732320-2B62-45C5-AFA5-47494EDFA2D8}" destId="{A131CC87-69D2-41DC-A54D-927AC8474A1F}" srcOrd="3" destOrd="0" parTransId="{B5AC6679-2544-4FE4-AD67-653A65066823}" sibTransId="{64D6AEB2-DD23-47BC-AB31-00F45B23D6AA}"/>
    <dgm:cxn modelId="{26FCA82A-594F-42A7-81ED-BE621D4310D1}" type="presOf" srcId="{959220AF-A1CD-4BC7-B087-BEE7FF4D9E32}" destId="{22C99CF2-A5F0-4631-9FE0-57746FF8E52E}" srcOrd="0" destOrd="0" presId="urn:microsoft.com/office/officeart/2005/8/layout/hList1"/>
    <dgm:cxn modelId="{FE12D131-07E1-451A-86C0-752088EEB235}" type="presOf" srcId="{89AD0746-A149-495A-B5AE-40A8B95998F8}" destId="{6CCB14A6-C852-404E-B555-F57075E74173}" srcOrd="0" destOrd="1" presId="urn:microsoft.com/office/officeart/2005/8/layout/hList1"/>
    <dgm:cxn modelId="{536BE540-7D54-41B9-A8DE-5054ECAA0AA1}" type="presOf" srcId="{A131CC87-69D2-41DC-A54D-927AC8474A1F}" destId="{1214E515-94A0-42C1-A02D-D76B61DD64FD}" srcOrd="0" destOrd="3" presId="urn:microsoft.com/office/officeart/2005/8/layout/hList1"/>
    <dgm:cxn modelId="{21909C42-C12F-4F75-BBCF-BBEA58F4BA72}" srcId="{881EDBED-622B-41B0-B01D-F37F66BB4A36}" destId="{DD3F011D-C650-4DF8-BBA6-EA9B10D57EBE}" srcOrd="2" destOrd="0" parTransId="{5BCD96D9-DA76-4B79-A17B-223E063B1643}" sibTransId="{2057C685-17C9-428E-B0F9-A1FD2A8BB15E}"/>
    <dgm:cxn modelId="{8210DC46-C8E8-40E2-B237-2F5DD6B38057}" type="presOf" srcId="{F5DFA223-FF4F-457F-BB95-88736B3155C4}" destId="{1F312792-A5FF-488D-B20E-0E8A50554584}" srcOrd="0" destOrd="0" presId="urn:microsoft.com/office/officeart/2005/8/layout/hList1"/>
    <dgm:cxn modelId="{DB62496C-B103-4D39-9536-79A89682D3EB}" srcId="{F5DFA223-FF4F-457F-BB95-88736B3155C4}" destId="{124352EE-0D6A-46E5-B3BF-F2C7DCCE4125}" srcOrd="1" destOrd="0" parTransId="{5C342B23-6710-48F7-99B0-726CDBCE507D}" sibTransId="{89EBA35E-156D-461E-AA4A-CEEEFD107464}"/>
    <dgm:cxn modelId="{AFFBC14D-D99E-43E8-9600-6ED614636127}" type="presOf" srcId="{8603D367-7836-438F-936D-6444B24E1CC5}" destId="{6CCB14A6-C852-404E-B555-F57075E74173}" srcOrd="0" destOrd="5" presId="urn:microsoft.com/office/officeart/2005/8/layout/hList1"/>
    <dgm:cxn modelId="{F3BBC36D-797F-49B9-9C56-A8E2CC6490D5}" type="presOf" srcId="{EAC874B4-7AAD-448C-921A-BA28DD34E27E}" destId="{1214E515-94A0-42C1-A02D-D76B61DD64FD}" srcOrd="0" destOrd="0" presId="urn:microsoft.com/office/officeart/2005/8/layout/hList1"/>
    <dgm:cxn modelId="{272A2D50-AA78-4E23-88EE-4462E1240E0D}" srcId="{F5DFA223-FF4F-457F-BB95-88736B3155C4}" destId="{A17237C9-7A3B-4F40-8266-E5D554C01829}" srcOrd="0" destOrd="0" parTransId="{BEBA119F-37E9-438B-BD1A-A1F805B25607}" sibTransId="{F54C7674-E3DD-492F-BF9D-15750766DA06}"/>
    <dgm:cxn modelId="{2335F650-3B70-41BE-9833-05C8D45A46F2}" type="presOf" srcId="{EC84F4D6-576A-4BF8-B137-2BB1D59D4826}" destId="{6CCB14A6-C852-404E-B555-F57075E74173}" srcOrd="0" destOrd="3" presId="urn:microsoft.com/office/officeart/2005/8/layout/hList1"/>
    <dgm:cxn modelId="{C13FD675-5BAB-4468-801C-8D93CD9DA3F4}" srcId="{959220AF-A1CD-4BC7-B087-BEE7FF4D9E32}" destId="{881EDBED-622B-41B0-B01D-F37F66BB4A36}" srcOrd="1" destOrd="0" parTransId="{60E362AD-6F7C-4A2D-88B6-2A3A0C11BF7A}" sibTransId="{7C1085F2-DB58-455D-A9EB-5A6A8BE0BE7C}"/>
    <dgm:cxn modelId="{FF9A8C56-A18D-4745-B373-1005C0E8B5D7}" srcId="{D8732320-2B62-45C5-AFA5-47494EDFA2D8}" destId="{20795C3F-9309-4D48-9867-881A8E2A52DA}" srcOrd="4" destOrd="0" parTransId="{4C661C50-D477-4CB2-8206-B0B67BFBA850}" sibTransId="{31F65885-83A6-4766-B317-1F60DE666BEE}"/>
    <dgm:cxn modelId="{777D9559-BB65-434E-988B-60FAC4C55E2E}" srcId="{881EDBED-622B-41B0-B01D-F37F66BB4A36}" destId="{01EDE4F8-8F63-4C86-BE21-0B5EB8E9A5CF}" srcOrd="6" destOrd="0" parTransId="{42577C91-2FD7-4037-8235-2786B026DF91}" sibTransId="{20BB35FB-BF6F-4482-B85A-B7EDCC2CA2FA}"/>
    <dgm:cxn modelId="{8C74797A-647F-4706-A2FD-73A9D91084C5}" type="presOf" srcId="{DD3F011D-C650-4DF8-BBA6-EA9B10D57EBE}" destId="{6CCB14A6-C852-404E-B555-F57075E74173}" srcOrd="0" destOrd="2" presId="urn:microsoft.com/office/officeart/2005/8/layout/hList1"/>
    <dgm:cxn modelId="{52F76399-49A8-4274-B878-183E287670B7}" type="presOf" srcId="{01EDE4F8-8F63-4C86-BE21-0B5EB8E9A5CF}" destId="{6CCB14A6-C852-404E-B555-F57075E74173}" srcOrd="0" destOrd="6" presId="urn:microsoft.com/office/officeart/2005/8/layout/hList1"/>
    <dgm:cxn modelId="{3B7EA999-8B50-461A-9D6C-B4EAA19C206D}" type="presOf" srcId="{D53EB244-55AA-4A93-80CB-355A556245CE}" destId="{6CCB14A6-C852-404E-B555-F57075E74173}" srcOrd="0" destOrd="4" presId="urn:microsoft.com/office/officeart/2005/8/layout/hList1"/>
    <dgm:cxn modelId="{45216CAD-A4D0-41A8-B032-7C3CF58C57EF}" type="presOf" srcId="{0864ACB8-9262-49D8-B8B3-E537F04DFAC5}" destId="{6CCB14A6-C852-404E-B555-F57075E74173}" srcOrd="0" destOrd="0" presId="urn:microsoft.com/office/officeart/2005/8/layout/hList1"/>
    <dgm:cxn modelId="{470958AE-7EE4-4FB4-B744-F3BD48FA35CB}" type="presOf" srcId="{A17237C9-7A3B-4F40-8266-E5D554C01829}" destId="{622F4D27-0B26-44EF-B360-5E1D6AAE0D3E}" srcOrd="0" destOrd="0" presId="urn:microsoft.com/office/officeart/2005/8/layout/hList1"/>
    <dgm:cxn modelId="{DDE0B6AE-7D86-4CF2-941E-4C67B1111907}" srcId="{959220AF-A1CD-4BC7-B087-BEE7FF4D9E32}" destId="{D8732320-2B62-45C5-AFA5-47494EDFA2D8}" srcOrd="2" destOrd="0" parTransId="{9CF5C9C1-4812-4247-875C-A13FFAF4B875}" sibTransId="{21D9DDD2-7446-4B89-AA85-CAEB3B391AAD}"/>
    <dgm:cxn modelId="{FAAD59BF-E5FD-4FF2-8F6F-71ACD8902187}" type="presOf" srcId="{124352EE-0D6A-46E5-B3BF-F2C7DCCE4125}" destId="{622F4D27-0B26-44EF-B360-5E1D6AAE0D3E}" srcOrd="0" destOrd="1" presId="urn:microsoft.com/office/officeart/2005/8/layout/hList1"/>
    <dgm:cxn modelId="{86DB97BF-A6ED-411F-BDFC-111876B1634B}" srcId="{881EDBED-622B-41B0-B01D-F37F66BB4A36}" destId="{8603D367-7836-438F-936D-6444B24E1CC5}" srcOrd="5" destOrd="0" parTransId="{7D708E0D-E028-4420-8B29-7A9C346C8585}" sibTransId="{7D0A30F3-5C00-4118-8896-F8ED4E886911}"/>
    <dgm:cxn modelId="{58D8EFC0-80A7-4BAB-9EF0-4C7F12622AE3}" type="presOf" srcId="{6423837D-30C1-4C5E-86B9-0F20EB92F9AD}" destId="{1214E515-94A0-42C1-A02D-D76B61DD64FD}" srcOrd="0" destOrd="1" presId="urn:microsoft.com/office/officeart/2005/8/layout/hList1"/>
    <dgm:cxn modelId="{89C6C3CC-C517-41E6-89F6-3AFF2B27E449}" srcId="{D8732320-2B62-45C5-AFA5-47494EDFA2D8}" destId="{6423837D-30C1-4C5E-86B9-0F20EB92F9AD}" srcOrd="1" destOrd="0" parTransId="{E7F87D1D-8244-4DE9-9D43-17E3388E9D9A}" sibTransId="{D595F5F8-6FC8-4283-9F95-40E88B76EB1C}"/>
    <dgm:cxn modelId="{A282FFD3-3674-4C01-A587-BCEBF02861FB}" type="presOf" srcId="{881EDBED-622B-41B0-B01D-F37F66BB4A36}" destId="{330F3C29-67E1-42ED-9C42-775548BC4BB5}" srcOrd="0" destOrd="0" presId="urn:microsoft.com/office/officeart/2005/8/layout/hList1"/>
    <dgm:cxn modelId="{25AEA4DF-76FF-4556-AE6E-7D6AA3E6E925}" srcId="{D8732320-2B62-45C5-AFA5-47494EDFA2D8}" destId="{EAC874B4-7AAD-448C-921A-BA28DD34E27E}" srcOrd="0" destOrd="0" parTransId="{C9A1EF3D-9D97-4FC8-BDD7-8F698A7E2730}" sibTransId="{397F32EE-9A53-4F58-B9F3-9DE5A4D81C50}"/>
    <dgm:cxn modelId="{94A41DE1-9858-4ACF-9184-382987882636}" srcId="{881EDBED-622B-41B0-B01D-F37F66BB4A36}" destId="{EC84F4D6-576A-4BF8-B137-2BB1D59D4826}" srcOrd="3" destOrd="0" parTransId="{0E646633-BD11-4CAE-857B-DFCDDC3CF7D6}" sibTransId="{21C49841-AEBA-4162-B35A-CBE06BB6A95E}"/>
    <dgm:cxn modelId="{2A97D3E1-6327-4C1B-897F-397244C920E3}" type="presOf" srcId="{20795C3F-9309-4D48-9867-881A8E2A52DA}" destId="{1214E515-94A0-42C1-A02D-D76B61DD64FD}" srcOrd="0" destOrd="4" presId="urn:microsoft.com/office/officeart/2005/8/layout/hList1"/>
    <dgm:cxn modelId="{E619F5E1-2111-4EF8-94F2-F858C7EAC4EA}" srcId="{881EDBED-622B-41B0-B01D-F37F66BB4A36}" destId="{0864ACB8-9262-49D8-B8B3-E537F04DFAC5}" srcOrd="0" destOrd="0" parTransId="{7B06A66D-8037-459F-977B-88DB53C505A7}" sibTransId="{376031E7-B15E-49C2-A52C-CFF132D4D669}"/>
    <dgm:cxn modelId="{F9BB86EA-8121-47C6-9905-B26C7E58A2BE}" srcId="{959220AF-A1CD-4BC7-B087-BEE7FF4D9E32}" destId="{F5DFA223-FF4F-457F-BB95-88736B3155C4}" srcOrd="0" destOrd="0" parTransId="{836660C9-D8F9-441F-9A72-76F1A016FA16}" sibTransId="{B9DC0AC9-8E8D-4A9B-B74E-8BCFB6A7B6D7}"/>
    <dgm:cxn modelId="{1EBBAFEE-DF73-40F1-A9B3-F6B1E44B4D73}" type="presOf" srcId="{D8732320-2B62-45C5-AFA5-47494EDFA2D8}" destId="{1F6D8BDB-B1BF-4D89-9BF5-FBFBED08BC70}" srcOrd="0" destOrd="0" presId="urn:microsoft.com/office/officeart/2005/8/layout/hList1"/>
    <dgm:cxn modelId="{EFF025F3-0DB9-4BC0-9F47-F1C103FF898B}" srcId="{881EDBED-622B-41B0-B01D-F37F66BB4A36}" destId="{89AD0746-A149-495A-B5AE-40A8B95998F8}" srcOrd="1" destOrd="0" parTransId="{31948187-FB1D-46BD-BAB6-CB4A5BC2D80E}" sibTransId="{8DF65750-5409-45BD-99CF-15EA78FFE0F3}"/>
    <dgm:cxn modelId="{7DEF31F6-1473-4B60-8842-E4A24EAAED8F}" type="presOf" srcId="{9B4DA026-B725-4AFE-B2C1-CA9C47F5BFC4}" destId="{1214E515-94A0-42C1-A02D-D76B61DD64FD}" srcOrd="0" destOrd="2" presId="urn:microsoft.com/office/officeart/2005/8/layout/hList1"/>
    <dgm:cxn modelId="{12BF57EA-7EF7-4473-AAAD-4AAD7D468D3F}" type="presParOf" srcId="{22C99CF2-A5F0-4631-9FE0-57746FF8E52E}" destId="{B5E05E98-EB5D-49F6-A8C8-B14697DF24A0}" srcOrd="0" destOrd="0" presId="urn:microsoft.com/office/officeart/2005/8/layout/hList1"/>
    <dgm:cxn modelId="{9512EF23-C102-4E97-9F6D-9141E84EA1CD}" type="presParOf" srcId="{B5E05E98-EB5D-49F6-A8C8-B14697DF24A0}" destId="{1F312792-A5FF-488D-B20E-0E8A50554584}" srcOrd="0" destOrd="0" presId="urn:microsoft.com/office/officeart/2005/8/layout/hList1"/>
    <dgm:cxn modelId="{F572BF9C-C852-405A-976F-83F0603B2837}" type="presParOf" srcId="{B5E05E98-EB5D-49F6-A8C8-B14697DF24A0}" destId="{622F4D27-0B26-44EF-B360-5E1D6AAE0D3E}" srcOrd="1" destOrd="0" presId="urn:microsoft.com/office/officeart/2005/8/layout/hList1"/>
    <dgm:cxn modelId="{AE34CA38-9DB4-478A-8375-1088A269C656}" type="presParOf" srcId="{22C99CF2-A5F0-4631-9FE0-57746FF8E52E}" destId="{CB85DFF7-DD88-4E9C-8214-57887ED07E51}" srcOrd="1" destOrd="0" presId="urn:microsoft.com/office/officeart/2005/8/layout/hList1"/>
    <dgm:cxn modelId="{725618E1-4812-4F86-99FC-1604C7D01DB0}" type="presParOf" srcId="{22C99CF2-A5F0-4631-9FE0-57746FF8E52E}" destId="{F2C29D8E-7A55-416F-9B45-C157326E9B8E}" srcOrd="2" destOrd="0" presId="urn:microsoft.com/office/officeart/2005/8/layout/hList1"/>
    <dgm:cxn modelId="{45618E83-AC09-4965-A561-19202B43C47C}" type="presParOf" srcId="{F2C29D8E-7A55-416F-9B45-C157326E9B8E}" destId="{330F3C29-67E1-42ED-9C42-775548BC4BB5}" srcOrd="0" destOrd="0" presId="urn:microsoft.com/office/officeart/2005/8/layout/hList1"/>
    <dgm:cxn modelId="{31A1955C-3325-47CE-8AF6-B9461845642F}" type="presParOf" srcId="{F2C29D8E-7A55-416F-9B45-C157326E9B8E}" destId="{6CCB14A6-C852-404E-B555-F57075E74173}" srcOrd="1" destOrd="0" presId="urn:microsoft.com/office/officeart/2005/8/layout/hList1"/>
    <dgm:cxn modelId="{23167E24-212C-4957-BCC3-8C5593531AB4}" type="presParOf" srcId="{22C99CF2-A5F0-4631-9FE0-57746FF8E52E}" destId="{2181C26C-BBB9-4F37-B06C-2D004FD4C97D}" srcOrd="3" destOrd="0" presId="urn:microsoft.com/office/officeart/2005/8/layout/hList1"/>
    <dgm:cxn modelId="{B5AD9580-11A4-4EAC-ADC6-894FAC083C01}" type="presParOf" srcId="{22C99CF2-A5F0-4631-9FE0-57746FF8E52E}" destId="{4F2A2474-302B-42C7-9956-FB3C99EEBC6A}" srcOrd="4" destOrd="0" presId="urn:microsoft.com/office/officeart/2005/8/layout/hList1"/>
    <dgm:cxn modelId="{653E6B7B-F5C5-47E1-A6A2-3A4676417A13}" type="presParOf" srcId="{4F2A2474-302B-42C7-9956-FB3C99EEBC6A}" destId="{1F6D8BDB-B1BF-4D89-9BF5-FBFBED08BC70}" srcOrd="0" destOrd="0" presId="urn:microsoft.com/office/officeart/2005/8/layout/hList1"/>
    <dgm:cxn modelId="{471649C9-0A0D-483C-BA5B-7A822AFE6440}" type="presParOf" srcId="{4F2A2474-302B-42C7-9956-FB3C99EEBC6A}" destId="{1214E515-94A0-42C1-A02D-D76B61DD64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022C7D-4765-4376-B393-471E8ABBECE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CE18E4-3537-4E32-8816-D8B857172F9D}">
      <dgm:prSet phldrT="[Text]"/>
      <dgm:spPr/>
      <dgm:t>
        <a:bodyPr/>
        <a:lstStyle/>
        <a:p>
          <a:r>
            <a:rPr lang="en-US" dirty="0"/>
            <a:t>Learning Rate</a:t>
          </a:r>
        </a:p>
      </dgm:t>
    </dgm:pt>
    <dgm:pt modelId="{E307B8D1-9AC4-4061-8D5B-87F97193A097}" type="parTrans" cxnId="{E90035BD-3DC4-4350-B8CC-6BE756EEC557}">
      <dgm:prSet/>
      <dgm:spPr/>
      <dgm:t>
        <a:bodyPr/>
        <a:lstStyle/>
        <a:p>
          <a:endParaRPr lang="en-US"/>
        </a:p>
      </dgm:t>
    </dgm:pt>
    <dgm:pt modelId="{9B79474B-3267-40F4-807E-74702C9C006E}" type="sibTrans" cxnId="{E90035BD-3DC4-4350-B8CC-6BE756EEC557}">
      <dgm:prSet/>
      <dgm:spPr/>
      <dgm:t>
        <a:bodyPr/>
        <a:lstStyle/>
        <a:p>
          <a:endParaRPr lang="en-US"/>
        </a:p>
      </dgm:t>
    </dgm:pt>
    <dgm:pt modelId="{C683655B-D9C4-452A-8DB2-59DAB098967C}">
      <dgm:prSet phldrT="[Text]"/>
      <dgm:spPr/>
      <dgm:t>
        <a:bodyPr/>
        <a:lstStyle/>
        <a:p>
          <a:r>
            <a:rPr lang="en-US" dirty="0"/>
            <a:t>Convolution Layers</a:t>
          </a:r>
        </a:p>
      </dgm:t>
    </dgm:pt>
    <dgm:pt modelId="{62FB1F5A-1FA6-4762-AB81-CF6FD4B51152}" type="parTrans" cxnId="{C6292B09-4946-4B91-82FD-AC64A7DBF4A7}">
      <dgm:prSet/>
      <dgm:spPr/>
      <dgm:t>
        <a:bodyPr/>
        <a:lstStyle/>
        <a:p>
          <a:endParaRPr lang="en-US"/>
        </a:p>
      </dgm:t>
    </dgm:pt>
    <dgm:pt modelId="{73BDC9BE-57DC-4561-91D8-2BAFEFE88832}" type="sibTrans" cxnId="{C6292B09-4946-4B91-82FD-AC64A7DBF4A7}">
      <dgm:prSet/>
      <dgm:spPr/>
      <dgm:t>
        <a:bodyPr/>
        <a:lstStyle/>
        <a:p>
          <a:endParaRPr lang="en-US"/>
        </a:p>
      </dgm:t>
    </dgm:pt>
    <dgm:pt modelId="{26B32AB6-1BC7-402D-86FB-8C330B73848A}">
      <dgm:prSet phldrT="[Text]"/>
      <dgm:spPr/>
      <dgm:t>
        <a:bodyPr/>
        <a:lstStyle/>
        <a:p>
          <a:r>
            <a:rPr lang="en-US" dirty="0"/>
            <a:t>Batch Size</a:t>
          </a:r>
        </a:p>
      </dgm:t>
    </dgm:pt>
    <dgm:pt modelId="{B517FB0A-3631-4F62-A67C-345F7F884773}" type="parTrans" cxnId="{4952DD57-9683-4269-BFDB-9D87F788E579}">
      <dgm:prSet/>
      <dgm:spPr/>
      <dgm:t>
        <a:bodyPr/>
        <a:lstStyle/>
        <a:p>
          <a:endParaRPr lang="en-US"/>
        </a:p>
      </dgm:t>
    </dgm:pt>
    <dgm:pt modelId="{7F4F24D5-008B-464F-91CA-1054F9B71CD6}" type="sibTrans" cxnId="{4952DD57-9683-4269-BFDB-9D87F788E579}">
      <dgm:prSet/>
      <dgm:spPr/>
      <dgm:t>
        <a:bodyPr/>
        <a:lstStyle/>
        <a:p>
          <a:endParaRPr lang="en-US"/>
        </a:p>
      </dgm:t>
    </dgm:pt>
    <dgm:pt modelId="{17FC4F4E-2AAF-402A-A690-CFBD394CAEBD}">
      <dgm:prSet phldrT="[Text]"/>
      <dgm:spPr/>
      <dgm:t>
        <a:bodyPr/>
        <a:lstStyle/>
        <a:p>
          <a:r>
            <a:rPr lang="en-US"/>
            <a:t>Percentages of men and women in batches</a:t>
          </a:r>
          <a:endParaRPr lang="en-US" dirty="0"/>
        </a:p>
      </dgm:t>
    </dgm:pt>
    <dgm:pt modelId="{89AA2486-8BCD-460B-93A0-714A861B4731}" type="parTrans" cxnId="{1AD9C2F4-C644-4358-A4AD-5E1F72FB9E41}">
      <dgm:prSet/>
      <dgm:spPr/>
      <dgm:t>
        <a:bodyPr/>
        <a:lstStyle/>
        <a:p>
          <a:endParaRPr lang="en-US"/>
        </a:p>
      </dgm:t>
    </dgm:pt>
    <dgm:pt modelId="{CEDC621C-6978-49DA-A3FB-02268DA7E3D4}" type="sibTrans" cxnId="{1AD9C2F4-C644-4358-A4AD-5E1F72FB9E41}">
      <dgm:prSet/>
      <dgm:spPr/>
      <dgm:t>
        <a:bodyPr/>
        <a:lstStyle/>
        <a:p>
          <a:endParaRPr lang="en-US"/>
        </a:p>
      </dgm:t>
    </dgm:pt>
    <dgm:pt modelId="{E16EDF74-41F7-4B67-B0BB-1AB81618727F}" type="pres">
      <dgm:prSet presAssocID="{8A022C7D-4765-4376-B393-471E8ABBECE4}" presName="linear" presStyleCnt="0">
        <dgm:presLayoutVars>
          <dgm:dir/>
          <dgm:animLvl val="lvl"/>
          <dgm:resizeHandles val="exact"/>
        </dgm:presLayoutVars>
      </dgm:prSet>
      <dgm:spPr/>
    </dgm:pt>
    <dgm:pt modelId="{B1D5CC90-FA7C-4A96-879F-E5E72DF37579}" type="pres">
      <dgm:prSet presAssocID="{7ACE18E4-3537-4E32-8816-D8B857172F9D}" presName="parentLin" presStyleCnt="0"/>
      <dgm:spPr/>
    </dgm:pt>
    <dgm:pt modelId="{399815BB-10E7-4094-B168-6EB7E5E5A69D}" type="pres">
      <dgm:prSet presAssocID="{7ACE18E4-3537-4E32-8816-D8B857172F9D}" presName="parentLeftMargin" presStyleLbl="node1" presStyleIdx="0" presStyleCnt="4"/>
      <dgm:spPr/>
    </dgm:pt>
    <dgm:pt modelId="{DA4AE077-9B7D-4371-B148-466977C576D7}" type="pres">
      <dgm:prSet presAssocID="{7ACE18E4-3537-4E32-8816-D8B857172F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95DA9CB-CC92-490E-800B-02BC2EABC70D}" type="pres">
      <dgm:prSet presAssocID="{7ACE18E4-3537-4E32-8816-D8B857172F9D}" presName="negativeSpace" presStyleCnt="0"/>
      <dgm:spPr/>
    </dgm:pt>
    <dgm:pt modelId="{7FC70FBD-FDB3-4799-B471-EA6711BEA919}" type="pres">
      <dgm:prSet presAssocID="{7ACE18E4-3537-4E32-8816-D8B857172F9D}" presName="childText" presStyleLbl="conFgAcc1" presStyleIdx="0" presStyleCnt="4">
        <dgm:presLayoutVars>
          <dgm:bulletEnabled val="1"/>
        </dgm:presLayoutVars>
      </dgm:prSet>
      <dgm:spPr/>
    </dgm:pt>
    <dgm:pt modelId="{6FA28AF8-3ED5-41CE-BDC1-A919E6563B90}" type="pres">
      <dgm:prSet presAssocID="{9B79474B-3267-40F4-807E-74702C9C006E}" presName="spaceBetweenRectangles" presStyleCnt="0"/>
      <dgm:spPr/>
    </dgm:pt>
    <dgm:pt modelId="{29569141-CCFB-4058-A4B7-97CE0E5C772F}" type="pres">
      <dgm:prSet presAssocID="{C683655B-D9C4-452A-8DB2-59DAB098967C}" presName="parentLin" presStyleCnt="0"/>
      <dgm:spPr/>
    </dgm:pt>
    <dgm:pt modelId="{E0DA385B-E4CB-44ED-BF4A-0C2AC56083B8}" type="pres">
      <dgm:prSet presAssocID="{C683655B-D9C4-452A-8DB2-59DAB098967C}" presName="parentLeftMargin" presStyleLbl="node1" presStyleIdx="0" presStyleCnt="4"/>
      <dgm:spPr/>
    </dgm:pt>
    <dgm:pt modelId="{48D83964-2D01-4987-B14E-A1C5AFAFDB47}" type="pres">
      <dgm:prSet presAssocID="{C683655B-D9C4-452A-8DB2-59DAB098967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E5D8B80-B170-4FEC-8742-5417DDD5B134}" type="pres">
      <dgm:prSet presAssocID="{C683655B-D9C4-452A-8DB2-59DAB098967C}" presName="negativeSpace" presStyleCnt="0"/>
      <dgm:spPr/>
    </dgm:pt>
    <dgm:pt modelId="{4D164B45-AD90-4ADF-A235-1FD61F4ACE4F}" type="pres">
      <dgm:prSet presAssocID="{C683655B-D9C4-452A-8DB2-59DAB098967C}" presName="childText" presStyleLbl="conFgAcc1" presStyleIdx="1" presStyleCnt="4">
        <dgm:presLayoutVars>
          <dgm:bulletEnabled val="1"/>
        </dgm:presLayoutVars>
      </dgm:prSet>
      <dgm:spPr/>
    </dgm:pt>
    <dgm:pt modelId="{11D59FB6-20F5-4F8B-9564-9660C7A1C019}" type="pres">
      <dgm:prSet presAssocID="{73BDC9BE-57DC-4561-91D8-2BAFEFE88832}" presName="spaceBetweenRectangles" presStyleCnt="0"/>
      <dgm:spPr/>
    </dgm:pt>
    <dgm:pt modelId="{64BD501B-438C-4A29-B742-D0B8B5A6FD45}" type="pres">
      <dgm:prSet presAssocID="{26B32AB6-1BC7-402D-86FB-8C330B73848A}" presName="parentLin" presStyleCnt="0"/>
      <dgm:spPr/>
    </dgm:pt>
    <dgm:pt modelId="{C9799CEE-0740-4AE6-81AA-DD3D2C5A3A21}" type="pres">
      <dgm:prSet presAssocID="{26B32AB6-1BC7-402D-86FB-8C330B73848A}" presName="parentLeftMargin" presStyleLbl="node1" presStyleIdx="1" presStyleCnt="4"/>
      <dgm:spPr/>
    </dgm:pt>
    <dgm:pt modelId="{80777AED-D660-41B4-8E11-BF280A6719EC}" type="pres">
      <dgm:prSet presAssocID="{26B32AB6-1BC7-402D-86FB-8C330B73848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36A509C-ACA0-4795-984B-915DE3C5FCE2}" type="pres">
      <dgm:prSet presAssocID="{26B32AB6-1BC7-402D-86FB-8C330B73848A}" presName="negativeSpace" presStyleCnt="0"/>
      <dgm:spPr/>
    </dgm:pt>
    <dgm:pt modelId="{314C23C9-71F6-4964-9499-B233B5524070}" type="pres">
      <dgm:prSet presAssocID="{26B32AB6-1BC7-402D-86FB-8C330B73848A}" presName="childText" presStyleLbl="conFgAcc1" presStyleIdx="2" presStyleCnt="4" custLinFactNeighborY="13397">
        <dgm:presLayoutVars>
          <dgm:bulletEnabled val="1"/>
        </dgm:presLayoutVars>
      </dgm:prSet>
      <dgm:spPr/>
    </dgm:pt>
    <dgm:pt modelId="{1BF9C5B6-A315-4A7A-95B5-9A6DCAAFFF06}" type="pres">
      <dgm:prSet presAssocID="{7F4F24D5-008B-464F-91CA-1054F9B71CD6}" presName="spaceBetweenRectangles" presStyleCnt="0"/>
      <dgm:spPr/>
    </dgm:pt>
    <dgm:pt modelId="{DD3A5C12-5316-484A-8BBD-B0731A37E7E1}" type="pres">
      <dgm:prSet presAssocID="{17FC4F4E-2AAF-402A-A690-CFBD394CAEBD}" presName="parentLin" presStyleCnt="0"/>
      <dgm:spPr/>
    </dgm:pt>
    <dgm:pt modelId="{9E86916D-04D5-4FE0-B319-8572C6794115}" type="pres">
      <dgm:prSet presAssocID="{17FC4F4E-2AAF-402A-A690-CFBD394CAEBD}" presName="parentLeftMargin" presStyleLbl="node1" presStyleIdx="2" presStyleCnt="4"/>
      <dgm:spPr/>
    </dgm:pt>
    <dgm:pt modelId="{B3C60DEC-5979-433E-86FF-3DECA6D36315}" type="pres">
      <dgm:prSet presAssocID="{17FC4F4E-2AAF-402A-A690-CFBD394CAEB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4415064-C38C-43F2-896C-A1B5B3023582}" type="pres">
      <dgm:prSet presAssocID="{17FC4F4E-2AAF-402A-A690-CFBD394CAEBD}" presName="negativeSpace" presStyleCnt="0"/>
      <dgm:spPr/>
    </dgm:pt>
    <dgm:pt modelId="{852B1AA6-E1E8-47E4-8DF3-318C48056C7A}" type="pres">
      <dgm:prSet presAssocID="{17FC4F4E-2AAF-402A-A690-CFBD394CAEB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6292B09-4946-4B91-82FD-AC64A7DBF4A7}" srcId="{8A022C7D-4765-4376-B393-471E8ABBECE4}" destId="{C683655B-D9C4-452A-8DB2-59DAB098967C}" srcOrd="1" destOrd="0" parTransId="{62FB1F5A-1FA6-4762-AB81-CF6FD4B51152}" sibTransId="{73BDC9BE-57DC-4561-91D8-2BAFEFE88832}"/>
    <dgm:cxn modelId="{D3EE100E-75DD-447F-8137-AF7C6A9D201B}" type="presOf" srcId="{7ACE18E4-3537-4E32-8816-D8B857172F9D}" destId="{399815BB-10E7-4094-B168-6EB7E5E5A69D}" srcOrd="0" destOrd="0" presId="urn:microsoft.com/office/officeart/2005/8/layout/list1"/>
    <dgm:cxn modelId="{654C4953-D097-4066-9D10-46C7DF7881DD}" type="presOf" srcId="{8A022C7D-4765-4376-B393-471E8ABBECE4}" destId="{E16EDF74-41F7-4B67-B0BB-1AB81618727F}" srcOrd="0" destOrd="0" presId="urn:microsoft.com/office/officeart/2005/8/layout/list1"/>
    <dgm:cxn modelId="{4952DD57-9683-4269-BFDB-9D87F788E579}" srcId="{8A022C7D-4765-4376-B393-471E8ABBECE4}" destId="{26B32AB6-1BC7-402D-86FB-8C330B73848A}" srcOrd="2" destOrd="0" parTransId="{B517FB0A-3631-4F62-A67C-345F7F884773}" sibTransId="{7F4F24D5-008B-464F-91CA-1054F9B71CD6}"/>
    <dgm:cxn modelId="{DA90A87B-9F19-4548-93AE-24B409995E97}" type="presOf" srcId="{26B32AB6-1BC7-402D-86FB-8C330B73848A}" destId="{80777AED-D660-41B4-8E11-BF280A6719EC}" srcOrd="1" destOrd="0" presId="urn:microsoft.com/office/officeart/2005/8/layout/list1"/>
    <dgm:cxn modelId="{A71B1F82-2C40-470C-ABE7-4DC7B7604671}" type="presOf" srcId="{17FC4F4E-2AAF-402A-A690-CFBD394CAEBD}" destId="{B3C60DEC-5979-433E-86FF-3DECA6D36315}" srcOrd="1" destOrd="0" presId="urn:microsoft.com/office/officeart/2005/8/layout/list1"/>
    <dgm:cxn modelId="{D2573284-DDE3-4FF1-BB0F-BF06BC06ED4F}" type="presOf" srcId="{7ACE18E4-3537-4E32-8816-D8B857172F9D}" destId="{DA4AE077-9B7D-4371-B148-466977C576D7}" srcOrd="1" destOrd="0" presId="urn:microsoft.com/office/officeart/2005/8/layout/list1"/>
    <dgm:cxn modelId="{2C175B93-5035-4A75-8400-D643296EB469}" type="presOf" srcId="{17FC4F4E-2AAF-402A-A690-CFBD394CAEBD}" destId="{9E86916D-04D5-4FE0-B319-8572C6794115}" srcOrd="0" destOrd="0" presId="urn:microsoft.com/office/officeart/2005/8/layout/list1"/>
    <dgm:cxn modelId="{457AEB9C-ECE5-44E3-8920-3FA8142AE474}" type="presOf" srcId="{C683655B-D9C4-452A-8DB2-59DAB098967C}" destId="{48D83964-2D01-4987-B14E-A1C5AFAFDB47}" srcOrd="1" destOrd="0" presId="urn:microsoft.com/office/officeart/2005/8/layout/list1"/>
    <dgm:cxn modelId="{499522A9-9B5C-427B-A5B9-029D9C7A2BC0}" type="presOf" srcId="{26B32AB6-1BC7-402D-86FB-8C330B73848A}" destId="{C9799CEE-0740-4AE6-81AA-DD3D2C5A3A21}" srcOrd="0" destOrd="0" presId="urn:microsoft.com/office/officeart/2005/8/layout/list1"/>
    <dgm:cxn modelId="{E90035BD-3DC4-4350-B8CC-6BE756EEC557}" srcId="{8A022C7D-4765-4376-B393-471E8ABBECE4}" destId="{7ACE18E4-3537-4E32-8816-D8B857172F9D}" srcOrd="0" destOrd="0" parTransId="{E307B8D1-9AC4-4061-8D5B-87F97193A097}" sibTransId="{9B79474B-3267-40F4-807E-74702C9C006E}"/>
    <dgm:cxn modelId="{1AD9C2F4-C644-4358-A4AD-5E1F72FB9E41}" srcId="{8A022C7D-4765-4376-B393-471E8ABBECE4}" destId="{17FC4F4E-2AAF-402A-A690-CFBD394CAEBD}" srcOrd="3" destOrd="0" parTransId="{89AA2486-8BCD-460B-93A0-714A861B4731}" sibTransId="{CEDC621C-6978-49DA-A3FB-02268DA7E3D4}"/>
    <dgm:cxn modelId="{F6A8BCFD-E56E-4400-B58E-EFE0DA7FC7D2}" type="presOf" srcId="{C683655B-D9C4-452A-8DB2-59DAB098967C}" destId="{E0DA385B-E4CB-44ED-BF4A-0C2AC56083B8}" srcOrd="0" destOrd="0" presId="urn:microsoft.com/office/officeart/2005/8/layout/list1"/>
    <dgm:cxn modelId="{98B4F1B1-D9FF-4DC4-917C-CACFC75B31AF}" type="presParOf" srcId="{E16EDF74-41F7-4B67-B0BB-1AB81618727F}" destId="{B1D5CC90-FA7C-4A96-879F-E5E72DF37579}" srcOrd="0" destOrd="0" presId="urn:microsoft.com/office/officeart/2005/8/layout/list1"/>
    <dgm:cxn modelId="{55238F81-D17F-4D1E-AADE-D5274EEC9B50}" type="presParOf" srcId="{B1D5CC90-FA7C-4A96-879F-E5E72DF37579}" destId="{399815BB-10E7-4094-B168-6EB7E5E5A69D}" srcOrd="0" destOrd="0" presId="urn:microsoft.com/office/officeart/2005/8/layout/list1"/>
    <dgm:cxn modelId="{3EE35F5B-3D5C-4697-B53C-5092ECB4F11D}" type="presParOf" srcId="{B1D5CC90-FA7C-4A96-879F-E5E72DF37579}" destId="{DA4AE077-9B7D-4371-B148-466977C576D7}" srcOrd="1" destOrd="0" presId="urn:microsoft.com/office/officeart/2005/8/layout/list1"/>
    <dgm:cxn modelId="{59E552CC-65CD-4272-B088-FD3EA3E02F8D}" type="presParOf" srcId="{E16EDF74-41F7-4B67-B0BB-1AB81618727F}" destId="{195DA9CB-CC92-490E-800B-02BC2EABC70D}" srcOrd="1" destOrd="0" presId="urn:microsoft.com/office/officeart/2005/8/layout/list1"/>
    <dgm:cxn modelId="{1A405C5C-3A20-49A0-A2C6-74006B8C3B93}" type="presParOf" srcId="{E16EDF74-41F7-4B67-B0BB-1AB81618727F}" destId="{7FC70FBD-FDB3-4799-B471-EA6711BEA919}" srcOrd="2" destOrd="0" presId="urn:microsoft.com/office/officeart/2005/8/layout/list1"/>
    <dgm:cxn modelId="{F89861E1-9C03-47F6-A9FC-B96DAAD86610}" type="presParOf" srcId="{E16EDF74-41F7-4B67-B0BB-1AB81618727F}" destId="{6FA28AF8-3ED5-41CE-BDC1-A919E6563B90}" srcOrd="3" destOrd="0" presId="urn:microsoft.com/office/officeart/2005/8/layout/list1"/>
    <dgm:cxn modelId="{02C62147-D5D9-42FF-843F-6C121B6BA6B4}" type="presParOf" srcId="{E16EDF74-41F7-4B67-B0BB-1AB81618727F}" destId="{29569141-CCFB-4058-A4B7-97CE0E5C772F}" srcOrd="4" destOrd="0" presId="urn:microsoft.com/office/officeart/2005/8/layout/list1"/>
    <dgm:cxn modelId="{4439C074-CE4D-47DA-BE8B-DA387CE85927}" type="presParOf" srcId="{29569141-CCFB-4058-A4B7-97CE0E5C772F}" destId="{E0DA385B-E4CB-44ED-BF4A-0C2AC56083B8}" srcOrd="0" destOrd="0" presId="urn:microsoft.com/office/officeart/2005/8/layout/list1"/>
    <dgm:cxn modelId="{55717EE2-D7BD-498C-99A4-03DFCBDBA62A}" type="presParOf" srcId="{29569141-CCFB-4058-A4B7-97CE0E5C772F}" destId="{48D83964-2D01-4987-B14E-A1C5AFAFDB47}" srcOrd="1" destOrd="0" presId="urn:microsoft.com/office/officeart/2005/8/layout/list1"/>
    <dgm:cxn modelId="{9DB97C0C-B4E7-4362-8D4E-A77BA81BA3BE}" type="presParOf" srcId="{E16EDF74-41F7-4B67-B0BB-1AB81618727F}" destId="{BE5D8B80-B170-4FEC-8742-5417DDD5B134}" srcOrd="5" destOrd="0" presId="urn:microsoft.com/office/officeart/2005/8/layout/list1"/>
    <dgm:cxn modelId="{F3C82FB3-7F24-4246-B049-A71509788AEA}" type="presParOf" srcId="{E16EDF74-41F7-4B67-B0BB-1AB81618727F}" destId="{4D164B45-AD90-4ADF-A235-1FD61F4ACE4F}" srcOrd="6" destOrd="0" presId="urn:microsoft.com/office/officeart/2005/8/layout/list1"/>
    <dgm:cxn modelId="{E9CE410B-9DF8-47A1-8BBF-B5748B077108}" type="presParOf" srcId="{E16EDF74-41F7-4B67-B0BB-1AB81618727F}" destId="{11D59FB6-20F5-4F8B-9564-9660C7A1C019}" srcOrd="7" destOrd="0" presId="urn:microsoft.com/office/officeart/2005/8/layout/list1"/>
    <dgm:cxn modelId="{F1E5A613-29BD-44B0-87C9-B16D095FE85F}" type="presParOf" srcId="{E16EDF74-41F7-4B67-B0BB-1AB81618727F}" destId="{64BD501B-438C-4A29-B742-D0B8B5A6FD45}" srcOrd="8" destOrd="0" presId="urn:microsoft.com/office/officeart/2005/8/layout/list1"/>
    <dgm:cxn modelId="{C44D74FE-1AA5-4EC1-A40C-77F3AF37747D}" type="presParOf" srcId="{64BD501B-438C-4A29-B742-D0B8B5A6FD45}" destId="{C9799CEE-0740-4AE6-81AA-DD3D2C5A3A21}" srcOrd="0" destOrd="0" presId="urn:microsoft.com/office/officeart/2005/8/layout/list1"/>
    <dgm:cxn modelId="{A5EA2820-7227-4057-AD46-45921B25A2F2}" type="presParOf" srcId="{64BD501B-438C-4A29-B742-D0B8B5A6FD45}" destId="{80777AED-D660-41B4-8E11-BF280A6719EC}" srcOrd="1" destOrd="0" presId="urn:microsoft.com/office/officeart/2005/8/layout/list1"/>
    <dgm:cxn modelId="{92807E27-B977-4C81-A3C9-0DE5261C9CCC}" type="presParOf" srcId="{E16EDF74-41F7-4B67-B0BB-1AB81618727F}" destId="{336A509C-ACA0-4795-984B-915DE3C5FCE2}" srcOrd="9" destOrd="0" presId="urn:microsoft.com/office/officeart/2005/8/layout/list1"/>
    <dgm:cxn modelId="{EC67AD61-8D0A-4E3B-AD6E-DC8E7DD882A4}" type="presParOf" srcId="{E16EDF74-41F7-4B67-B0BB-1AB81618727F}" destId="{314C23C9-71F6-4964-9499-B233B5524070}" srcOrd="10" destOrd="0" presId="urn:microsoft.com/office/officeart/2005/8/layout/list1"/>
    <dgm:cxn modelId="{698F241A-7F1E-42F1-BA47-E923350CDC46}" type="presParOf" srcId="{E16EDF74-41F7-4B67-B0BB-1AB81618727F}" destId="{1BF9C5B6-A315-4A7A-95B5-9A6DCAAFFF06}" srcOrd="11" destOrd="0" presId="urn:microsoft.com/office/officeart/2005/8/layout/list1"/>
    <dgm:cxn modelId="{59BAD187-42DF-41C2-8563-30BD9A6F2B25}" type="presParOf" srcId="{E16EDF74-41F7-4B67-B0BB-1AB81618727F}" destId="{DD3A5C12-5316-484A-8BBD-B0731A37E7E1}" srcOrd="12" destOrd="0" presId="urn:microsoft.com/office/officeart/2005/8/layout/list1"/>
    <dgm:cxn modelId="{0B57025F-E02F-4C42-AD6F-82B3ACBC5F0B}" type="presParOf" srcId="{DD3A5C12-5316-484A-8BBD-B0731A37E7E1}" destId="{9E86916D-04D5-4FE0-B319-8572C6794115}" srcOrd="0" destOrd="0" presId="urn:microsoft.com/office/officeart/2005/8/layout/list1"/>
    <dgm:cxn modelId="{37FCEADE-3797-4601-8C58-6E7A47D0D1B0}" type="presParOf" srcId="{DD3A5C12-5316-484A-8BBD-B0731A37E7E1}" destId="{B3C60DEC-5979-433E-86FF-3DECA6D36315}" srcOrd="1" destOrd="0" presId="urn:microsoft.com/office/officeart/2005/8/layout/list1"/>
    <dgm:cxn modelId="{98F91261-DC63-4EB8-9769-CDBF3691F10C}" type="presParOf" srcId="{E16EDF74-41F7-4B67-B0BB-1AB81618727F}" destId="{54415064-C38C-43F2-896C-A1B5B3023582}" srcOrd="13" destOrd="0" presId="urn:microsoft.com/office/officeart/2005/8/layout/list1"/>
    <dgm:cxn modelId="{D5558094-F161-483B-A0E5-5DF30268F6CF}" type="presParOf" srcId="{E16EDF74-41F7-4B67-B0BB-1AB81618727F}" destId="{852B1AA6-E1E8-47E4-8DF3-318C48056C7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6FF54-674B-4C60-AC05-EA437A3A7E80}">
      <dsp:nvSpPr>
        <dsp:cNvPr id="0" name=""/>
        <dsp:cNvSpPr/>
      </dsp:nvSpPr>
      <dsp:spPr>
        <a:xfrm rot="5400000">
          <a:off x="628223" y="3570731"/>
          <a:ext cx="2178548" cy="189533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Convolution Layers</a:t>
          </a:r>
        </a:p>
      </dsp:txBody>
      <dsp:txXfrm rot="-5400000">
        <a:off x="1065185" y="3768616"/>
        <a:ext cx="1304623" cy="1499568"/>
      </dsp:txXfrm>
    </dsp:sp>
    <dsp:sp modelId="{7C13A053-0050-4499-8A74-0EE89AF45700}">
      <dsp:nvSpPr>
        <dsp:cNvPr id="0" name=""/>
        <dsp:cNvSpPr/>
      </dsp:nvSpPr>
      <dsp:spPr>
        <a:xfrm>
          <a:off x="7051762" y="436235"/>
          <a:ext cx="2431260" cy="1307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A8270-14D0-4C40-B40B-2439CDB9B0AD}">
      <dsp:nvSpPr>
        <dsp:cNvPr id="0" name=""/>
        <dsp:cNvSpPr/>
      </dsp:nvSpPr>
      <dsp:spPr>
        <a:xfrm rot="5400000">
          <a:off x="136193" y="681191"/>
          <a:ext cx="2178548" cy="189533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Weights and biases </a:t>
          </a:r>
          <a:r>
            <a:rPr lang="en-US" sz="2100" kern="1200" dirty="0"/>
            <a:t>based on number of filters</a:t>
          </a:r>
        </a:p>
      </dsp:txBody>
      <dsp:txXfrm rot="-5400000">
        <a:off x="573155" y="879076"/>
        <a:ext cx="1304623" cy="1499568"/>
      </dsp:txXfrm>
    </dsp:sp>
    <dsp:sp modelId="{E3448414-9C6A-4DA1-BC3E-DA6E729B3BA2}">
      <dsp:nvSpPr>
        <dsp:cNvPr id="0" name=""/>
        <dsp:cNvSpPr/>
      </dsp:nvSpPr>
      <dsp:spPr>
        <a:xfrm rot="5400000">
          <a:off x="2904525" y="2021870"/>
          <a:ext cx="2178548" cy="189533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Max pooling</a:t>
          </a:r>
        </a:p>
      </dsp:txBody>
      <dsp:txXfrm rot="-5400000">
        <a:off x="3341487" y="2219755"/>
        <a:ext cx="1304623" cy="1499568"/>
      </dsp:txXfrm>
    </dsp:sp>
    <dsp:sp modelId="{30C85257-71BC-41A8-BDDD-8DC96505BFCB}">
      <dsp:nvSpPr>
        <dsp:cNvPr id="0" name=""/>
        <dsp:cNvSpPr/>
      </dsp:nvSpPr>
      <dsp:spPr>
        <a:xfrm>
          <a:off x="1640247" y="2285387"/>
          <a:ext cx="2352832" cy="1307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A9C02-9B1F-4FA6-9224-89035B4243EE}">
      <dsp:nvSpPr>
        <dsp:cNvPr id="0" name=""/>
        <dsp:cNvSpPr/>
      </dsp:nvSpPr>
      <dsp:spPr>
        <a:xfrm rot="5400000">
          <a:off x="5382868" y="715699"/>
          <a:ext cx="2178548" cy="189533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Activation Function for Hidden Layers: </a:t>
          </a:r>
          <a:r>
            <a:rPr lang="en-GB" sz="2100" kern="1200" dirty="0" err="1"/>
            <a:t>ReLU</a:t>
          </a:r>
          <a:endParaRPr lang="en-US" sz="2100" kern="1200" dirty="0"/>
        </a:p>
      </dsp:txBody>
      <dsp:txXfrm rot="-5400000">
        <a:off x="5819830" y="913584"/>
        <a:ext cx="1304623" cy="1499568"/>
      </dsp:txXfrm>
    </dsp:sp>
    <dsp:sp modelId="{27AF030E-D44F-46FA-8B7B-55BD044B2BD7}">
      <dsp:nvSpPr>
        <dsp:cNvPr id="0" name=""/>
        <dsp:cNvSpPr/>
      </dsp:nvSpPr>
      <dsp:spPr>
        <a:xfrm rot="5400000">
          <a:off x="8104399" y="1792251"/>
          <a:ext cx="2178548" cy="189533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Optimizer: </a:t>
          </a:r>
          <a:r>
            <a:rPr lang="en-US" sz="1800" kern="1200" dirty="0"/>
            <a:t>Adam Optimizer</a:t>
          </a:r>
        </a:p>
      </dsp:txBody>
      <dsp:txXfrm rot="-5400000">
        <a:off x="8541361" y="1990136"/>
        <a:ext cx="1304623" cy="1499568"/>
      </dsp:txXfrm>
    </dsp:sp>
    <dsp:sp modelId="{1D7C4C1D-091D-4BA0-B284-75530D36D30D}">
      <dsp:nvSpPr>
        <dsp:cNvPr id="0" name=""/>
        <dsp:cNvSpPr/>
      </dsp:nvSpPr>
      <dsp:spPr>
        <a:xfrm>
          <a:off x="7051762" y="4134539"/>
          <a:ext cx="2431260" cy="1307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2BA298-F8DC-453E-B18B-EFA6D5023B6D}">
      <dsp:nvSpPr>
        <dsp:cNvPr id="0" name=""/>
        <dsp:cNvSpPr/>
      </dsp:nvSpPr>
      <dsp:spPr>
        <a:xfrm rot="5400000">
          <a:off x="6004271" y="3598028"/>
          <a:ext cx="2178548" cy="189533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Cost Function: </a:t>
          </a:r>
          <a:r>
            <a:rPr lang="en-GB" sz="2100" kern="1200" dirty="0" err="1"/>
            <a:t>Softmax</a:t>
          </a:r>
          <a:r>
            <a:rPr lang="en-GB" sz="2100" kern="1200" dirty="0"/>
            <a:t> Cross Entropy</a:t>
          </a:r>
          <a:endParaRPr lang="en-US" sz="2100" kern="1200" dirty="0"/>
        </a:p>
      </dsp:txBody>
      <dsp:txXfrm rot="-5400000">
        <a:off x="6441233" y="3795913"/>
        <a:ext cx="1304623" cy="14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12792-A5FF-488D-B20E-0E8A50554584}">
      <dsp:nvSpPr>
        <dsp:cNvPr id="0" name=""/>
        <dsp:cNvSpPr/>
      </dsp:nvSpPr>
      <dsp:spPr>
        <a:xfrm>
          <a:off x="3286" y="107474"/>
          <a:ext cx="3203971" cy="1281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Input Data</a:t>
          </a:r>
        </a:p>
      </dsp:txBody>
      <dsp:txXfrm>
        <a:off x="3286" y="107474"/>
        <a:ext cx="3203971" cy="1281588"/>
      </dsp:txXfrm>
    </dsp:sp>
    <dsp:sp modelId="{622F4D27-0B26-44EF-B360-5E1D6AAE0D3E}">
      <dsp:nvSpPr>
        <dsp:cNvPr id="0" name=""/>
        <dsp:cNvSpPr/>
      </dsp:nvSpPr>
      <dsp:spPr>
        <a:xfrm>
          <a:off x="3286" y="1389063"/>
          <a:ext cx="3203971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000" kern="1200" dirty="0"/>
            <a:t>54.392 images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000" kern="1200" dirty="0"/>
            <a:t>100*100 resolution</a:t>
          </a:r>
        </a:p>
      </dsp:txBody>
      <dsp:txXfrm>
        <a:off x="3286" y="1389063"/>
        <a:ext cx="3203971" cy="2854800"/>
      </dsp:txXfrm>
    </dsp:sp>
    <dsp:sp modelId="{330F3C29-67E1-42ED-9C42-775548BC4BB5}">
      <dsp:nvSpPr>
        <dsp:cNvPr id="0" name=""/>
        <dsp:cNvSpPr/>
      </dsp:nvSpPr>
      <dsp:spPr>
        <a:xfrm>
          <a:off x="3655814" y="107474"/>
          <a:ext cx="3203971" cy="1281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Processing Parameters</a:t>
          </a:r>
        </a:p>
      </dsp:txBody>
      <dsp:txXfrm>
        <a:off x="3655814" y="107474"/>
        <a:ext cx="3203971" cy="1281588"/>
      </dsp:txXfrm>
    </dsp:sp>
    <dsp:sp modelId="{6CCB14A6-C852-404E-B555-F57075E74173}">
      <dsp:nvSpPr>
        <dsp:cNvPr id="0" name=""/>
        <dsp:cNvSpPr/>
      </dsp:nvSpPr>
      <dsp:spPr>
        <a:xfrm>
          <a:off x="3655814" y="1389063"/>
          <a:ext cx="3203971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000" kern="1200" dirty="0"/>
            <a:t>Learning rate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000" kern="1200" dirty="0"/>
            <a:t>Training iterations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000" kern="1200" dirty="0"/>
            <a:t>Batch size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000" kern="1200" dirty="0"/>
            <a:t>Data in batches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000" kern="1200" dirty="0"/>
            <a:t>Display step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000" kern="1200" dirty="0"/>
            <a:t>Dropout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000" kern="1200" dirty="0"/>
            <a:t>Convolution Layers</a:t>
          </a:r>
        </a:p>
      </dsp:txBody>
      <dsp:txXfrm>
        <a:off x="3655814" y="1389063"/>
        <a:ext cx="3203971" cy="2854800"/>
      </dsp:txXfrm>
    </dsp:sp>
    <dsp:sp modelId="{1F6D8BDB-B1BF-4D89-9BF5-FBFBED08BC70}">
      <dsp:nvSpPr>
        <dsp:cNvPr id="0" name=""/>
        <dsp:cNvSpPr/>
      </dsp:nvSpPr>
      <dsp:spPr>
        <a:xfrm>
          <a:off x="7308341" y="107474"/>
          <a:ext cx="3203971" cy="1281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Filter Features</a:t>
          </a:r>
        </a:p>
      </dsp:txBody>
      <dsp:txXfrm>
        <a:off x="7308341" y="107474"/>
        <a:ext cx="3203971" cy="1281588"/>
      </dsp:txXfrm>
    </dsp:sp>
    <dsp:sp modelId="{1214E515-94A0-42C1-A02D-D76B61DD64FD}">
      <dsp:nvSpPr>
        <dsp:cNvPr id="0" name=""/>
        <dsp:cNvSpPr/>
      </dsp:nvSpPr>
      <dsp:spPr>
        <a:xfrm>
          <a:off x="7308341" y="1389063"/>
          <a:ext cx="3203971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000" kern="1200" dirty="0"/>
            <a:t>Number -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2000" kern="1200" dirty="0"/>
            <a:t>    64, 128, 256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000" kern="1200" dirty="0"/>
            <a:t>Dimensions -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2000" kern="1200" dirty="0"/>
            <a:t>    3*3, 5*5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000" kern="1200" dirty="0"/>
            <a:t>Color Channels  -          gray scale</a:t>
          </a:r>
        </a:p>
      </dsp:txBody>
      <dsp:txXfrm>
        <a:off x="7308341" y="1389063"/>
        <a:ext cx="3203971" cy="2854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70FBD-FDB3-4799-B471-EA6711BEA919}">
      <dsp:nvSpPr>
        <dsp:cNvPr id="0" name=""/>
        <dsp:cNvSpPr/>
      </dsp:nvSpPr>
      <dsp:spPr>
        <a:xfrm>
          <a:off x="0" y="580386"/>
          <a:ext cx="568831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AE077-9B7D-4371-B148-466977C576D7}">
      <dsp:nvSpPr>
        <dsp:cNvPr id="0" name=""/>
        <dsp:cNvSpPr/>
      </dsp:nvSpPr>
      <dsp:spPr>
        <a:xfrm>
          <a:off x="284415" y="344226"/>
          <a:ext cx="398181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03" tIns="0" rIns="15050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Learning Rate</a:t>
          </a:r>
        </a:p>
      </dsp:txBody>
      <dsp:txXfrm>
        <a:off x="307472" y="367283"/>
        <a:ext cx="3935705" cy="426206"/>
      </dsp:txXfrm>
    </dsp:sp>
    <dsp:sp modelId="{4D164B45-AD90-4ADF-A235-1FD61F4ACE4F}">
      <dsp:nvSpPr>
        <dsp:cNvPr id="0" name=""/>
        <dsp:cNvSpPr/>
      </dsp:nvSpPr>
      <dsp:spPr>
        <a:xfrm>
          <a:off x="0" y="1306146"/>
          <a:ext cx="568831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D83964-2D01-4987-B14E-A1C5AFAFDB47}">
      <dsp:nvSpPr>
        <dsp:cNvPr id="0" name=""/>
        <dsp:cNvSpPr/>
      </dsp:nvSpPr>
      <dsp:spPr>
        <a:xfrm>
          <a:off x="284415" y="1069986"/>
          <a:ext cx="398181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03" tIns="0" rIns="15050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Convolution Layers</a:t>
          </a:r>
        </a:p>
      </dsp:txBody>
      <dsp:txXfrm>
        <a:off x="307472" y="1093043"/>
        <a:ext cx="3935705" cy="426206"/>
      </dsp:txXfrm>
    </dsp:sp>
    <dsp:sp modelId="{314C23C9-71F6-4964-9499-B233B5524070}">
      <dsp:nvSpPr>
        <dsp:cNvPr id="0" name=""/>
        <dsp:cNvSpPr/>
      </dsp:nvSpPr>
      <dsp:spPr>
        <a:xfrm>
          <a:off x="0" y="2043481"/>
          <a:ext cx="568831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77AED-D660-41B4-8E11-BF280A6719EC}">
      <dsp:nvSpPr>
        <dsp:cNvPr id="0" name=""/>
        <dsp:cNvSpPr/>
      </dsp:nvSpPr>
      <dsp:spPr>
        <a:xfrm>
          <a:off x="284415" y="1795746"/>
          <a:ext cx="398181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03" tIns="0" rIns="15050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Batch Size</a:t>
          </a:r>
        </a:p>
      </dsp:txBody>
      <dsp:txXfrm>
        <a:off x="307472" y="1818803"/>
        <a:ext cx="3935705" cy="426206"/>
      </dsp:txXfrm>
    </dsp:sp>
    <dsp:sp modelId="{852B1AA6-E1E8-47E4-8DF3-318C48056C7A}">
      <dsp:nvSpPr>
        <dsp:cNvPr id="0" name=""/>
        <dsp:cNvSpPr/>
      </dsp:nvSpPr>
      <dsp:spPr>
        <a:xfrm>
          <a:off x="0" y="2757666"/>
          <a:ext cx="568831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60DEC-5979-433E-86FF-3DECA6D36315}">
      <dsp:nvSpPr>
        <dsp:cNvPr id="0" name=""/>
        <dsp:cNvSpPr/>
      </dsp:nvSpPr>
      <dsp:spPr>
        <a:xfrm>
          <a:off x="284415" y="2521506"/>
          <a:ext cx="398181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03" tIns="0" rIns="15050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Percentages of men and women in batches</a:t>
          </a:r>
          <a:endParaRPr lang="en-US" sz="1600" kern="1200" dirty="0"/>
        </a:p>
      </dsp:txBody>
      <dsp:txXfrm>
        <a:off x="307472" y="2544563"/>
        <a:ext cx="3935705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CBCC6-05A4-47CB-99C2-6DECB07D02E3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8B8B1-7BB3-4466-BD34-62688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0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FA6B-0C86-4BF5-AA4F-6719B15F4515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61B9-8BDA-4663-8506-C11D1CA13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7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FA6B-0C86-4BF5-AA4F-6719B15F4515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61B9-8BDA-4663-8506-C11D1CA13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54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FA6B-0C86-4BF5-AA4F-6719B15F4515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61B9-8BDA-4663-8506-C11D1CA13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14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FA6B-0C86-4BF5-AA4F-6719B15F4515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61B9-8BDA-4663-8506-C11D1CA13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39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FA6B-0C86-4BF5-AA4F-6719B15F4515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61B9-8BDA-4663-8506-C11D1CA13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02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FA6B-0C86-4BF5-AA4F-6719B15F4515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61B9-8BDA-4663-8506-C11D1CA13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16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FA6B-0C86-4BF5-AA4F-6719B15F4515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61B9-8BDA-4663-8506-C11D1CA13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39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FA6B-0C86-4BF5-AA4F-6719B15F4515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61B9-8BDA-4663-8506-C11D1CA13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70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FA6B-0C86-4BF5-AA4F-6719B15F4515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61B9-8BDA-4663-8506-C11D1CA13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9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FA6B-0C86-4BF5-AA4F-6719B15F4515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61B9-8BDA-4663-8506-C11D1CA13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1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FA6B-0C86-4BF5-AA4F-6719B15F4515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61B9-8BDA-4663-8506-C11D1CA13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40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8FA6B-0C86-4BF5-AA4F-6719B15F4515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461B9-8BDA-4663-8506-C11D1CA13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1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owdflower.com/data-for-everyone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ender.jpg"/>
          <p:cNvPicPr>
            <a:picLocks noChangeAspect="1"/>
          </p:cNvPicPr>
          <p:nvPr/>
        </p:nvPicPr>
        <p:blipFill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42" y="405747"/>
            <a:ext cx="8714905" cy="60322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492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Gender Categorization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3999" y="3090448"/>
            <a:ext cx="9816985" cy="2448879"/>
          </a:xfrm>
        </p:spPr>
        <p:txBody>
          <a:bodyPr>
            <a:noAutofit/>
          </a:bodyPr>
          <a:lstStyle/>
          <a:p>
            <a:r>
              <a:rPr lang="en-US" sz="2000" b="1" dirty="0"/>
              <a:t>M.Sc. Program in Business Analytics</a:t>
            </a:r>
          </a:p>
          <a:p>
            <a:r>
              <a:rPr lang="en-US" sz="2000" b="1" dirty="0"/>
              <a:t>Department of Management Science and Technology</a:t>
            </a:r>
          </a:p>
          <a:p>
            <a:pPr algn="l"/>
            <a:r>
              <a:rPr lang="en-US" sz="2000" b="1" dirty="0"/>
              <a:t>Team members: </a:t>
            </a:r>
          </a:p>
          <a:p>
            <a:pPr algn="l"/>
            <a:r>
              <a:rPr lang="en-US" sz="1800" dirty="0" err="1"/>
              <a:t>Gkiali</a:t>
            </a:r>
            <a:r>
              <a:rPr lang="en-US" sz="1800" dirty="0"/>
              <a:t> Aleksandra</a:t>
            </a:r>
          </a:p>
          <a:p>
            <a:pPr algn="l"/>
            <a:r>
              <a:rPr lang="en-US" sz="1800" dirty="0" err="1"/>
              <a:t>Gkinakos</a:t>
            </a:r>
            <a:r>
              <a:rPr lang="en-US" sz="1800" dirty="0"/>
              <a:t> </a:t>
            </a:r>
            <a:r>
              <a:rPr lang="en-US" sz="1800" dirty="0" err="1"/>
              <a:t>Athanasios</a:t>
            </a:r>
            <a:endParaRPr lang="en-US" sz="1800" dirty="0"/>
          </a:p>
          <a:p>
            <a:pPr algn="l"/>
            <a:r>
              <a:rPr lang="en-US" sz="1800" dirty="0" err="1"/>
              <a:t>Koutsioumpa</a:t>
            </a:r>
            <a:r>
              <a:rPr lang="en-US" sz="1800" dirty="0"/>
              <a:t> </a:t>
            </a:r>
            <a:r>
              <a:rPr lang="en-US" sz="1800" dirty="0" err="1"/>
              <a:t>Paraskevi</a:t>
            </a:r>
            <a:endParaRPr lang="en-US" sz="1800" dirty="0"/>
          </a:p>
          <a:p>
            <a:pPr algn="l"/>
            <a:r>
              <a:rPr lang="en-US" sz="1800" dirty="0" err="1"/>
              <a:t>Malliari</a:t>
            </a:r>
            <a:r>
              <a:rPr lang="en-US" sz="1800" dirty="0"/>
              <a:t> Konstantina</a:t>
            </a:r>
          </a:p>
          <a:p>
            <a:pPr algn="l"/>
            <a:r>
              <a:rPr lang="en-US" sz="1800" dirty="0" err="1"/>
              <a:t>Salemi</a:t>
            </a:r>
            <a:r>
              <a:rPr lang="en-US" sz="1800" dirty="0"/>
              <a:t> Maria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5946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CE15B73E-8B07-40C7-A541-01F9AA0E7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92671"/>
            <a:ext cx="7188199" cy="33964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342A44-D3B4-4F60-9E3D-09A6B537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74625" cmpd="thinThick"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CNN</a:t>
            </a:r>
          </a:p>
        </p:txBody>
      </p:sp>
      <p:pic>
        <p:nvPicPr>
          <p:cNvPr id="8" name="Picture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F404294B-E552-4760-8C2A-9AE50982D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858" y="3889094"/>
            <a:ext cx="1886213" cy="1352739"/>
          </a:xfrm>
          <a:prstGeom prst="rect">
            <a:avLst/>
          </a:prstGeom>
        </p:spPr>
      </p:pic>
      <p:pic>
        <p:nvPicPr>
          <p:cNvPr id="13" name="Picture 12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10291C2-C717-49F8-9472-3123E4E36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001" y="4336366"/>
            <a:ext cx="3889248" cy="221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8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71FF09-9C39-4B60-AAB3-2F3FD841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Model’s</a:t>
            </a:r>
            <a:r>
              <a:rPr lang="en-US" dirty="0"/>
              <a:t>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CC8CC-49EB-44C7-9744-B55C0B7B2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>
              <a:solidFill>
                <a:schemeClr val="accent1">
                  <a:lumMod val="75000"/>
                </a:schemeClr>
              </a:solidFill>
            </a:endParaRPr>
          </a:p>
          <a:p>
            <a:endParaRPr lang="en-US"/>
          </a:p>
          <a:p>
            <a:endParaRPr lang="en-US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981EA91-63E4-42AC-9D10-1742D0BCFE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6296312"/>
              </p:ext>
            </p:extLst>
          </p:nvPr>
        </p:nvGraphicFramePr>
        <p:xfrm>
          <a:off x="795759" y="823838"/>
          <a:ext cx="11123271" cy="5877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852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B185-C2DC-4A8A-809C-B569C20A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Parameter</a:t>
            </a:r>
            <a:r>
              <a:rPr lang="en-US" dirty="0"/>
              <a:t>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Definition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291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6308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4F31-36D2-4D21-A456-789A0730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78940-8AE2-4EDC-B524-47B786A61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System’s Features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C0078F-5D2E-4537-9FB1-817CDC874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Tested Parameters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766EF5-DBDE-4D65-91CE-3B5D75CF5F2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2EBB1AD-6182-4CDC-954D-68D1C64AEE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72" y="2505075"/>
            <a:ext cx="5230612" cy="1048353"/>
          </a:xfrm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F21F4405-431C-4E50-A784-A49EB5A5B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3282499"/>
              </p:ext>
            </p:extLst>
          </p:nvPr>
        </p:nvGraphicFramePr>
        <p:xfrm>
          <a:off x="5997575" y="2282243"/>
          <a:ext cx="5688314" cy="3505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057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5954-45F1-4595-A230-6416CA94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RESULTS 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Learning Rate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D82591-215D-4B21-9824-1C88D4833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Fixed parameters : 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08591-1895-4D3F-8BDE-9780927FCB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1800" dirty="0"/>
              <a:t>4 convolution layers 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800" dirty="0"/>
              <a:t>100000 training iterations 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800" dirty="0"/>
              <a:t>128 batch size 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800" dirty="0"/>
              <a:t>50 display step 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800" dirty="0"/>
              <a:t>2/3 men - 1/3 women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477BF9-1872-40E4-870B-0EE8285F6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Results from logs :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DE93BC84-38B3-4C2A-B547-6256B82E04E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539937331"/>
              </p:ext>
            </p:extLst>
          </p:nvPr>
        </p:nvGraphicFramePr>
        <p:xfrm>
          <a:off x="6172200" y="2505075"/>
          <a:ext cx="5183187" cy="1547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80183145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423366304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399216486"/>
                    </a:ext>
                  </a:extLst>
                </a:gridCol>
              </a:tblGrid>
              <a:tr h="434895">
                <a:tc>
                  <a:txBody>
                    <a:bodyPr/>
                    <a:lstStyle/>
                    <a:p>
                      <a:r>
                        <a:rPr lang="en-US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77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97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73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2611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4DCE2AD-A9B4-4054-8A7F-534368529A2F}"/>
              </a:ext>
            </a:extLst>
          </p:cNvPr>
          <p:cNvSpPr txBox="1"/>
          <p:nvPr/>
        </p:nvSpPr>
        <p:spPr>
          <a:xfrm>
            <a:off x="6127591" y="4571153"/>
            <a:ext cx="5183187" cy="162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/>
              <a:t>Conclusion :</a:t>
            </a:r>
          </a:p>
          <a:p>
            <a:endParaRPr lang="en-US" sz="2400" b="1" dirty="0"/>
          </a:p>
          <a:p>
            <a:r>
              <a:rPr lang="en-US" dirty="0"/>
              <a:t>Smaller learning rates give better results. However, they demand much more training iterations for better predictions !</a:t>
            </a:r>
          </a:p>
        </p:txBody>
      </p:sp>
    </p:spTree>
    <p:extLst>
      <p:ext uri="{BB962C8B-B14F-4D97-AF65-F5344CB8AC3E}">
        <p14:creationId xmlns:p14="http://schemas.microsoft.com/office/powerpoint/2010/main" val="1212884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5954-45F1-4595-A230-6416CA94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RESULTS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Convolution Layers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D82591-215D-4B21-9824-1C88D4833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Fixed parameters : 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08591-1895-4D3F-8BDE-9780927FCB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1800" dirty="0"/>
              <a:t>0.001 learning rate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800" dirty="0"/>
              <a:t>100000 training iterations 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800" dirty="0"/>
              <a:t>128 batch size 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800" dirty="0"/>
              <a:t>50 display step 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800" dirty="0"/>
              <a:t>2/3 men - 1/3 women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477BF9-1872-40E4-870B-0EE8285F6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Results from logs :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DE93BC84-38B3-4C2A-B547-6256B82E04E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56674021"/>
              </p:ext>
            </p:extLst>
          </p:nvPr>
        </p:nvGraphicFramePr>
        <p:xfrm>
          <a:off x="6172200" y="2505075"/>
          <a:ext cx="518318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80183145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423366304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399216486"/>
                    </a:ext>
                  </a:extLst>
                </a:gridCol>
              </a:tblGrid>
              <a:tr h="434895">
                <a:tc>
                  <a:txBody>
                    <a:bodyPr/>
                    <a:lstStyle/>
                    <a:p>
                      <a:r>
                        <a:rPr lang="en-US" dirty="0"/>
                        <a:t>Convolution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77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97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73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2611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4DCE2AD-A9B4-4054-8A7F-534368529A2F}"/>
              </a:ext>
            </a:extLst>
          </p:cNvPr>
          <p:cNvSpPr txBox="1"/>
          <p:nvPr/>
        </p:nvSpPr>
        <p:spPr>
          <a:xfrm>
            <a:off x="6172200" y="4548851"/>
            <a:ext cx="5183187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/>
              <a:t>Conclusion :</a:t>
            </a:r>
          </a:p>
          <a:p>
            <a:endParaRPr lang="en-US" sz="2400" b="1" dirty="0"/>
          </a:p>
          <a:p>
            <a:r>
              <a:rPr lang="en-US" dirty="0"/>
              <a:t>An increase in the number of convolution layers helps CNN to learn better !</a:t>
            </a:r>
          </a:p>
        </p:txBody>
      </p:sp>
    </p:spTree>
    <p:extLst>
      <p:ext uri="{BB962C8B-B14F-4D97-AF65-F5344CB8AC3E}">
        <p14:creationId xmlns:p14="http://schemas.microsoft.com/office/powerpoint/2010/main" val="2849234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5954-45F1-4595-A230-6416CA94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RESULTS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Batch Size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D82591-215D-4B21-9824-1C88D4833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Fixed parameters : 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08591-1895-4D3F-8BDE-9780927FCB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1800" dirty="0"/>
              <a:t>4 convolution layers 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800" dirty="0"/>
              <a:t>0.001 learning rate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800" dirty="0"/>
              <a:t>100000 training iterations 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800" dirty="0"/>
              <a:t>50 display step 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800" dirty="0"/>
              <a:t>2/3 men - 1/3 women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477BF9-1872-40E4-870B-0EE8285F6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Results from logs :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DE93BC84-38B3-4C2A-B547-6256B82E04E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79873492"/>
              </p:ext>
            </p:extLst>
          </p:nvPr>
        </p:nvGraphicFramePr>
        <p:xfrm>
          <a:off x="6172200" y="2505075"/>
          <a:ext cx="5183187" cy="1547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80183145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423366304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399216486"/>
                    </a:ext>
                  </a:extLst>
                </a:gridCol>
              </a:tblGrid>
              <a:tr h="434895">
                <a:tc>
                  <a:txBody>
                    <a:bodyPr/>
                    <a:lstStyle/>
                    <a:p>
                      <a:r>
                        <a:rPr lang="en-US" dirty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77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97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73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2611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4DCE2AD-A9B4-4054-8A7F-534368529A2F}"/>
              </a:ext>
            </a:extLst>
          </p:cNvPr>
          <p:cNvSpPr txBox="1"/>
          <p:nvPr/>
        </p:nvSpPr>
        <p:spPr>
          <a:xfrm>
            <a:off x="6172200" y="4548851"/>
            <a:ext cx="5183187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/>
              <a:t>Conclusion :</a:t>
            </a:r>
          </a:p>
          <a:p>
            <a:endParaRPr lang="en-US" sz="2400" b="1" dirty="0"/>
          </a:p>
          <a:p>
            <a:r>
              <a:rPr lang="en-US" dirty="0"/>
              <a:t>An intermediate number of batch size gives better results !</a:t>
            </a:r>
          </a:p>
        </p:txBody>
      </p:sp>
    </p:spTree>
    <p:extLst>
      <p:ext uri="{BB962C8B-B14F-4D97-AF65-F5344CB8AC3E}">
        <p14:creationId xmlns:p14="http://schemas.microsoft.com/office/powerpoint/2010/main" val="2143465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5954-45F1-4595-A230-6416CA94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RESULTS 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Percentages of men and women in batches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D82591-215D-4B21-9824-1C88D4833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Fixed parameters : 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08591-1895-4D3F-8BDE-9780927FC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423588" cy="3538886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1800" dirty="0"/>
              <a:t>4 convolution layers 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800" dirty="0"/>
              <a:t>0.001 learning rate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800" dirty="0"/>
              <a:t>100000 training iterations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800" dirty="0"/>
              <a:t>128 batch size  50 display step</a:t>
            </a:r>
            <a:r>
              <a:rPr lang="en-US" dirty="0"/>
              <a:t> 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477BF9-1872-40E4-870B-0EE8285F6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Results from logs :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DE93BC84-38B3-4C2A-B547-6256B82E04E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35716440"/>
              </p:ext>
            </p:extLst>
          </p:nvPr>
        </p:nvGraphicFramePr>
        <p:xfrm>
          <a:off x="6172200" y="2505075"/>
          <a:ext cx="5183187" cy="117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80183145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423366304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399216486"/>
                    </a:ext>
                  </a:extLst>
                </a:gridCol>
              </a:tblGrid>
              <a:tr h="434895">
                <a:tc>
                  <a:txBody>
                    <a:bodyPr/>
                    <a:lstStyle/>
                    <a:p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77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50 % - 50 %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97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64 % - 36 %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73726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4DCE2AD-A9B4-4054-8A7F-534368529A2F}"/>
              </a:ext>
            </a:extLst>
          </p:cNvPr>
          <p:cNvSpPr txBox="1"/>
          <p:nvPr/>
        </p:nvSpPr>
        <p:spPr>
          <a:xfrm>
            <a:off x="6172200" y="4548851"/>
            <a:ext cx="5183187" cy="162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/>
              <a:t>Conclusion :</a:t>
            </a:r>
          </a:p>
          <a:p>
            <a:endParaRPr lang="en-US" sz="2400" b="1" dirty="0"/>
          </a:p>
          <a:p>
            <a:r>
              <a:rPr lang="en-US" dirty="0"/>
              <a:t>Random selection was not tested at all due to the larger number of men in the input data. The way that the batch is fed affects the results !</a:t>
            </a:r>
          </a:p>
        </p:txBody>
      </p:sp>
    </p:spTree>
    <p:extLst>
      <p:ext uri="{BB962C8B-B14F-4D97-AF65-F5344CB8AC3E}">
        <p14:creationId xmlns:p14="http://schemas.microsoft.com/office/powerpoint/2010/main" val="210903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5954-45F1-4595-A230-6416CA94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08591-1895-4D3F-8BDE-9780927FC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1813699"/>
            <a:ext cx="5627918" cy="3538886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2400" dirty="0"/>
              <a:t>Significantly larger number of men in the input data 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400" dirty="0"/>
              <a:t>Complexity of input images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400" dirty="0"/>
              <a:t>Resolution of images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400" dirty="0"/>
              <a:t>Selection of learning rate for better results 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400" dirty="0"/>
              <a:t>Needs in resources/time consuming runs</a:t>
            </a:r>
          </a:p>
        </p:txBody>
      </p:sp>
    </p:spTree>
    <p:extLst>
      <p:ext uri="{BB962C8B-B14F-4D97-AF65-F5344CB8AC3E}">
        <p14:creationId xmlns:p14="http://schemas.microsoft.com/office/powerpoint/2010/main" val="1784028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2C2BE-EF66-4443-A7A2-E52DE10E83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438399" y="2967335"/>
            <a:ext cx="33152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3412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7674" y="101600"/>
            <a:ext cx="4082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Gender Categorization</a:t>
            </a:r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9770" y="1453577"/>
            <a:ext cx="92438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Goal: </a:t>
            </a:r>
            <a:r>
              <a:rPr lang="en-GB" sz="2400" dirty="0"/>
              <a:t>Algorithms for identifying the gender of a human figure</a:t>
            </a:r>
          </a:p>
          <a:p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Applications on several domains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Face recognition</a:t>
            </a:r>
            <a:endParaRPr lang="en-GB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Security</a:t>
            </a:r>
            <a:endParaRPr lang="en-GB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Demographic studies</a:t>
            </a:r>
            <a:endParaRPr lang="en-GB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Law enforcement</a:t>
            </a:r>
            <a:endParaRPr lang="en-GB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 err="1"/>
              <a:t>etc</a:t>
            </a: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2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6183" y="299487"/>
            <a:ext cx="588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Data and Preprocessing</a:t>
            </a:r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9770" y="1708405"/>
            <a:ext cx="92438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Dataset we worked with available at :</a:t>
            </a:r>
          </a:p>
          <a:p>
            <a:r>
              <a:rPr lang="pl-PL" sz="2400" dirty="0"/>
              <a:t>     </a:t>
            </a:r>
            <a:r>
              <a:rPr lang="pl-PL" sz="2400" dirty="0">
                <a:hlinkClick r:id="rId2"/>
              </a:rPr>
              <a:t>https://www.crowdflower.com/data-for-everyone/</a:t>
            </a: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Contains approx. 63,000 images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In the form of a CSV file with </a:t>
            </a:r>
            <a:r>
              <a:rPr lang="en-GB" sz="2400" dirty="0" err="1"/>
              <a:t>url</a:t>
            </a:r>
            <a:r>
              <a:rPr lang="en-GB" sz="2400" dirty="0"/>
              <a:t> locations for the images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err="1"/>
              <a:t>Preprocessing</a:t>
            </a:r>
            <a:r>
              <a:rPr lang="en-GB" sz="2400" dirty="0"/>
              <a:t> steps: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Removed rows with “unsure” label</a:t>
            </a:r>
            <a:endParaRPr lang="en-GB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Ignored rows with no response from the server</a:t>
            </a:r>
            <a:endParaRPr lang="en-GB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C</a:t>
            </a:r>
            <a:r>
              <a:rPr lang="en-GB" sz="2400" dirty="0" err="1"/>
              <a:t>onverted</a:t>
            </a:r>
            <a:r>
              <a:rPr lang="en-GB" sz="2400" dirty="0"/>
              <a:t> images to </a:t>
            </a:r>
            <a:r>
              <a:rPr lang="en-GB" sz="2400" dirty="0" err="1"/>
              <a:t>greyscale</a:t>
            </a:r>
            <a:endParaRPr lang="en-GB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S</a:t>
            </a:r>
            <a:r>
              <a:rPr lang="en-GB" sz="2400" dirty="0" err="1"/>
              <a:t>tored</a:t>
            </a:r>
            <a:r>
              <a:rPr lang="en-GB" sz="2400" dirty="0"/>
              <a:t> images as arrays </a:t>
            </a:r>
          </a:p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87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6183" y="154524"/>
            <a:ext cx="588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 descr="myT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65" y="1199843"/>
            <a:ext cx="3810000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44043" y="1040828"/>
            <a:ext cx="596151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err="1"/>
              <a:t>Representation</a:t>
            </a:r>
            <a:r>
              <a:rPr lang="es-ES_tradnl" sz="2400" b="1" dirty="0"/>
              <a:t>:</a:t>
            </a:r>
          </a:p>
          <a:p>
            <a:endParaRPr lang="es-ES_tradnl" dirty="0"/>
          </a:p>
          <a:p>
            <a:r>
              <a:rPr lang="es-ES_tradnl" dirty="0" err="1"/>
              <a:t>array</a:t>
            </a:r>
            <a:r>
              <a:rPr lang="es-ES_tradnl" dirty="0"/>
              <a:t>([[86, 86, 86, ..., 79, 79, 79],</a:t>
            </a:r>
          </a:p>
          <a:p>
            <a:endParaRPr lang="es-ES_tradnl" dirty="0"/>
          </a:p>
          <a:p>
            <a:r>
              <a:rPr lang="es-ES_tradnl" dirty="0"/>
              <a:t>       [84, 84, 85, ..., 79, 79, 79],</a:t>
            </a:r>
          </a:p>
          <a:p>
            <a:endParaRPr lang="es-ES_tradnl" dirty="0"/>
          </a:p>
          <a:p>
            <a:r>
              <a:rPr lang="es-ES_tradnl" dirty="0"/>
              <a:t>       [81, 82, 84, ..., 79, 78, 78],</a:t>
            </a:r>
          </a:p>
          <a:p>
            <a:endParaRPr lang="es-ES_tradnl" dirty="0"/>
          </a:p>
          <a:p>
            <a:r>
              <a:rPr lang="es-ES_tradnl" dirty="0"/>
              <a:t>       ..., </a:t>
            </a:r>
          </a:p>
          <a:p>
            <a:endParaRPr lang="es-ES_tradnl" dirty="0"/>
          </a:p>
          <a:p>
            <a:r>
              <a:rPr lang="es-ES_tradnl" dirty="0"/>
              <a:t>       [13, 12, 11, ..., 14, 14, 14],</a:t>
            </a:r>
          </a:p>
          <a:p>
            <a:endParaRPr lang="es-ES_tradnl" dirty="0"/>
          </a:p>
          <a:p>
            <a:r>
              <a:rPr lang="es-ES_tradnl" dirty="0"/>
              <a:t>       [13, 12, 11, ..., 13, 13, 13],</a:t>
            </a:r>
          </a:p>
          <a:p>
            <a:endParaRPr lang="es-ES_tradnl" dirty="0"/>
          </a:p>
          <a:p>
            <a:r>
              <a:rPr lang="es-ES_tradnl" dirty="0"/>
              <a:t>       [13, 12, 11, ..., 13, 13, 13]], </a:t>
            </a:r>
            <a:r>
              <a:rPr lang="es-ES_tradnl" dirty="0" err="1"/>
              <a:t>dtype</a:t>
            </a:r>
            <a:r>
              <a:rPr lang="es-ES_tradnl" dirty="0"/>
              <a:t>=uint8)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0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7605" y="2712492"/>
            <a:ext cx="588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Methodologies Applied </a:t>
            </a:r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31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7674" y="101600"/>
            <a:ext cx="4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Logistic Regression</a:t>
            </a:r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946" y="747931"/>
            <a:ext cx="7289338" cy="44633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5370"/>
              </p:ext>
            </p:extLst>
          </p:nvPr>
        </p:nvGraphicFramePr>
        <p:xfrm>
          <a:off x="1754910" y="5431906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291253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402890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4992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Accuracy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 Accuracy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8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50000 Training – 4392 Test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78324"/>
                  </a:ext>
                </a:extLst>
              </a:tr>
              <a:tr h="2473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6500 Training – 6500 Test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8306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7018" y="1829594"/>
            <a:ext cx="40917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Placeholders: x, 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Weights and biases initiated to zero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Activation Function: </a:t>
            </a:r>
            <a:r>
              <a:rPr lang="en-GB" dirty="0" err="1"/>
              <a:t>Softmax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Cost Function: Categorical Cross Entropy with Logits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Learning Rate: 5*10</a:t>
            </a:r>
            <a:r>
              <a:rPr lang="en-GB" baseline="30000" dirty="0"/>
              <a:t>-9</a:t>
            </a:r>
            <a:r>
              <a:rPr lang="en-GB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Optimizer: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34338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5383" y="350982"/>
            <a:ext cx="4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KNN</a:t>
            </a:r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163" y="1200841"/>
            <a:ext cx="5482936" cy="351893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245413"/>
              </p:ext>
            </p:extLst>
          </p:nvPr>
        </p:nvGraphicFramePr>
        <p:xfrm>
          <a:off x="798946" y="5061853"/>
          <a:ext cx="1009534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7673">
                  <a:extLst>
                    <a:ext uri="{9D8B030D-6E8A-4147-A177-3AD203B41FA5}">
                      <a16:colId xmlns:a16="http://schemas.microsoft.com/office/drawing/2014/main" val="2329125361"/>
                    </a:ext>
                  </a:extLst>
                </a:gridCol>
                <a:gridCol w="5047673">
                  <a:extLst>
                    <a:ext uri="{9D8B030D-6E8A-4147-A177-3AD203B41FA5}">
                      <a16:colId xmlns:a16="http://schemas.microsoft.com/office/drawing/2014/main" val="1854992380"/>
                    </a:ext>
                  </a:extLst>
                </a:gridCol>
              </a:tblGrid>
              <a:tr h="294449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Accuracy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86107"/>
                  </a:ext>
                </a:extLst>
              </a:tr>
              <a:tr h="294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 Training – 100 Test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r>
                        <a:rPr lang="el-GR" dirty="0"/>
                        <a:t>1</a:t>
                      </a:r>
                      <a:r>
                        <a:rPr lang="en-US" dirty="0"/>
                        <a:t>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78324"/>
                  </a:ext>
                </a:extLst>
              </a:tr>
              <a:tr h="353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 Males, 2500 Females Training – </a:t>
                      </a:r>
                      <a:r>
                        <a:rPr lang="el-GR" dirty="0"/>
                        <a:t>100</a:t>
                      </a:r>
                      <a:r>
                        <a:rPr lang="en-US" dirty="0"/>
                        <a:t> Test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l-GR" dirty="0"/>
                        <a:t>2</a:t>
                      </a:r>
                      <a:r>
                        <a:rPr lang="en-US" dirty="0"/>
                        <a:t>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8306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127" y="1970271"/>
            <a:ext cx="409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Placeholders: </a:t>
            </a:r>
            <a:r>
              <a:rPr lang="en-GB" dirty="0" err="1"/>
              <a:t>xtr</a:t>
            </a:r>
            <a:r>
              <a:rPr lang="en-GB" dirty="0"/>
              <a:t>, </a:t>
            </a:r>
            <a:r>
              <a:rPr lang="en-US" dirty="0" err="1"/>
              <a:t>xte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Distance Measure: Euclidean</a:t>
            </a:r>
          </a:p>
        </p:txBody>
      </p:sp>
    </p:spTree>
    <p:extLst>
      <p:ext uri="{BB962C8B-B14F-4D97-AF65-F5344CB8AC3E}">
        <p14:creationId xmlns:p14="http://schemas.microsoft.com/office/powerpoint/2010/main" val="300370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4874" y="24194"/>
            <a:ext cx="5763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Multi-Layer Perceptron MLP</a:t>
            </a:r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354" y="628159"/>
            <a:ext cx="7682693" cy="47067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57018" y="1303172"/>
            <a:ext cx="40917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Placeholders: x, 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Weights and biases </a:t>
            </a:r>
            <a:r>
              <a:rPr lang="en-US" dirty="0"/>
              <a:t>randomly initiated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Activation Function for Hidden Layers: </a:t>
            </a:r>
            <a:r>
              <a:rPr lang="en-GB" dirty="0" err="1"/>
              <a:t>ReLU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Activation Function for Output Layer: </a:t>
            </a:r>
            <a:r>
              <a:rPr lang="en-GB" dirty="0" err="1"/>
              <a:t>Softmax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Cost Function: </a:t>
            </a:r>
            <a:r>
              <a:rPr lang="en-GB" dirty="0" err="1"/>
              <a:t>Softmax</a:t>
            </a:r>
            <a:r>
              <a:rPr lang="en-GB" dirty="0"/>
              <a:t> Cross Entropy with Logits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Learning Rate: </a:t>
            </a:r>
            <a:r>
              <a:rPr lang="el-GR" dirty="0"/>
              <a:t>0.0001</a:t>
            </a:r>
            <a:r>
              <a:rPr lang="en-GB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Optimizer: </a:t>
            </a:r>
            <a:r>
              <a:rPr lang="en-US" dirty="0"/>
              <a:t>Adam Optimizer</a:t>
            </a:r>
            <a:endParaRPr lang="en-GB" dirty="0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967" y="4202141"/>
            <a:ext cx="3499080" cy="2265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362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8873" y="87909"/>
            <a:ext cx="779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Multi-Layer Perceptron MLP</a:t>
            </a:r>
            <a:r>
              <a:rPr lang="el-GR" sz="3600" dirty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Continued</a:t>
            </a:r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677253"/>
              </p:ext>
            </p:extLst>
          </p:nvPr>
        </p:nvGraphicFramePr>
        <p:xfrm>
          <a:off x="524107" y="672591"/>
          <a:ext cx="11257665" cy="610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2555">
                  <a:extLst>
                    <a:ext uri="{9D8B030D-6E8A-4147-A177-3AD203B41FA5}">
                      <a16:colId xmlns:a16="http://schemas.microsoft.com/office/drawing/2014/main" val="932146914"/>
                    </a:ext>
                  </a:extLst>
                </a:gridCol>
                <a:gridCol w="3752555">
                  <a:extLst>
                    <a:ext uri="{9D8B030D-6E8A-4147-A177-3AD203B41FA5}">
                      <a16:colId xmlns:a16="http://schemas.microsoft.com/office/drawing/2014/main" val="3021542514"/>
                    </a:ext>
                  </a:extLst>
                </a:gridCol>
                <a:gridCol w="3752555">
                  <a:extLst>
                    <a:ext uri="{9D8B030D-6E8A-4147-A177-3AD203B41FA5}">
                      <a16:colId xmlns:a16="http://schemas.microsoft.com/office/drawing/2014/main" val="118377026"/>
                    </a:ext>
                  </a:extLst>
                </a:gridCol>
              </a:tblGrid>
              <a:tr h="63657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 Accuracy</a:t>
                      </a:r>
                      <a:endParaRPr lang="en-GB" dirty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 Accuracy</a:t>
                      </a:r>
                      <a:endParaRPr lang="en-GB" dirty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27387"/>
                  </a:ext>
                </a:extLst>
              </a:tr>
              <a:tr h="9397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/>
                        <a:t>3 </a:t>
                      </a:r>
                      <a:r>
                        <a:rPr lang="en-GB" sz="1400" dirty="0"/>
                        <a:t>Hidden</a:t>
                      </a:r>
                      <a:r>
                        <a:rPr lang="en-GB" sz="1400" baseline="0" dirty="0"/>
                        <a:t> Layers – 60 neurons each – 300x300 Images</a:t>
                      </a:r>
                      <a:r>
                        <a:rPr lang="el-GR" sz="1400" baseline="0" dirty="0"/>
                        <a:t> 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50000 Training – 4392 Test</a:t>
                      </a:r>
                      <a:endParaRPr lang="en-GB" sz="14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baseline="0" dirty="0"/>
                        <a:t> 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78%</a:t>
                      </a:r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83%</a:t>
                      </a:r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24101"/>
                  </a:ext>
                </a:extLst>
              </a:tr>
              <a:tr h="7275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3 Hidden Layers – 256 neurons each – 300x300 Images</a:t>
                      </a:r>
                      <a:r>
                        <a:rPr lang="el-GR" sz="1400" baseline="0"/>
                        <a:t> 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50000 Training – 4392 Test</a:t>
                      </a:r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213751"/>
                  </a:ext>
                </a:extLst>
              </a:tr>
              <a:tr h="9397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/>
                        <a:t>3 </a:t>
                      </a:r>
                      <a:r>
                        <a:rPr lang="en-US" sz="1400"/>
                        <a:t>Hidden</a:t>
                      </a:r>
                      <a:r>
                        <a:rPr lang="en-US" sz="1400" baseline="0"/>
                        <a:t> Layers – 256 neurons each – 100x100 Images</a:t>
                      </a:r>
                      <a:r>
                        <a:rPr lang="el-GR" sz="1400" baseline="0"/>
                        <a:t> 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50000 Training – 4392 Test</a:t>
                      </a:r>
                      <a:endParaRPr lang="en-GB" sz="1400"/>
                    </a:p>
                    <a:p>
                      <a:pPr algn="ctr"/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87%</a:t>
                      </a:r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83%</a:t>
                      </a:r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002182"/>
                  </a:ext>
                </a:extLst>
              </a:tr>
              <a:tr h="9397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/>
                        <a:t>3 </a:t>
                      </a:r>
                      <a:r>
                        <a:rPr lang="en-US" sz="1400"/>
                        <a:t>Hidden</a:t>
                      </a:r>
                      <a:r>
                        <a:rPr lang="en-US" sz="1400" baseline="0"/>
                        <a:t> Layers – 256 neurons each – 30x30 Images</a:t>
                      </a:r>
                      <a:r>
                        <a:rPr lang="el-GR" sz="1400" baseline="0"/>
                        <a:t> 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50000 Training – 4392 Test</a:t>
                      </a:r>
                      <a:endParaRPr lang="en-GB" sz="1400"/>
                    </a:p>
                    <a:p>
                      <a:pPr algn="ctr"/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87%</a:t>
                      </a:r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83%</a:t>
                      </a:r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282547"/>
                  </a:ext>
                </a:extLst>
              </a:tr>
              <a:tr h="9397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5 Hidden Layers – 200,</a:t>
                      </a:r>
                      <a:r>
                        <a:rPr lang="en-US" sz="1400" baseline="0"/>
                        <a:t> 100, </a:t>
                      </a:r>
                      <a:r>
                        <a:rPr lang="el-GR" sz="1400" baseline="0"/>
                        <a:t>60, 30, 10 </a:t>
                      </a:r>
                      <a:r>
                        <a:rPr lang="en-US" sz="1400" baseline="0"/>
                        <a:t>neurons respectively – 30x30 Images</a:t>
                      </a:r>
                      <a:r>
                        <a:rPr lang="el-GR" sz="1400" baseline="0"/>
                        <a:t> 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50000 Training – 4392 Test</a:t>
                      </a:r>
                      <a:endParaRPr lang="en-GB" sz="1400"/>
                    </a:p>
                    <a:p>
                      <a:pPr algn="ctr"/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81%</a:t>
                      </a:r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83%</a:t>
                      </a:r>
                    </a:p>
                    <a:p>
                      <a:pPr algn="ctr"/>
                      <a:endParaRPr lang="en-US" sz="1400"/>
                    </a:p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2483"/>
                  </a:ext>
                </a:extLst>
              </a:tr>
              <a:tr h="9551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 Hidden Layers – 200,</a:t>
                      </a:r>
                      <a:r>
                        <a:rPr lang="en-US" sz="1400" baseline="0" dirty="0"/>
                        <a:t> 100, </a:t>
                      </a:r>
                      <a:r>
                        <a:rPr lang="el-GR" sz="1400" baseline="0" dirty="0"/>
                        <a:t>60, 30, 10 </a:t>
                      </a:r>
                      <a:r>
                        <a:rPr lang="en-US" sz="1400" baseline="0" dirty="0"/>
                        <a:t>neurons respectively – 30x30 Images</a:t>
                      </a:r>
                      <a:r>
                        <a:rPr lang="el-GR" sz="1400" baseline="0" dirty="0"/>
                        <a:t> 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/>
                        <a:t>6550</a:t>
                      </a:r>
                      <a:r>
                        <a:rPr lang="en-US" sz="1400" dirty="0"/>
                        <a:t> Males, </a:t>
                      </a:r>
                      <a:r>
                        <a:rPr lang="el-GR" sz="1400" dirty="0"/>
                        <a:t>6550</a:t>
                      </a:r>
                      <a:r>
                        <a:rPr lang="en-US" sz="1400" dirty="0"/>
                        <a:t> Females Training – </a:t>
                      </a:r>
                      <a:r>
                        <a:rPr lang="el-GR" sz="1400" dirty="0"/>
                        <a:t>4392</a:t>
                      </a:r>
                      <a:r>
                        <a:rPr lang="en-US" sz="1400" dirty="0"/>
                        <a:t> Test</a:t>
                      </a:r>
                      <a:endParaRPr lang="en-GB" sz="1400" dirty="0"/>
                    </a:p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/>
                        <a:t>100%</a:t>
                      </a:r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dirty="0"/>
                        <a:t>57%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773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02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825</Words>
  <Application>Microsoft Office PowerPoint</Application>
  <PresentationFormat>Widescreen</PresentationFormat>
  <Paragraphs>246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Gender Categorization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CNN</vt:lpstr>
      <vt:lpstr>Model’s Structure</vt:lpstr>
      <vt:lpstr>Parameter Definition</vt:lpstr>
      <vt:lpstr>RESULTS</vt:lpstr>
      <vt:lpstr>RESULTS  Learning Rate</vt:lpstr>
      <vt:lpstr>RESULTS  Convolution Layers</vt:lpstr>
      <vt:lpstr>RESULTS  Batch Size</vt:lpstr>
      <vt:lpstr>RESULTS   Percentages of men and women in batches</vt:lpstr>
      <vt:lpstr>PROBLEMS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Thanos Ginakos</dc:creator>
  <cp:lastModifiedBy>1 MS</cp:lastModifiedBy>
  <cp:revision>85</cp:revision>
  <dcterms:created xsi:type="dcterms:W3CDTF">2017-09-02T10:35:09Z</dcterms:created>
  <dcterms:modified xsi:type="dcterms:W3CDTF">2017-09-04T10:24:47Z</dcterms:modified>
</cp:coreProperties>
</file>