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
  </p:notesMasterIdLst>
  <p:sldIdLst>
    <p:sldId id="257"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80" autoAdjust="0"/>
    <p:restoredTop sz="86410" autoAdjust="0"/>
  </p:normalViewPr>
  <p:slideViewPr>
    <p:cSldViewPr snapToGrid="0" snapToObjects="1">
      <p:cViewPr varScale="1">
        <p:scale>
          <a:sx n="98" d="100"/>
          <a:sy n="98" d="100"/>
        </p:scale>
        <p:origin x="324" y="90"/>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l-PL"/>
          </a:p>
        </p:txBody>
      </p:sp>
      <p:sp>
        <p:nvSpPr>
          <p:cNvPr id="3" name="Symbol zastępczy daty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D9EF31-6B33-4C35-BBF1-28BD512B18AA}" type="datetimeFigureOut">
              <a:rPr lang="pl-PL" smtClean="0"/>
              <a:t>10.03.2024</a:t>
            </a:fld>
            <a:endParaRPr lang="pl-PL"/>
          </a:p>
        </p:txBody>
      </p:sp>
      <p:sp>
        <p:nvSpPr>
          <p:cNvPr id="4" name="Symbol zastępczy obrazu slajd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l-PL"/>
          </a:p>
        </p:txBody>
      </p:sp>
      <p:sp>
        <p:nvSpPr>
          <p:cNvPr id="5" name="Symbol zastępczy notatek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6" name="Symbol zastępczy stopki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l-PL"/>
          </a:p>
        </p:txBody>
      </p:sp>
      <p:sp>
        <p:nvSpPr>
          <p:cNvPr id="7" name="Symbol zastępczy numeru slajd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83D7D6-0E6E-4DBD-A58F-7D827656444E}" type="slidenum">
              <a:rPr lang="pl-PL" smtClean="0"/>
              <a:t>‹#›</a:t>
            </a:fld>
            <a:endParaRPr lang="pl-PL"/>
          </a:p>
        </p:txBody>
      </p:sp>
    </p:spTree>
    <p:extLst>
      <p:ext uri="{BB962C8B-B14F-4D97-AF65-F5344CB8AC3E}">
        <p14:creationId xmlns:p14="http://schemas.microsoft.com/office/powerpoint/2010/main" val="11221852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Division of 2058 games by winner</a:t>
            </a:r>
            <a:endParaRPr dirty="0"/>
          </a:p>
          <a:p>
            <a:r>
              <a:rPr b="0" dirty="0"/>
              <a:t>No alt text provided</a:t>
            </a:r>
            <a:endParaRPr dirty="0"/>
          </a:p>
          <a:p>
            <a:endParaRPr dirty="0"/>
          </a:p>
          <a:p>
            <a:r>
              <a:rPr b="1" dirty="0"/>
              <a:t>Distribution of 2058 games by victory status</a:t>
            </a:r>
            <a:endParaRPr dirty="0"/>
          </a:p>
          <a:p>
            <a:r>
              <a:rPr b="0" dirty="0"/>
              <a:t>No alt text provided</a:t>
            </a:r>
            <a:endParaRPr dirty="0"/>
          </a:p>
          <a:p>
            <a:endParaRPr dirty="0"/>
          </a:p>
          <a:p>
            <a:r>
              <a:rPr b="1" dirty="0"/>
              <a:t>The most popular openings</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3/10/2024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3/10/2024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3/10/2024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3/10/2024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3/10/2024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3/10/2024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3/10/2024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3/10/2024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3/10/2024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3/10/2024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3/10/2024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3/10/2024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app.powerbi.com/groups/me/reports/eed4664b-0fd1-4799-a275-ad8ce68d484f/?pbi_source=PowerPoint" TargetMode="External"/><Relationship Id="rId2" Type="http://schemas.openxmlformats.org/officeDocument/2006/relationships/notesSlide" Target="../notesSlides/notesSlide1.xml"/><Relationship Id="rId1" Type="http://schemas.openxmlformats.org/officeDocument/2006/relationships/slideLayout" Target="../slideLayouts/slideLayout8.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Division of 2058 games by winner ,Distribution of 2058 games by victory status ,The most popular openings ,shape ,shape ,shape ,shape. Please refer to the notes on this slide for details">
            <a:hlinkClick r:id="rId3"/>
          </p:cNvPr>
          <p:cNvPicPr>
            <a:picLocks noChangeAspect="1"/>
          </p:cNvPicPr>
          <p:nvPr/>
        </p:nvPicPr>
        <p:blipFill>
          <a:blip r:embed="rId4"/>
          <a:stretch>
            <a:fillRect/>
          </a:stretch>
        </p:blipFill>
        <p:spPr>
          <a:xfrm>
            <a:off x="85725" y="19455"/>
            <a:ext cx="12020550" cy="6858000"/>
          </a:xfrm>
          <a:prstGeom prst="rect">
            <a:avLst/>
          </a:prstGeom>
          <a:noFill/>
        </p:spPr>
      </p:pic>
      <p:sp>
        <p:nvSpPr>
          <p:cNvPr id="4" name="Title" hidden="1"/>
          <p:cNvSpPr>
            <a:spLocks noGrp="1"/>
          </p:cNvSpPr>
          <p:nvPr>
            <p:ph type="title"/>
          </p:nvPr>
        </p:nvSpPr>
        <p:spPr/>
        <p:txBody>
          <a:bodyPr/>
          <a:lstStyle/>
          <a:p>
            <a:r>
              <a:t>Strona 1</a:t>
            </a:r>
          </a:p>
        </p:txBody>
      </p:sp>
      <p:pic>
        <p:nvPicPr>
          <p:cNvPr id="5" name="Grafika 4">
            <a:extLst>
              <a:ext uri="{FF2B5EF4-FFF2-40B4-BE49-F238E27FC236}">
                <a16:creationId xmlns:a16="http://schemas.microsoft.com/office/drawing/2014/main" id="{2D4AD92C-A814-BB30-E869-268AF4635AE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645922" y="72022"/>
            <a:ext cx="770355" cy="770355"/>
          </a:xfrm>
          <a:prstGeom prst="rect">
            <a:avLst/>
          </a:prstGeom>
        </p:spPr>
      </p:pic>
      <p:pic>
        <p:nvPicPr>
          <p:cNvPr id="6" name="Grafika 5">
            <a:extLst>
              <a:ext uri="{FF2B5EF4-FFF2-40B4-BE49-F238E27FC236}">
                <a16:creationId xmlns:a16="http://schemas.microsoft.com/office/drawing/2014/main" id="{6066A276-4E7A-3D8C-F7BE-21FE6B06495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775723" y="72022"/>
            <a:ext cx="770355" cy="770355"/>
          </a:xfrm>
          <a:prstGeom prst="rect">
            <a:avLst/>
          </a:prstGeom>
        </p:spPr>
      </p:pic>
    </p:spTree>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otyw pakietu Office">
  <a:themeElements>
    <a:clrScheme name="Pakiet 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Pakiet 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10</TotalTime>
  <Words>51</Words>
  <Application>Microsoft Office PowerPoint</Application>
  <PresentationFormat>Panoramiczny</PresentationFormat>
  <Paragraphs>21</Paragraphs>
  <Slides>1</Slides>
  <Notes>1</Notes>
  <HiddenSlides>0</HiddenSlides>
  <MMClips>0</MMClips>
  <ScaleCrop>false</ScaleCrop>
  <HeadingPairs>
    <vt:vector size="6" baseType="variant">
      <vt:variant>
        <vt:lpstr>Używane czcionki</vt:lpstr>
      </vt:variant>
      <vt:variant>
        <vt:i4>4</vt:i4>
      </vt:variant>
      <vt:variant>
        <vt:lpstr>Motyw</vt:lpstr>
      </vt:variant>
      <vt:variant>
        <vt:i4>1</vt:i4>
      </vt:variant>
      <vt:variant>
        <vt:lpstr>Tytuły slajdów</vt:lpstr>
      </vt:variant>
      <vt:variant>
        <vt:i4>1</vt:i4>
      </vt:variant>
    </vt:vector>
  </HeadingPairs>
  <TitlesOfParts>
    <vt:vector size="6" baseType="lpstr">
      <vt:lpstr>Aptos</vt:lpstr>
      <vt:lpstr>Arial</vt:lpstr>
      <vt:lpstr>Calibri</vt:lpstr>
      <vt:lpstr>Calibri Light</vt:lpstr>
      <vt:lpstr>Custom Design</vt:lpstr>
      <vt:lpstr>Strona 1</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Marcin Sudak</cp:lastModifiedBy>
  <cp:revision>6</cp:revision>
  <dcterms:created xsi:type="dcterms:W3CDTF">2016-09-04T11:54:55Z</dcterms:created>
  <dcterms:modified xsi:type="dcterms:W3CDTF">2024-03-10T19:59:20Z</dcterms:modified>
</cp:coreProperties>
</file>