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30" r:id="rId3"/>
    <p:sldId id="332" r:id="rId4"/>
    <p:sldId id="394" r:id="rId5"/>
    <p:sldId id="395" r:id="rId6"/>
    <p:sldId id="396" r:id="rId7"/>
    <p:sldId id="397" r:id="rId8"/>
    <p:sldId id="398" r:id="rId9"/>
    <p:sldId id="399" r:id="rId10"/>
    <p:sldId id="402" r:id="rId11"/>
    <p:sldId id="401" r:id="rId12"/>
    <p:sldId id="403" r:id="rId13"/>
    <p:sldId id="261" r:id="rId14"/>
    <p:sldId id="260" r:id="rId15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  <p14:sldId id="394"/>
            <p14:sldId id="395"/>
            <p14:sldId id="396"/>
          </p14:sldIdLst>
        </p14:section>
        <p14:section name="第二部分" id="{0CC376E7-9904-48AE-9916-BDA1DEDFBA53}">
          <p14:sldIdLst>
            <p14:sldId id="397"/>
            <p14:sldId id="398"/>
          </p14:sldIdLst>
        </p14:section>
        <p14:section name="第三部分" id="{6345488F-D969-46A3-8FAA-59DA0BDADD20}">
          <p14:sldIdLst>
            <p14:sldId id="399"/>
            <p14:sldId id="402"/>
            <p14:sldId id="401"/>
            <p14:sldId id="403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2390" autoAdjust="0"/>
  </p:normalViewPr>
  <p:slideViewPr>
    <p:cSldViewPr snapToGrid="0">
      <p:cViewPr varScale="1">
        <p:scale>
          <a:sx n="173" d="100"/>
          <a:sy n="173" d="100"/>
        </p:scale>
        <p:origin x="134" y="12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80"/>
            <a:ext cx="8304244" cy="78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42122" y="2061048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8BC356-BDE1-4CD8-A4FA-7C5168DE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1234758"/>
            <a:ext cx="3103125" cy="11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将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文件夹分别加后缀名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，即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2.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，在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文件夹下修改以下位置的文件。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其中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的修改文件是：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cldm/ddim_hacked.py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CLIP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ldm/modules/encoders/modules.py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Decoder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ldm/models/diffusion/ddpm.py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修改内容是：仿照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的修改方式，加载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模型与应用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模型；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 注：各模型配置和调用的文件可以通过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debug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模型得知。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3.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compute_score.py;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4.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_torch.py;</a:t>
            </a:r>
          </a:p>
        </p:txBody>
      </p:sp>
    </p:spTree>
    <p:extLst>
      <p:ext uri="{BB962C8B-B14F-4D97-AF65-F5344CB8AC3E}">
        <p14:creationId xmlns:p14="http://schemas.microsoft.com/office/powerpoint/2010/main" val="199575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验证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模型是否能用（无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Nan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from Engine import Engine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import torch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clip_engine_path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"/data/Projects/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StableDiffusionEO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/engine/CLIP_work1_float32_opt.plan"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Engine(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clip_engine_path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clip_engine.load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model_feed_dict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clip_engine.clip_model_shape_dict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(1, 77,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embedding_dim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768)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clip_engine.activate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clip_engine.allocate_buffers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model_feed_dict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clip_engine.get_engine_infor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tokens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torch.randint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(low=0, high=40000, size=(1, 77),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dtype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=torch.int32)  #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参数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outputs_trt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clip_engine.infer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({"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input_ids":tokens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})['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last_hidden_state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'].clone()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print(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outputs_trt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预备：确定模型输入及输出的特点（名称、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torch.onnx.export();</a:t>
            </a: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onnxruntime_check(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即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np.allclose)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检查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模型输出差异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工程问题：切记不能在</a:t>
            </a:r>
            <a:r>
              <a:rPr lang="en-US" altLang="zh-CN" sz="14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模式下将</a:t>
            </a:r>
            <a:r>
              <a:rPr lang="en-US" altLang="zh-CN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400" b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；好像是不行</a:t>
            </a:r>
            <a:endParaRPr lang="en-US" altLang="zh-CN" sz="14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CNSD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各子模型的特别之处：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export_control_net_model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20924" y="1675635"/>
            <a:ext cx="72539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x_noisy  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hint     = torch.randn(1, 3, 256, 384,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context  = torch.randn(1, 77, 768, dtype=torch.float32)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input_names = ["x_noisy", "hint",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……</a:t>
            </a:r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hint, timestep, context),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outputs = control_net(x_noisy, hint, timestep, context)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input_dicts = {"x_noisy": x_noisy.numpy(), "hint": hint.numpy(),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onnxruntime_check(onnx_path, input_dicts, outputs)</a:t>
            </a:r>
          </a:p>
          <a:p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export_controlled_unet_model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2" y="1746115"/>
            <a:ext cx="3989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x_noisy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context = torch.randn(1, 77, 768, dtype=torch.float32) 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control_list = [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input_names = ["x_noisy",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input_names.append("control" + str(i))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5D7B8-46AF-433D-84AF-835DADDFA37D}"/>
              </a:ext>
            </a:extLst>
          </p:cNvPr>
          <p:cNvSpPr txBox="1"/>
          <p:nvPr/>
        </p:nvSpPr>
        <p:spPr>
          <a:xfrm>
            <a:off x="4033735" y="1779573"/>
            <a:ext cx="5052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timestep, context, control_list),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# verify onnx model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{"x_noisy": x_noisy.numpy(),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input_dicts["control" + str(i)] = control_list[i].numpy()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因为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 will make control_list = []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所以其他使用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的操作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zh-CN" altLang="en-US" sz="800" dirty="0">
                <a:latin typeface="Consolas" panose="020B0609020204030204" pitchFamily="49" charset="0"/>
              </a:rPr>
              <a:t>比如</a:t>
            </a:r>
            <a:r>
              <a:rPr lang="en-US" altLang="zh-CN" sz="800" dirty="0">
                <a:latin typeface="Consolas" panose="020B0609020204030204" pitchFamily="49" charset="0"/>
              </a:rPr>
              <a:t>input_dicts</a:t>
            </a:r>
            <a:r>
              <a:rPr lang="zh-CN" altLang="en-US" sz="800" dirty="0">
                <a:latin typeface="Consolas" panose="020B0609020204030204" pitchFamily="49" charset="0"/>
              </a:rPr>
              <a:t>对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的使用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  <a:r>
              <a:rPr lang="zh-CN" altLang="en-US" sz="800" dirty="0">
                <a:latin typeface="Consolas" panose="020B0609020204030204" pitchFamily="49" charset="0"/>
              </a:rPr>
              <a:t>需要放置在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</a:t>
            </a:r>
            <a:r>
              <a:rPr lang="zh-CN" altLang="en-US" sz="800" dirty="0">
                <a:latin typeface="Consolas" panose="020B0609020204030204" pitchFamily="49" charset="0"/>
              </a:rPr>
              <a:t>执行的前面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 = controlled_unet_mdoel(x_noisy, timestep, context, control_list)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[output])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export_decoder_model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1" y="1746115"/>
            <a:ext cx="7831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decode_model.forward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decode_model.decode</a:t>
            </a:r>
            <a:r>
              <a:rPr lang="en-US" altLang="zh-CN" sz="800" dirty="0">
                <a:latin typeface="Consolas" panose="020B0609020204030204" pitchFamily="49" charset="0"/>
              </a:rPr>
              <a:t>  # decode</a:t>
            </a:r>
            <a:r>
              <a:rPr lang="zh-CN" altLang="en-US" sz="800" dirty="0">
                <a:latin typeface="Consolas" panose="020B0609020204030204" pitchFamily="49" charset="0"/>
              </a:rPr>
              <a:t>方法中包含了</a:t>
            </a:r>
            <a:r>
              <a:rPr lang="en-US" altLang="zh-CN" sz="800" dirty="0">
                <a:latin typeface="Consolas" panose="020B0609020204030204" pitchFamily="49" charset="0"/>
              </a:rPr>
              <a:t>encoder</a:t>
            </a:r>
            <a:r>
              <a:rPr lang="zh-CN" altLang="en-US" sz="800" dirty="0">
                <a:latin typeface="Consolas" panose="020B0609020204030204" pitchFamily="49" charset="0"/>
              </a:rPr>
              <a:t>模型、</a:t>
            </a:r>
            <a:r>
              <a:rPr lang="en-US" altLang="zh-CN" sz="800" dirty="0">
                <a:latin typeface="Consolas" panose="020B0609020204030204" pitchFamily="49" charset="0"/>
              </a:rPr>
              <a:t>conv</a:t>
            </a:r>
            <a:r>
              <a:rPr lang="zh-CN" altLang="en-US" sz="800" dirty="0">
                <a:latin typeface="Consolas" panose="020B0609020204030204" pitchFamily="49" charset="0"/>
              </a:rPr>
              <a:t>模型和</a:t>
            </a:r>
            <a:r>
              <a:rPr lang="en-US" altLang="zh-CN" sz="800" dirty="0" err="1">
                <a:latin typeface="Consolas" panose="020B0609020204030204" pitchFamily="49" charset="0"/>
              </a:rPr>
              <a:t>DiagonalGaussianDistribution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</a:p>
          <a:p>
            <a:endParaRPr lang="zh-CN" altLang="en-US" sz="800" dirty="0">
              <a:latin typeface="Consolas" panose="020B0609020204030204" pitchFamily="49" charset="0"/>
            </a:endParaRPr>
          </a:p>
          <a:p>
            <a:r>
              <a:rPr lang="zh-CN" altLang="en-US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>
                <a:latin typeface="Consolas" panose="020B0609020204030204" pitchFamily="49" charset="0"/>
              </a:rPr>
              <a:t>latent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input_names = [“latent”]                    # </a:t>
            </a:r>
            <a:r>
              <a:rPr lang="zh-CN" altLang="en-US" sz="800" dirty="0">
                <a:latin typeface="Consolas" panose="020B0609020204030204" pitchFamily="49" charset="0"/>
              </a:rPr>
              <a:t>输入名称最好与</a:t>
            </a:r>
            <a:r>
              <a:rPr lang="en-US" altLang="zh-CN" sz="800" dirty="0" err="1">
                <a:latin typeface="Consolas" panose="020B0609020204030204" pitchFamily="49" charset="0"/>
              </a:rPr>
              <a:t>controlnet</a:t>
            </a:r>
            <a:r>
              <a:rPr lang="zh-CN" altLang="en-US" sz="800" dirty="0">
                <a:latin typeface="Consolas" panose="020B0609020204030204" pitchFamily="49" charset="0"/>
              </a:rPr>
              <a:t>和</a:t>
            </a:r>
            <a:r>
              <a:rPr lang="en-US" altLang="zh-CN" sz="800" dirty="0" err="1">
                <a:latin typeface="Consolas" panose="020B0609020204030204" pitchFamily="49" charset="0"/>
              </a:rPr>
              <a:t>unet</a:t>
            </a:r>
            <a:r>
              <a:rPr lang="zh-CN" altLang="en-US" sz="800" dirty="0">
                <a:latin typeface="Consolas" panose="020B0609020204030204" pitchFamily="49" charset="0"/>
              </a:rPr>
              <a:t>的输出名称保持一致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output_names = ["images"]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(latent)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decode_model.cpu</a:t>
            </a:r>
            <a:r>
              <a:rPr lang="en-US" altLang="zh-CN" sz="8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(latent),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keep_initializers_as_inputs=True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{"latent": </a:t>
            </a:r>
            <a:r>
              <a:rPr lang="en-US" altLang="zh-CN" sz="800" dirty="0" err="1">
                <a:latin typeface="Consolas" panose="020B0609020204030204" pitchFamily="49" charset="0"/>
              </a:rPr>
              <a:t>latent.numpy</a:t>
            </a:r>
            <a:r>
              <a:rPr lang="en-US" altLang="zh-CN" sz="800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[ret])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 = "./</a:t>
            </a:r>
            <a:r>
              <a:rPr lang="en-US" altLang="zh-CN" sz="800" dirty="0" err="1">
                <a:latin typeface="Consolas" panose="020B0609020204030204" pitchFamily="49" charset="0"/>
              </a:rPr>
              <a:t>torch_model</a:t>
            </a:r>
            <a:r>
              <a:rPr lang="en-US" altLang="zh-CN" sz="800" dirty="0">
                <a:latin typeface="Consolas" panose="020B0609020204030204" pitchFamily="49" charset="0"/>
              </a:rPr>
              <a:t>/Decoder.pt"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torch.save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1" y="1094807"/>
            <a:ext cx="6034359" cy="829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7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首先明确模型输入及输出的特点（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其次调用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onnx2trt ()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实现模型的转换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93AC5D-CEA0-4FCC-88F8-C7405E7B284E}"/>
              </a:ext>
            </a:extLst>
          </p:cNvPr>
          <p:cNvSpPr txBox="1"/>
          <p:nvPr/>
        </p:nvSpPr>
        <p:spPr>
          <a:xfrm>
            <a:off x="342119" y="1862209"/>
            <a:ext cx="8091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工程实现上的建议：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通过在各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，实现对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的配置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000" b="1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6991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165781"/>
            <a:ext cx="8304244" cy="13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重点是明确各子模型的输入对象的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实现方式上，建议在各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342123" y="1658616"/>
            <a:ext cx="46968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0045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670A3-46DA-462C-A00F-EC56EAF2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6" y="1188260"/>
            <a:ext cx="4100209" cy="156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81033" y="2571750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</p:spTree>
    <p:extLst>
      <p:ext uri="{BB962C8B-B14F-4D97-AF65-F5344CB8AC3E}">
        <p14:creationId xmlns:p14="http://schemas.microsoft.com/office/powerpoint/2010/main" val="2638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15979</TotalTime>
  <Words>2599</Words>
  <Application>Microsoft Office PowerPoint</Application>
  <PresentationFormat>全屏显示(16:9)</PresentationFormat>
  <Paragraphs>253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纲要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第二部分：CNSD四部分模型如何从onnx转trt </vt:lpstr>
      <vt:lpstr>第二部分：CNSD四部分模型如何从onnx转trt </vt:lpstr>
      <vt:lpstr>第三部分：CNSD中如何调用trt模型</vt:lpstr>
      <vt:lpstr>第三部分：CNSD中如何调用trt模型</vt:lpstr>
      <vt:lpstr>第三部分：CNSD中如何调用trt模型</vt:lpstr>
      <vt:lpstr>第三部分：CNSD中如何调用trt模型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1105</cp:revision>
  <dcterms:created xsi:type="dcterms:W3CDTF">2017-03-07T07:29:00Z</dcterms:created>
  <dcterms:modified xsi:type="dcterms:W3CDTF">2025-03-27T11:14:33Z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