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30" r:id="rId3"/>
    <p:sldId id="332" r:id="rId4"/>
    <p:sldId id="261" r:id="rId5"/>
    <p:sldId id="260" r:id="rId6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5916110-67AC-480A-9974-2879DE1475F8}">
          <p14:sldIdLst>
            <p14:sldId id="256"/>
            <p14:sldId id="330"/>
          </p14:sldIdLst>
        </p14:section>
        <p14:section name="第一部分" id="{E1CF6E8F-BFF7-4A2B-88B0-DBF4291E6891}">
          <p14:sldIdLst>
            <p14:sldId id="332"/>
          </p14:sldIdLst>
        </p14:section>
        <p14:section name="QA" id="{D9F77B5A-46C7-4EC7-941D-E23A4BE65AA4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83673" autoAdjust="0"/>
  </p:normalViewPr>
  <p:slideViewPr>
    <p:cSldViewPr snapToGrid="0">
      <p:cViewPr varScale="1">
        <p:scale>
          <a:sx n="157" d="100"/>
          <a:sy n="157" d="100"/>
        </p:scale>
        <p:origin x="590" y="101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作业思路讲解就是</a:t>
            </a:r>
            <a:r>
              <a:rPr lang="en-US" altLang="zh-CN" dirty="0"/>
              <a:t>PPT</a:t>
            </a:r>
            <a:r>
              <a:rPr lang="zh-CN" altLang="en-US" dirty="0"/>
              <a:t>图片➕文字模式，或者录讲解视频也行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5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0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8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2025-02-17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19" y="1501245"/>
            <a:ext cx="572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深度学习模型推理加速项目实践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课程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第一次作业</a:t>
            </a:r>
            <a:endParaRPr lang="en-US" altLang="zh-CN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李旭彤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8720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第一部分：测试四个模型，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with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without_cudagraph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的速度对比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187200"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第二部分：将四个模型按照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builder_optimization_level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=[0,3,5]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转换模型，并对比速度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560929"/>
            <a:ext cx="8229600" cy="457351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四个模型在</a:t>
            </a:r>
            <a:r>
              <a:rPr lang="en-US" altLang="zh-CN" sz="2000" b="1" dirty="0" err="1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cudagraph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和不同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level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下的速度对比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1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2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在做各种优化之前，先确定好</a:t>
            </a:r>
            <a:r>
              <a:rPr lang="en-US" altLang="zh-CN" sz="12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base</a:t>
            </a:r>
            <a:r>
              <a:rPr lang="zh-CN" altLang="en-US" sz="12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模型配置，比如，</a:t>
            </a:r>
            <a:r>
              <a:rPr lang="en-US" altLang="zh-CN" sz="12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base</a:t>
            </a:r>
            <a:r>
              <a:rPr lang="zh-CN" altLang="en-US" sz="12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模型是</a:t>
            </a:r>
            <a:r>
              <a:rPr lang="en-US" altLang="zh-CN" sz="12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FP16</a:t>
            </a:r>
            <a:r>
              <a:rPr lang="zh-CN" altLang="en-US" sz="12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2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第一步：通过</a:t>
            </a: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onnx2trt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生成各</a:t>
            </a:r>
            <a:r>
              <a:rPr lang="en-US" altLang="zh-CN" sz="1600" b="1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Base: fp16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Level0: fp16 + level0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Level1: fp16 + level1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Level2: fp16 + level2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Level3: fp16 + level3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Level4: fp16 + level4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Level5: fp16 + level5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第二步：通过</a:t>
            </a:r>
            <a:r>
              <a:rPr lang="en-US" altLang="zh-CN" sz="1600" b="1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trtexec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600" b="1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useCudaGraph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选项测试各</a:t>
            </a:r>
            <a:r>
              <a:rPr lang="en-US" altLang="zh-CN" sz="1600" b="1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</a:t>
            </a: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GPU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速度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trtexec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--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loadEngine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=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xxxx.plan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trtexec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--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useCudaGraph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--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loadEngine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=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xxxx.plan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将输出信息中的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GPU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计算时间的均值作为统计值，记录在参考表格中。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Wingdings" panose="05000000000000000000" pitchFamily="2" charset="2"/>
              <a:buChar char="Ø"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FE79C7-17F3-4F88-8010-F9D8C6CB4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260" y="2251103"/>
            <a:ext cx="4594107" cy="9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6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15993</TotalTime>
  <Words>203</Words>
  <Application>Microsoft Office PowerPoint</Application>
  <PresentationFormat>全屏显示(16:9)</PresentationFormat>
  <Paragraphs>34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黑体</vt:lpstr>
      <vt:lpstr>隶书</vt:lpstr>
      <vt:lpstr>微软雅黑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纲要</vt:lpstr>
      <vt:lpstr>四个模型在cudagraph和不同level下的速度对比</vt:lpstr>
      <vt:lpstr>在线问答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Li Xutong (李 旭彤)</cp:lastModifiedBy>
  <cp:revision>1133</cp:revision>
  <dcterms:created xsi:type="dcterms:W3CDTF">2017-03-07T07:29:00Z</dcterms:created>
  <dcterms:modified xsi:type="dcterms:W3CDTF">2025-02-17T02:39:11Z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