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30" r:id="rId3"/>
    <p:sldId id="332" r:id="rId4"/>
    <p:sldId id="261" r:id="rId5"/>
    <p:sldId id="260" r:id="rId6"/>
  </p:sldIdLst>
  <p:sldSz cx="9144000" cy="5143500" type="screen16x9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5916110-67AC-480A-9974-2879DE1475F8}">
          <p14:sldIdLst>
            <p14:sldId id="256"/>
            <p14:sldId id="330"/>
          </p14:sldIdLst>
        </p14:section>
        <p14:section name="第一部分" id="{E1CF6E8F-BFF7-4A2B-88B0-DBF4291E6891}">
          <p14:sldIdLst>
            <p14:sldId id="332"/>
          </p14:sldIdLst>
        </p14:section>
        <p14:section name="QA" id="{D9F77B5A-46C7-4EC7-941D-E23A4BE65AA4}">
          <p14:sldIdLst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3673" autoAdjust="0"/>
  </p:normalViewPr>
  <p:slideViewPr>
    <p:cSldViewPr snapToGrid="0">
      <p:cViewPr varScale="1">
        <p:scale>
          <a:sx n="179" d="100"/>
          <a:sy n="179" d="100"/>
        </p:scale>
        <p:origin x="1260" y="150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528" cy="498040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271" y="0"/>
            <a:ext cx="2945528" cy="498040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2025-02-26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37" y="4777045"/>
            <a:ext cx="5437897" cy="3908493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291"/>
            <a:ext cx="2945528" cy="498039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271" y="9428291"/>
            <a:ext cx="2945528" cy="498039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作业思路讲解就是</a:t>
            </a:r>
            <a:r>
              <a:rPr lang="en-US" altLang="zh-CN" dirty="0"/>
              <a:t>PPT</a:t>
            </a:r>
            <a:r>
              <a:rPr lang="zh-CN" altLang="en-US" dirty="0"/>
              <a:t>图片➕文字模式，或者录讲解视频也行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5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0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8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2025-02-26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19" y="1501245"/>
            <a:ext cx="5724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深度学习模型推理加速项目实践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课程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</a:p>
          <a:p>
            <a:r>
              <a: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第三次作业</a:t>
            </a:r>
            <a:endParaRPr lang="en-US" altLang="zh-CN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李旭彤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81612" y="1337511"/>
            <a:ext cx="8025264" cy="353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720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ControlNet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，修改</a:t>
            </a:r>
            <a:r>
              <a:rPr lang="en-US" altLang="zh-CN" sz="20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Pytorch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代码，合并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层的</a:t>
            </a:r>
            <a:r>
              <a:rPr lang="en-US" altLang="zh-CN" sz="20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qkv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Linear 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with context=None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纲要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560929"/>
            <a:ext cx="8229600" cy="457351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合并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层的</a:t>
            </a:r>
            <a:r>
              <a:rPr lang="en-US" altLang="zh-CN" sz="20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qkv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Linear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6293961" cy="37195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5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修改内容是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ldm\modules\attention.py 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中的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CrossAttention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。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ZWAdobeF" pitchFamily="2" charset="0"/>
            </a:endParaRPr>
          </a:p>
          <a:p>
            <a:pPr marL="635" indent="0">
              <a:lnSpc>
                <a:spcPct val="15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ZWAdobeF" pitchFamily="2" charset="0"/>
            </a:endParaRPr>
          </a:p>
          <a:p>
            <a:pPr marL="635" indent="0">
              <a:lnSpc>
                <a:spcPct val="15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qkv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层合并需要留意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context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是否为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None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决定了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kv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层的输入是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x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还是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context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：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ZWAdobeF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当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context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为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None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时，与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qkv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层进行矩阵乘的输入都是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x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；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ZWAdobeF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context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不为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None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时，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q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层与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x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矩阵乘得到输出，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kv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层是与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context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矩阵乘得到输出。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ZWAdobeF" pitchFamily="2" charset="0"/>
            </a:endParaRPr>
          </a:p>
          <a:p>
            <a:pPr marL="635" indent="0">
              <a:lnSpc>
                <a:spcPct val="15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ZWAdobeF" pitchFamily="2" charset="0"/>
            </a:endParaRPr>
          </a:p>
          <a:p>
            <a:pPr marL="635" indent="0">
              <a:lnSpc>
                <a:spcPct val="15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由此在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export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模式下，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qkv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层的矩阵乘操作需要在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context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是否为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None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的条件判断下进行：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ZWAdobeF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Context is None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，则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qkv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层三层的权重可以通过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torch.cat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合并得到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qkv_w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 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，此时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qkv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层输出通过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qkv_w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与输入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x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矩阵乘后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trunk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切分得到；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ZWAdobeF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而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Context is not None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，则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qkv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三层中仅需要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kv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层的权重合并得到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kv_w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，此时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q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层输出通过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q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层权重与输入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x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矩阵乘得到即可，而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kv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层输出通过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kv_w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与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context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矩阵乘后切分后得到。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ZWAdobeF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ZWAdobeF" pitchFamily="2" charset="0"/>
            </a:endParaRPr>
          </a:p>
          <a:p>
            <a:pPr marL="635" indent="0">
              <a:lnSpc>
                <a:spcPct val="15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000" b="1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需要注意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：</a:t>
            </a:r>
            <a:r>
              <a:rPr lang="en-US" altLang="zh-CN" sz="10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CrossAttention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初始化时判断</a:t>
            </a:r>
            <a:r>
              <a:rPr lang="en-US" altLang="zh-CN" sz="10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qkv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是否可以合并的条件不能写成</a:t>
            </a:r>
            <a:r>
              <a:rPr lang="en-US" altLang="zh-CN" sz="10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context_dim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 == None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，而要写成</a:t>
            </a:r>
            <a:r>
              <a:rPr lang="en-US" altLang="zh-CN" sz="10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context_dim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==</a:t>
            </a:r>
            <a:r>
              <a:rPr lang="en-US" altLang="zh-CN" sz="10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query_dim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。因为</a:t>
            </a:r>
            <a:r>
              <a:rPr lang="en-US" altLang="zh-CN" sz="10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context_dim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=None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时，会被赋值为</a:t>
            </a:r>
            <a:r>
              <a:rPr lang="en-US" altLang="zh-CN" sz="1000" dirty="0" err="1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query_dim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cs typeface="ZWAdobeF" pitchFamily="2" charset="0"/>
              </a:rPr>
              <a:t>。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6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6791" y="878277"/>
            <a:ext cx="42767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33320" y="1873250"/>
            <a:ext cx="427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sz="72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在线问答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16043</TotalTime>
  <Words>316</Words>
  <Application>Microsoft Office PowerPoint</Application>
  <PresentationFormat>全屏显示(16:9)</PresentationFormat>
  <Paragraphs>29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黑体</vt:lpstr>
      <vt:lpstr>隶书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纲要</vt:lpstr>
      <vt:lpstr>合并Attention层的qkv Linear</vt:lpstr>
      <vt:lpstr>在线问答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Li Xutong (李 旭彤)</cp:lastModifiedBy>
  <cp:revision>1250</cp:revision>
  <dcterms:created xsi:type="dcterms:W3CDTF">2017-03-07T07:29:00Z</dcterms:created>
  <dcterms:modified xsi:type="dcterms:W3CDTF">2025-02-26T08:51:55Z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