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7C5-62D6-45F4-B3B8-238F597108EA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3CB0-5193-4042-9471-D5E0C4CAE4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642918"/>
            <a:ext cx="80010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 (10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一个带有塞子的烧瓶，体积为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2.0×10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-3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，内盛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0.1MPa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300K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的氧气。当系统加热到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400K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时塞子被顶开，立即盖上塞子并且停止加热，烧瓶又逐渐降温到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300K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。设外界气体压强始终为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0.1MPa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。试问：（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）烧瓶中所剩氧气压强是多少？（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）烧瓶中所剩氧气质量是多少？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00034" y="428604"/>
            <a:ext cx="8001024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1mol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的氩气，初始状态体积为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，温度为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</a:t>
            </a:r>
            <a:r>
              <a:rPr kumimoji="0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。先经过一等容过程，温度升为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2T</a:t>
            </a:r>
            <a:r>
              <a:rPr kumimoji="0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。再经过一绝热膨胀过程，温度降为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</a:t>
            </a:r>
            <a:r>
              <a:rPr kumimoji="0" lang="en-US" altLang="zh-CN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。最后经一等温过程返回初态。由此构成一个循环。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P-V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图，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T-S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图上分别画出此循环过程并标注相应的等容，等温，绝热线。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分别求出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个过程中系统的吸热和对外作功，并计算此循环过程的效率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500034" y="500042"/>
            <a:ext cx="835821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15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分）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绝热壁包围的容器，被分割成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两室</a:t>
            </a:r>
            <a:r>
              <a:rPr lang="zh-CN" altLang="en-US" sz="2800" b="1" dirty="0"/>
              <a:t>。两室内各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1mol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双原子分子的理想气体。初始时刻，两室气体的压强、温度和体积分别相等。</a:t>
            </a:r>
            <a:r>
              <a:rPr lang="zh-CN" altLang="en-US" sz="2800" b="1" dirty="0" smtClean="0"/>
              <a:t>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sz="2800" b="1" dirty="0" smtClean="0"/>
              <a:t> </a:t>
            </a:r>
            <a:r>
              <a:rPr lang="zh-CN" altLang="en-US" sz="2800" b="1" dirty="0"/>
              <a:t>室内有一个小电阻丝，施加电流给气体非常缓慢地加热，一直到</a:t>
            </a:r>
            <a:r>
              <a:rPr lang="en-US" sz="2800" b="1" dirty="0"/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2800" b="1" dirty="0" smtClean="0"/>
              <a:t>室</a:t>
            </a:r>
            <a:r>
              <a:rPr lang="zh-CN" altLang="en-US" sz="2800" b="1" dirty="0"/>
              <a:t>气体的压强升为原先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2</a:t>
            </a:r>
            <a:r>
              <a:rPr lang="en-US" sz="2800" b="1" dirty="0" smtClean="0"/>
              <a:t> </a:t>
            </a:r>
            <a:r>
              <a:rPr lang="zh-CN" altLang="en-US" sz="2800" b="1" dirty="0"/>
              <a:t>倍。分别求以下两种情况时</a:t>
            </a:r>
            <a:r>
              <a:rPr lang="zh-CN" altLang="en-US" sz="2800" b="1" dirty="0" smtClean="0"/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B </a:t>
            </a:r>
            <a:r>
              <a:rPr lang="zh-CN" altLang="en-US" sz="2800" b="1" dirty="0" smtClean="0"/>
              <a:t>两</a:t>
            </a:r>
            <a:r>
              <a:rPr lang="zh-CN" altLang="en-US" sz="2800" b="1" dirty="0"/>
              <a:t>室气体的总熵变：</a:t>
            </a:r>
            <a:endParaRPr lang="zh-CN" altLang="en-US" sz="2800" dirty="0"/>
          </a:p>
          <a:p>
            <a:r>
              <a:rPr lang="zh-CN" altLang="en-US" sz="2800" b="1" dirty="0"/>
              <a:t>（</a:t>
            </a:r>
            <a:r>
              <a:rPr lang="en-US" sz="2800" b="1" dirty="0"/>
              <a:t>1</a:t>
            </a:r>
            <a:r>
              <a:rPr lang="zh-CN" altLang="en-US" sz="2800" b="1" dirty="0"/>
              <a:t>）</a:t>
            </a:r>
            <a:r>
              <a:rPr lang="en-US" sz="2800" b="1" dirty="0"/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B</a:t>
            </a:r>
            <a:r>
              <a:rPr lang="zh-CN" altLang="en-US" sz="2800" b="1" dirty="0" smtClean="0"/>
              <a:t>被</a:t>
            </a:r>
            <a:r>
              <a:rPr lang="zh-CN" altLang="en-US" sz="2800" b="1" dirty="0"/>
              <a:t>一个绝热活塞隔开，活塞可无摩擦地自由滑动。</a:t>
            </a:r>
            <a:endParaRPr lang="zh-CN" altLang="en-US" sz="2800" dirty="0"/>
          </a:p>
          <a:p>
            <a:r>
              <a:rPr lang="zh-CN" altLang="en-US" sz="2800" b="1" dirty="0"/>
              <a:t>（</a:t>
            </a:r>
            <a:r>
              <a:rPr lang="en-US" sz="2800" b="1" dirty="0"/>
              <a:t>2</a:t>
            </a:r>
            <a:r>
              <a:rPr lang="zh-CN" altLang="en-US" sz="2800" b="1" dirty="0" smtClean="0"/>
              <a:t>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B</a:t>
            </a:r>
            <a:r>
              <a:rPr lang="zh-CN" altLang="en-US" sz="2800" b="1" dirty="0" smtClean="0"/>
              <a:t>被</a:t>
            </a:r>
            <a:r>
              <a:rPr lang="zh-CN" altLang="en-US" sz="2800" b="1" dirty="0"/>
              <a:t>一个固定的导热隔板分隔开。</a:t>
            </a:r>
            <a:endParaRPr lang="zh-CN" altLang="en-US" sz="2800" dirty="0"/>
          </a:p>
          <a:p>
            <a:r>
              <a:rPr lang="zh-CN" altLang="en-US" sz="2800" b="1" dirty="0"/>
              <a:t>（结果用数字和物理常数的代数式表达即可。）</a:t>
            </a:r>
            <a:endParaRPr lang="zh-CN" altLang="en-US" sz="28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28628" y="357166"/>
            <a:ext cx="85010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4.(15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某种单原子理想气体按照能量的概率分布可表示为：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7409" name="图片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928670"/>
            <a:ext cx="4316128" cy="50778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28596" y="146120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为归一化因子。试计算：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(1)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=?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能量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ε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高于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kT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的分子百分数；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(3)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气体分子的平均能量；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(4)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这种气体分子有些什么自由度，并举出可适用于这种气体模型的一个实例；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(5)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这种气体分子的速率分布表达式及速度分布表达式。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714348" y="571480"/>
            <a:ext cx="77153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五、试估算纯水中水分子斥力作用半径的数量级。（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1472" y="785794"/>
            <a:ext cx="80010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六、（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分）水银温度计浸在冰水中时，水银柱的长度为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4.0cm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；浸在沸水中时，水银柱的长度为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24.0cm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。在室温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，水银柱的长度为多少？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71538" y="714356"/>
            <a:ext cx="764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七、（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分）流体的黏滞性是什么原因产生的？ 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38" y="1928802"/>
            <a:ext cx="7429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八、任何没有体积变化的过程就一定不对外做功，这种说法对吗？为什么？（</a:t>
            </a:r>
            <a:r>
              <a:rPr lang="en-US" sz="2800" b="1" dirty="0"/>
              <a:t>6</a:t>
            </a:r>
            <a:r>
              <a:rPr lang="zh-CN" altLang="en-US" sz="2800" b="1" dirty="0"/>
              <a:t>分）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000100" y="3714752"/>
            <a:ext cx="750099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九、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射线衍射实验发现，橡胶在可逆等温拉伸时出现结晶，试问这时橡胶的熵如何变化？在等温拉伸时是吸热还是放热？为什么？（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分）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558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</cp:revision>
  <dcterms:created xsi:type="dcterms:W3CDTF">2017-06-08T07:42:10Z</dcterms:created>
  <dcterms:modified xsi:type="dcterms:W3CDTF">2017-06-08T07:52:46Z</dcterms:modified>
</cp:coreProperties>
</file>