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86010-2B1D-4A84-9D46-B5380389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E3DE2B-8EDE-42D8-AF95-410B14A91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00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156CB-4871-40C4-AC81-E8D562E95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3F6BA-CAA6-4F1D-9375-67868F40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7573B-B742-457B-A86D-D40399CD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1196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308D6-355C-47C3-954B-6CA76D79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CD947-74B3-41B2-A40C-14FB6B520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D12AE-A820-4729-8136-464B86E8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A2379-DA85-44CC-8D5A-619B135E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51C02-CD0E-456A-ADA4-649D388A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444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CDB1AD-07BD-4390-919E-1C4DDABC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A6D009-0085-4E51-9528-AF88C52EB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83B14-5051-4C20-A650-65AE06FA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EA0CA-F813-4AC8-A803-1C5585E5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F3EDE-A657-4D04-918B-37734D91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7418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BE55-33F9-4F2E-B8B4-50AE95AD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589A1-80CB-4861-A5DF-7C713848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2454A-7BF4-4C1C-AE67-8BE2B58F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CC412-0DB8-4E40-B038-53F380F8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CABF1-1FF6-4C0B-AF6D-6721F244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3782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AD9B8-CDFF-41DC-AD4A-7992B059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9D916C-F598-44BC-8110-7865B3C9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0B650-3E1A-46EC-81F5-0F286A20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D668A-14D3-4368-AF76-E83C1501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21054-6C0E-4676-9679-F322C551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2536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7C9D4-C44A-4DB3-BF75-3C8638A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66C07-F146-49AE-9BEE-CD89235DD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D2C9F-A1C8-430D-8CAC-EC6863A18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D4EB7-2CC5-4408-B40A-5B1883F0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21A0B-199A-40EF-B197-1622229C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87716-FA1E-4335-9C8D-C5502837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171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A843A-AAEE-4163-8641-5E69FB48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76498-4597-4D3C-ABF8-899A8FD3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6CEC9-746B-4624-B1B9-FDB6B8FA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781CA-9215-4286-B5EE-FCDA665C5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D53C98-F18E-43BC-9989-A744333A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DEA37B-6A51-408C-A2A0-CC72A564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5D613B-D435-4717-B3B2-1D8F543F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AB3B3F-409B-4F4B-B4F0-437B5ED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6416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8EC8D-0680-4433-BD06-7553D670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2EAB-46EA-4492-BC00-A1ADB42E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454A66-B41C-4311-92C6-476488DC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16567-FB1C-47CF-9D0F-0F1B6653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3036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F1024-3A7B-46E2-92E0-C876ED79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E66CC9-8B2C-42DB-9E5A-B175A287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BF2E6-EF1B-4192-8238-AFD14750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6021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E070-D28A-4065-AFB6-E3932EA5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D7046-98BA-4FBF-A8FD-6704639E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E94B2-9B1D-40E8-AD48-49ED3A94A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5916C0-45DD-41CA-976A-7741F079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D4B09-5FAD-4231-B045-545B0C91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626DF4-0F56-4C81-BAC9-275FC7B3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381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41F46-8967-4C4D-8AA2-E018C0AD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C2BD5C-7291-4F87-9122-0F61A253E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80C32-997F-4CEC-876E-5DCA7C88A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EBEDF-1BFF-4CB5-B7E7-67E1C89E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548F7-D8B7-437D-B88C-EFEB6477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84FA42-23F8-4AA8-87CF-F3FE752B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4823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B83D51-FE12-4555-847F-DBB3119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001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F9240-B99D-4081-A2AC-CC52ACB9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001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FDDAE-BC05-40D6-949C-1520A2C56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70C2D-AD17-4AAA-B477-787CE9ED2F02}" type="datetimeFigureOut">
              <a:rPr lang="en-001" smtClean="0"/>
              <a:t>08/01/2025</a:t>
            </a:fld>
            <a:endParaRPr lang="en-00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A0E67-BE26-41D4-8FC6-2078D90E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B208-B899-4332-9023-5414980C0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DF4D-29CD-4A47-BBF5-553389C4D7B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81035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19AC9-77D3-4D2A-A1F6-405453850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第六章习题课</a:t>
            </a:r>
            <a:endParaRPr lang="en-00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2799FA-726B-493F-972B-6EB973C78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1.09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4210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AC0EA-7FDA-41E1-9E15-7468A652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zh-CN" altLang="en-US" dirty="0"/>
              <a:t>简述数字证书有效性验证步骤</a:t>
            </a:r>
            <a:endParaRPr lang="en-00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6A59-63BB-4460-86FC-E1C82A1F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数字证书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身份认证 </a:t>
            </a:r>
            <a:r>
              <a:rPr lang="en-US" altLang="zh-CN" dirty="0">
                <a:sym typeface="Wingdings" panose="05000000000000000000" pitchFamily="2" charset="2"/>
              </a:rPr>
              <a:t>P220</a:t>
            </a:r>
          </a:p>
          <a:p>
            <a:pPr lvl="1"/>
            <a:r>
              <a:rPr lang="zh-CN" altLang="en-US" dirty="0"/>
              <a:t>验证证书颁发机构是否是其信任的机构</a:t>
            </a:r>
            <a:endParaRPr lang="en-US" altLang="zh-CN" dirty="0"/>
          </a:p>
          <a:p>
            <a:pPr lvl="1"/>
            <a:r>
              <a:rPr lang="zh-CN" altLang="en-US" dirty="0"/>
              <a:t>验证证书是否在有效期内</a:t>
            </a:r>
            <a:endParaRPr lang="en-US" altLang="zh-CN" dirty="0"/>
          </a:p>
          <a:p>
            <a:pPr lvl="1"/>
            <a:r>
              <a:rPr lang="zh-CN" altLang="en-US" dirty="0"/>
              <a:t>验证证书是否在证书撤销列表中</a:t>
            </a:r>
            <a:endParaRPr lang="en-US" altLang="zh-CN" dirty="0"/>
          </a:p>
          <a:p>
            <a:pPr lvl="1"/>
            <a:r>
              <a:rPr lang="zh-CN" altLang="en-US" dirty="0"/>
              <a:t>验证证书的数字签名是否有效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0EB1AC-EC0D-4E93-9BB5-29B30118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417" y="1403283"/>
            <a:ext cx="275310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4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E6A8B-F11E-46C9-ADE4-12D32F6B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FIDO</a:t>
            </a:r>
            <a:r>
              <a:rPr lang="zh-CN" altLang="en-US" dirty="0"/>
              <a:t>认证协议主要目的，</a:t>
            </a:r>
            <a:r>
              <a:rPr lang="en-US" altLang="zh-CN" dirty="0"/>
              <a:t>UAF</a:t>
            </a:r>
            <a:r>
              <a:rPr lang="zh-CN" altLang="en-US" dirty="0"/>
              <a:t>认证流程</a:t>
            </a:r>
            <a:endParaRPr lang="en-00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3337C-4D71-4C49-B8DA-2B2D433F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认证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身份认证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FIDO </a:t>
            </a:r>
            <a:r>
              <a:rPr lang="zh-CN" altLang="en-US" dirty="0">
                <a:sym typeface="Wingdings" panose="05000000000000000000" pitchFamily="2" charset="2"/>
              </a:rPr>
              <a:t>旨在解决在线认证中基于口令认证难题，提供更简单、安全的在线认证方案。</a:t>
            </a:r>
            <a:r>
              <a:rPr lang="en-US" altLang="zh-CN" dirty="0">
                <a:sym typeface="Wingdings" panose="05000000000000000000" pitchFamily="2" charset="2"/>
              </a:rPr>
              <a:t> page 221 </a:t>
            </a:r>
            <a:endParaRPr lang="en-00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9BA261-7568-46AE-8169-A01D9887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237" y="2878354"/>
            <a:ext cx="4744988" cy="361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0CD01-8BFD-497D-8E67-C618B87C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zh-CN" altLang="en-US" dirty="0"/>
              <a:t>什么是</a:t>
            </a:r>
            <a:r>
              <a:rPr lang="en-US" altLang="zh-CN" dirty="0"/>
              <a:t>k-</a:t>
            </a:r>
            <a:r>
              <a:rPr lang="zh-CN" altLang="en-US" dirty="0"/>
              <a:t>匿名</a:t>
            </a:r>
            <a:endParaRPr lang="en-00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B2038-6092-4628-87F0-83D1BF086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438"/>
            <a:ext cx="10515600" cy="4351338"/>
          </a:xfrm>
        </p:spPr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匿名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隐私保护 </a:t>
            </a:r>
            <a:r>
              <a:rPr lang="en-US" altLang="zh-CN" dirty="0">
                <a:sym typeface="Wingdings" panose="05000000000000000000" pitchFamily="2" charset="2"/>
              </a:rPr>
              <a:t>P230</a:t>
            </a:r>
          </a:p>
          <a:p>
            <a:endParaRPr lang="en-00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B4C449-C45D-4872-9064-B8B412190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84" y="2865967"/>
            <a:ext cx="718285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833D-4784-484C-9C6F-8BE17523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zh-CN" altLang="en-US" dirty="0"/>
              <a:t>简述区块链的数据结构，为什么不可篡改 </a:t>
            </a:r>
            <a:endParaRPr lang="en-00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8209B-124B-4EC4-8A0D-339150053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0694" cy="4351338"/>
          </a:xfrm>
        </p:spPr>
        <p:txBody>
          <a:bodyPr/>
          <a:lstStyle/>
          <a:p>
            <a:r>
              <a:rPr lang="zh-CN" altLang="en-US" dirty="0"/>
              <a:t>区块链 </a:t>
            </a:r>
            <a:r>
              <a:rPr lang="en-US" altLang="zh-CN" dirty="0"/>
              <a:t>P246</a:t>
            </a:r>
          </a:p>
          <a:p>
            <a:endParaRPr lang="en-US" altLang="zh-CN" dirty="0"/>
          </a:p>
          <a:p>
            <a:r>
              <a:rPr lang="zh-CN" altLang="en-US" dirty="0"/>
              <a:t>不可篡改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2BF3D6-3C73-492B-8168-13A526DD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610" y="1027906"/>
            <a:ext cx="5444836" cy="3298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5A20CF-9A86-4105-89A7-4AEBF817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9634"/>
            <a:ext cx="6298870" cy="1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0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114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第六章习题课</vt:lpstr>
      <vt:lpstr>3. 简述数字证书有效性验证步骤</vt:lpstr>
      <vt:lpstr>4. FIDO认证协议主要目的，UAF认证流程</vt:lpstr>
      <vt:lpstr>5. 什么是k-匿名</vt:lpstr>
      <vt:lpstr>8. 简述区块链的数据结构，为什么不可篡改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第六章习题课</dc:title>
  <dc:creator>Chao Zhou</dc:creator>
  <cp:lastModifiedBy>Chao Zhou</cp:lastModifiedBy>
  <cp:revision>18</cp:revision>
  <dcterms:created xsi:type="dcterms:W3CDTF">2025-01-08T14:24:48Z</dcterms:created>
  <dcterms:modified xsi:type="dcterms:W3CDTF">2025-01-09T12:05:07Z</dcterms:modified>
</cp:coreProperties>
</file>