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8"/>
  </p:handoutMasterIdLst>
  <p:sldIdLst>
    <p:sldId id="260" r:id="rId3"/>
    <p:sldId id="524" r:id="rId5"/>
    <p:sldId id="495" r:id="rId6"/>
    <p:sldId id="525" r:id="rId7"/>
    <p:sldId id="498" r:id="rId8"/>
    <p:sldId id="499" r:id="rId9"/>
    <p:sldId id="500" r:id="rId10"/>
    <p:sldId id="526" r:id="rId11"/>
    <p:sldId id="502" r:id="rId12"/>
    <p:sldId id="527" r:id="rId13"/>
    <p:sldId id="528" r:id="rId14"/>
    <p:sldId id="529" r:id="rId15"/>
    <p:sldId id="508" r:id="rId16"/>
    <p:sldId id="510" r:id="rId17"/>
    <p:sldId id="530" r:id="rId18"/>
    <p:sldId id="534" r:id="rId19"/>
    <p:sldId id="531" r:id="rId20"/>
    <p:sldId id="511" r:id="rId21"/>
    <p:sldId id="512" r:id="rId22"/>
    <p:sldId id="532" r:id="rId23"/>
    <p:sldId id="533" r:id="rId24"/>
    <p:sldId id="545" r:id="rId25"/>
    <p:sldId id="546" r:id="rId26"/>
    <p:sldId id="519" r:id="rId27"/>
  </p:sldIdLst>
  <p:sldSz cx="12192000" cy="6858000"/>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513252199@qq.com" initials="1" lastIdx="1" clrIdx="0"/>
  <p:cmAuthor id="2" name="子瑾 杨" initials="子杨"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6E6E6"/>
    <a:srgbClr val="FFFFFF"/>
    <a:srgbClr val="985402"/>
    <a:srgbClr val="CA6F02"/>
    <a:srgbClr val="D184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685" autoAdjust="0"/>
    <p:restoredTop sz="94138" autoAdjust="0"/>
  </p:normalViewPr>
  <p:slideViewPr>
    <p:cSldViewPr snapToGrid="0">
      <p:cViewPr varScale="1">
        <p:scale>
          <a:sx n="107" d="100"/>
          <a:sy n="107" d="100"/>
        </p:scale>
        <p:origin x="5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tags" Target="tags/tag24.xml"/><Relationship Id="rId32" Type="http://schemas.openxmlformats.org/officeDocument/2006/relationships/commentAuthors" Target="commentAuthors.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5E96E1-346F-477A-9CFD-97562368FF5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A499FE-432E-4C91-A380-102EEE5AAEB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en-US" altLang="zh-CN" dirty="0"/>
          </a:p>
        </p:txBody>
      </p:sp>
      <p:sp>
        <p:nvSpPr>
          <p:cNvPr id="4" name="灯片编号占位符 3"/>
          <p:cNvSpPr>
            <a:spLocks noGrp="1"/>
          </p:cNvSpPr>
          <p:nvPr>
            <p:ph type="sldNum" sz="quarter" idx="5"/>
          </p:nvPr>
        </p:nvSpPr>
        <p:spPr/>
        <p:txBody>
          <a:bodyPr/>
          <a:lstStyle/>
          <a:p>
            <a:fld id="{2C7DBA15-3F6E-4149-9019-6609FD57F75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en-US" altLang="zh-CN" dirty="0"/>
          </a:p>
        </p:txBody>
      </p:sp>
      <p:sp>
        <p:nvSpPr>
          <p:cNvPr id="4" name="灯片编号占位符 3"/>
          <p:cNvSpPr>
            <a:spLocks noGrp="1"/>
          </p:cNvSpPr>
          <p:nvPr>
            <p:ph type="sldNum" sz="quarter" idx="5"/>
          </p:nvPr>
        </p:nvSpPr>
        <p:spPr/>
        <p:txBody>
          <a:bodyPr/>
          <a:lstStyle/>
          <a:p>
            <a:fld id="{2C7DBA15-3F6E-4149-9019-6609FD57F75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accent1"/>
        </a:solidFill>
        <a:effectLst/>
      </p:bgPr>
    </p:bg>
    <p:spTree>
      <p:nvGrpSpPr>
        <p:cNvPr id="1" name=""/>
        <p:cNvGrpSpPr/>
        <p:nvPr/>
      </p:nvGrpSpPr>
      <p:grpSpPr>
        <a:xfrm>
          <a:off x="0" y="0"/>
          <a:ext cx="0" cy="0"/>
          <a:chOff x="0" y="0"/>
          <a:chExt cx="0" cy="0"/>
        </a:xfrm>
      </p:grpSpPr>
      <p:sp>
        <p:nvSpPr>
          <p:cNvPr id="71" name="矩形 70"/>
          <p:cNvSpPr/>
          <p:nvPr userDrawn="1"/>
        </p:nvSpPr>
        <p:spPr>
          <a:xfrm>
            <a:off x="0" y="-3175"/>
            <a:ext cx="12192000" cy="6861175"/>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userDrawn="1"/>
        </p:nvSpPr>
        <p:spPr>
          <a:xfrm>
            <a:off x="332509" y="-3175"/>
            <a:ext cx="9232669" cy="6861175"/>
          </a:xfrm>
          <a:prstGeom prst="parallelogram">
            <a:avLst>
              <a:gd name="adj" fmla="val 1052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userDrawn="1"/>
        </p:nvSpPr>
        <p:spPr>
          <a:xfrm>
            <a:off x="122849" y="-3175"/>
            <a:ext cx="9232669" cy="6861175"/>
          </a:xfrm>
          <a:prstGeom prst="parallelogram">
            <a:avLst>
              <a:gd name="adj" fmla="val 1052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hasCustomPrompt="1"/>
          </p:nvPr>
        </p:nvSpPr>
        <p:spPr>
          <a:xfrm>
            <a:off x="1444215" y="1426996"/>
            <a:ext cx="7196667" cy="1110758"/>
          </a:xfrm>
        </p:spPr>
        <p:txBody>
          <a:bodyPr anchor="b">
            <a:normAutofit/>
          </a:bodyPr>
          <a:lstStyle>
            <a:lvl1pPr algn="l">
              <a:defRPr sz="5400" b="1">
                <a:solidFill>
                  <a:schemeClr val="tx2"/>
                </a:solidFill>
              </a:defRPr>
            </a:lvl1pPr>
          </a:lstStyle>
          <a:p>
            <a:r>
              <a:rPr lang="zh-CN" altLang="en-US" dirty="0"/>
              <a:t>单行标题</a:t>
            </a:r>
            <a:r>
              <a:rPr lang="en-US" altLang="zh-CN" dirty="0"/>
              <a:t>-</a:t>
            </a:r>
            <a:r>
              <a:rPr lang="zh-CN" altLang="en-US" dirty="0"/>
              <a:t>单击编辑</a:t>
            </a:r>
            <a:endParaRPr lang="zh-CN" altLang="en-US" dirty="0"/>
          </a:p>
        </p:txBody>
      </p:sp>
      <p:sp>
        <p:nvSpPr>
          <p:cNvPr id="3" name="副标题 2"/>
          <p:cNvSpPr>
            <a:spLocks noGrp="1"/>
          </p:cNvSpPr>
          <p:nvPr>
            <p:ph type="subTitle" idx="1" hasCustomPrompt="1"/>
          </p:nvPr>
        </p:nvSpPr>
        <p:spPr>
          <a:xfrm>
            <a:off x="1444216" y="2639029"/>
            <a:ext cx="7196667" cy="526501"/>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单击编辑副标题</a:t>
            </a:r>
            <a:endParaRPr lang="zh-CN" altLang="en-US" dirty="0"/>
          </a:p>
        </p:txBody>
      </p:sp>
      <p:sp>
        <p:nvSpPr>
          <p:cNvPr id="72" name="任意多边形 71"/>
          <p:cNvSpPr/>
          <p:nvPr userDrawn="1"/>
        </p:nvSpPr>
        <p:spPr>
          <a:xfrm>
            <a:off x="0" y="1531610"/>
            <a:ext cx="1133862" cy="1633920"/>
          </a:xfrm>
          <a:custGeom>
            <a:avLst/>
            <a:gdLst>
              <a:gd name="connsiteX0" fmla="*/ 0 w 1133862"/>
              <a:gd name="connsiteY0" fmla="*/ 0 h 1633920"/>
              <a:gd name="connsiteX1" fmla="*/ 1133862 w 1133862"/>
              <a:gd name="connsiteY1" fmla="*/ 0 h 1633920"/>
              <a:gd name="connsiteX2" fmla="*/ 992802 w 1133862"/>
              <a:gd name="connsiteY2" fmla="*/ 1633920 h 1633920"/>
              <a:gd name="connsiteX3" fmla="*/ 0 w 1133862"/>
              <a:gd name="connsiteY3" fmla="*/ 1633920 h 1633920"/>
            </a:gdLst>
            <a:ahLst/>
            <a:cxnLst>
              <a:cxn ang="0">
                <a:pos x="connsiteX0" y="connsiteY0"/>
              </a:cxn>
              <a:cxn ang="0">
                <a:pos x="connsiteX1" y="connsiteY1"/>
              </a:cxn>
              <a:cxn ang="0">
                <a:pos x="connsiteX2" y="connsiteY2"/>
              </a:cxn>
              <a:cxn ang="0">
                <a:pos x="connsiteX3" y="connsiteY3"/>
              </a:cxn>
            </a:cxnLst>
            <a:rect l="l" t="t" r="r" b="b"/>
            <a:pathLst>
              <a:path w="1133862" h="1633920">
                <a:moveTo>
                  <a:pt x="0" y="0"/>
                </a:moveTo>
                <a:lnTo>
                  <a:pt x="1133862" y="0"/>
                </a:lnTo>
                <a:lnTo>
                  <a:pt x="992802" y="1633920"/>
                </a:lnTo>
                <a:lnTo>
                  <a:pt x="0" y="163392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73" name="任意多边形 72"/>
          <p:cNvSpPr/>
          <p:nvPr userDrawn="1"/>
        </p:nvSpPr>
        <p:spPr>
          <a:xfrm>
            <a:off x="0" y="1426996"/>
            <a:ext cx="997527" cy="1633920"/>
          </a:xfrm>
          <a:custGeom>
            <a:avLst/>
            <a:gdLst>
              <a:gd name="connsiteX0" fmla="*/ 0 w 997527"/>
              <a:gd name="connsiteY0" fmla="*/ 0 h 1633920"/>
              <a:gd name="connsiteX1" fmla="*/ 997527 w 997527"/>
              <a:gd name="connsiteY1" fmla="*/ 0 h 1633920"/>
              <a:gd name="connsiteX2" fmla="*/ 856467 w 997527"/>
              <a:gd name="connsiteY2" fmla="*/ 1633920 h 1633920"/>
              <a:gd name="connsiteX3" fmla="*/ 0 w 997527"/>
              <a:gd name="connsiteY3" fmla="*/ 1633920 h 1633920"/>
            </a:gdLst>
            <a:ahLst/>
            <a:cxnLst>
              <a:cxn ang="0">
                <a:pos x="connsiteX0" y="connsiteY0"/>
              </a:cxn>
              <a:cxn ang="0">
                <a:pos x="connsiteX1" y="connsiteY1"/>
              </a:cxn>
              <a:cxn ang="0">
                <a:pos x="connsiteX2" y="connsiteY2"/>
              </a:cxn>
              <a:cxn ang="0">
                <a:pos x="connsiteX3" y="connsiteY3"/>
              </a:cxn>
            </a:cxnLst>
            <a:rect l="l" t="t" r="r" b="b"/>
            <a:pathLst>
              <a:path w="997527" h="1633920">
                <a:moveTo>
                  <a:pt x="0" y="0"/>
                </a:moveTo>
                <a:lnTo>
                  <a:pt x="997527" y="0"/>
                </a:lnTo>
                <a:lnTo>
                  <a:pt x="856467" y="1633920"/>
                </a:lnTo>
                <a:lnTo>
                  <a:pt x="0" y="163392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74" name="任意多边形 73"/>
          <p:cNvSpPr/>
          <p:nvPr userDrawn="1"/>
        </p:nvSpPr>
        <p:spPr>
          <a:xfrm>
            <a:off x="7414943" y="5505963"/>
            <a:ext cx="4777057" cy="1015861"/>
          </a:xfrm>
          <a:custGeom>
            <a:avLst/>
            <a:gdLst>
              <a:gd name="connsiteX0" fmla="*/ 93012 w 4777057"/>
              <a:gd name="connsiteY0" fmla="*/ 0 h 1015861"/>
              <a:gd name="connsiteX1" fmla="*/ 4777057 w 4777057"/>
              <a:gd name="connsiteY1" fmla="*/ 0 h 1015861"/>
              <a:gd name="connsiteX2" fmla="*/ 4777057 w 4777057"/>
              <a:gd name="connsiteY2" fmla="*/ 1015861 h 1015861"/>
              <a:gd name="connsiteX3" fmla="*/ 0 w 4777057"/>
              <a:gd name="connsiteY3" fmla="*/ 1015861 h 1015861"/>
            </a:gdLst>
            <a:ahLst/>
            <a:cxnLst>
              <a:cxn ang="0">
                <a:pos x="connsiteX0" y="connsiteY0"/>
              </a:cxn>
              <a:cxn ang="0">
                <a:pos x="connsiteX1" y="connsiteY1"/>
              </a:cxn>
              <a:cxn ang="0">
                <a:pos x="connsiteX2" y="connsiteY2"/>
              </a:cxn>
              <a:cxn ang="0">
                <a:pos x="connsiteX3" y="connsiteY3"/>
              </a:cxn>
            </a:cxnLst>
            <a:rect l="l" t="t" r="r" b="b"/>
            <a:pathLst>
              <a:path w="4777057" h="1015861">
                <a:moveTo>
                  <a:pt x="93012" y="0"/>
                </a:moveTo>
                <a:lnTo>
                  <a:pt x="4777057" y="0"/>
                </a:lnTo>
                <a:lnTo>
                  <a:pt x="4777057" y="1015861"/>
                </a:lnTo>
                <a:lnTo>
                  <a:pt x="0" y="101586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75" name="任意多边形 74"/>
          <p:cNvSpPr/>
          <p:nvPr userDrawn="1"/>
        </p:nvSpPr>
        <p:spPr>
          <a:xfrm>
            <a:off x="7621131" y="5393904"/>
            <a:ext cx="4570869" cy="1015861"/>
          </a:xfrm>
          <a:custGeom>
            <a:avLst/>
            <a:gdLst>
              <a:gd name="connsiteX0" fmla="*/ 93012 w 4570869"/>
              <a:gd name="connsiteY0" fmla="*/ 0 h 1015861"/>
              <a:gd name="connsiteX1" fmla="*/ 4570869 w 4570869"/>
              <a:gd name="connsiteY1" fmla="*/ 0 h 1015861"/>
              <a:gd name="connsiteX2" fmla="*/ 4570869 w 4570869"/>
              <a:gd name="connsiteY2" fmla="*/ 1015861 h 1015861"/>
              <a:gd name="connsiteX3" fmla="*/ 0 w 4570869"/>
              <a:gd name="connsiteY3" fmla="*/ 1015861 h 1015861"/>
            </a:gdLst>
            <a:ahLst/>
            <a:cxnLst>
              <a:cxn ang="0">
                <a:pos x="connsiteX0" y="connsiteY0"/>
              </a:cxn>
              <a:cxn ang="0">
                <a:pos x="connsiteX1" y="connsiteY1"/>
              </a:cxn>
              <a:cxn ang="0">
                <a:pos x="connsiteX2" y="connsiteY2"/>
              </a:cxn>
              <a:cxn ang="0">
                <a:pos x="connsiteX3" y="connsiteY3"/>
              </a:cxn>
            </a:cxnLst>
            <a:rect l="l" t="t" r="r" b="b"/>
            <a:pathLst>
              <a:path w="4570869" h="1015861">
                <a:moveTo>
                  <a:pt x="93012" y="0"/>
                </a:moveTo>
                <a:lnTo>
                  <a:pt x="4570869" y="0"/>
                </a:lnTo>
                <a:lnTo>
                  <a:pt x="4570869" y="1015861"/>
                </a:lnTo>
                <a:lnTo>
                  <a:pt x="0" y="101586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grpSp>
        <p:nvGrpSpPr>
          <p:cNvPr id="76" name="组合 75"/>
          <p:cNvGrpSpPr/>
          <p:nvPr userDrawn="1"/>
        </p:nvGrpSpPr>
        <p:grpSpPr>
          <a:xfrm>
            <a:off x="8369141" y="5633721"/>
            <a:ext cx="3326956" cy="561646"/>
            <a:chOff x="8729742" y="4570696"/>
            <a:chExt cx="2830517" cy="477836"/>
          </a:xfrm>
          <a:solidFill>
            <a:schemeClr val="bg2">
              <a:alpha val="50000"/>
            </a:schemeClr>
          </a:solidFill>
        </p:grpSpPr>
        <p:sp>
          <p:nvSpPr>
            <p:cNvPr id="77" name="Freeform 34"/>
            <p:cNvSpPr>
              <a:spLocks noEditPoints="1"/>
            </p:cNvSpPr>
            <p:nvPr userDrawn="1"/>
          </p:nvSpPr>
          <p:spPr bwMode="auto">
            <a:xfrm>
              <a:off x="9304417" y="4945345"/>
              <a:ext cx="1363665"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35"/>
            <p:cNvSpPr>
              <a:spLocks noEditPoints="1"/>
            </p:cNvSpPr>
            <p:nvPr userDrawn="1"/>
          </p:nvSpPr>
          <p:spPr bwMode="auto">
            <a:xfrm>
              <a:off x="10679194" y="4943758"/>
              <a:ext cx="873127" cy="103187"/>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36"/>
            <p:cNvSpPr>
              <a:spLocks noEditPoints="1"/>
            </p:cNvSpPr>
            <p:nvPr userDrawn="1"/>
          </p:nvSpPr>
          <p:spPr bwMode="auto">
            <a:xfrm>
              <a:off x="9304417" y="4596096"/>
              <a:ext cx="2255842" cy="300036"/>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37"/>
            <p:cNvSpPr>
              <a:spLocks noEditPoints="1"/>
            </p:cNvSpPr>
            <p:nvPr userDrawn="1"/>
          </p:nvSpPr>
          <p:spPr bwMode="auto">
            <a:xfrm>
              <a:off x="8798004" y="4643720"/>
              <a:ext cx="334964" cy="325436"/>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38"/>
            <p:cNvSpPr>
              <a:spLocks noEditPoints="1"/>
            </p:cNvSpPr>
            <p:nvPr userDrawn="1"/>
          </p:nvSpPr>
          <p:spPr bwMode="auto">
            <a:xfrm>
              <a:off x="8872617" y="4775483"/>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39"/>
            <p:cNvSpPr>
              <a:spLocks noEditPoints="1"/>
            </p:cNvSpPr>
            <p:nvPr userDrawn="1"/>
          </p:nvSpPr>
          <p:spPr bwMode="auto">
            <a:xfrm>
              <a:off x="8729742" y="4570696"/>
              <a:ext cx="474664" cy="477836"/>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40"/>
            <p:cNvSpPr>
              <a:spLocks noEditPoints="1"/>
            </p:cNvSpPr>
            <p:nvPr userDrawn="1"/>
          </p:nvSpPr>
          <p:spPr bwMode="auto">
            <a:xfrm>
              <a:off x="8763079" y="4810405"/>
              <a:ext cx="407989" cy="204787"/>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41"/>
            <p:cNvSpPr/>
            <p:nvPr userDrawn="1"/>
          </p:nvSpPr>
          <p:spPr bwMode="auto">
            <a:xfrm>
              <a:off x="8913891" y="4711981"/>
              <a:ext cx="161925" cy="150812"/>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42"/>
            <p:cNvSpPr/>
            <p:nvPr userDrawn="1"/>
          </p:nvSpPr>
          <p:spPr bwMode="auto">
            <a:xfrm>
              <a:off x="8942467" y="4694517"/>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43"/>
            <p:cNvSpPr/>
            <p:nvPr userDrawn="1"/>
          </p:nvSpPr>
          <p:spPr bwMode="auto">
            <a:xfrm>
              <a:off x="8867855" y="4856442"/>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44"/>
            <p:cNvSpPr>
              <a:spLocks noEditPoints="1"/>
            </p:cNvSpPr>
            <p:nvPr userDrawn="1"/>
          </p:nvSpPr>
          <p:spPr bwMode="auto">
            <a:xfrm>
              <a:off x="8840867" y="4681823"/>
              <a:ext cx="252414" cy="257174"/>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45"/>
            <p:cNvSpPr>
              <a:spLocks noEditPoints="1"/>
            </p:cNvSpPr>
            <p:nvPr userDrawn="1"/>
          </p:nvSpPr>
          <p:spPr bwMode="auto">
            <a:xfrm>
              <a:off x="9091692" y="4667536"/>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46"/>
            <p:cNvSpPr>
              <a:spLocks noEditPoints="1"/>
            </p:cNvSpPr>
            <p:nvPr userDrawn="1"/>
          </p:nvSpPr>
          <p:spPr bwMode="auto">
            <a:xfrm>
              <a:off x="9120267" y="4715161"/>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47"/>
            <p:cNvSpPr>
              <a:spLocks noEditPoints="1"/>
            </p:cNvSpPr>
            <p:nvPr userDrawn="1"/>
          </p:nvSpPr>
          <p:spPr bwMode="auto">
            <a:xfrm>
              <a:off x="9037717" y="4621498"/>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48"/>
            <p:cNvSpPr>
              <a:spLocks noEditPoints="1"/>
            </p:cNvSpPr>
            <p:nvPr userDrawn="1"/>
          </p:nvSpPr>
          <p:spPr bwMode="auto">
            <a:xfrm>
              <a:off x="8913891" y="4588168"/>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49"/>
            <p:cNvSpPr>
              <a:spLocks noEditPoints="1"/>
            </p:cNvSpPr>
            <p:nvPr userDrawn="1"/>
          </p:nvSpPr>
          <p:spPr bwMode="auto">
            <a:xfrm>
              <a:off x="8971042" y="4589759"/>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50"/>
            <p:cNvSpPr>
              <a:spLocks noEditPoints="1"/>
            </p:cNvSpPr>
            <p:nvPr userDrawn="1"/>
          </p:nvSpPr>
          <p:spPr bwMode="auto">
            <a:xfrm>
              <a:off x="8756730" y="4715171"/>
              <a:ext cx="52389"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51"/>
            <p:cNvSpPr>
              <a:spLocks noEditPoints="1"/>
            </p:cNvSpPr>
            <p:nvPr userDrawn="1"/>
          </p:nvSpPr>
          <p:spPr bwMode="auto">
            <a:xfrm>
              <a:off x="8791655" y="4653259"/>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52"/>
            <p:cNvSpPr>
              <a:spLocks noEditPoints="1"/>
            </p:cNvSpPr>
            <p:nvPr userDrawn="1"/>
          </p:nvSpPr>
          <p:spPr bwMode="auto">
            <a:xfrm>
              <a:off x="8847216" y="4611977"/>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chemeClr val="accent1"/>
        </a:solidFill>
        <a:effectLst/>
      </p:bgPr>
    </p:bg>
    <p:spTree>
      <p:nvGrpSpPr>
        <p:cNvPr id="1" name=""/>
        <p:cNvGrpSpPr/>
        <p:nvPr/>
      </p:nvGrpSpPr>
      <p:grpSpPr>
        <a:xfrm>
          <a:off x="0" y="0"/>
          <a:ext cx="0" cy="0"/>
          <a:chOff x="0" y="0"/>
          <a:chExt cx="0" cy="0"/>
        </a:xfrm>
      </p:grpSpPr>
      <p:sp>
        <p:nvSpPr>
          <p:cNvPr id="9" name="矩形 8"/>
          <p:cNvSpPr/>
          <p:nvPr userDrawn="1"/>
        </p:nvSpPr>
        <p:spPr>
          <a:xfrm>
            <a:off x="0" y="-3175"/>
            <a:ext cx="12192000" cy="6861175"/>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userDrawn="1"/>
        </p:nvSpPr>
        <p:spPr>
          <a:xfrm>
            <a:off x="0" y="-3175"/>
            <a:ext cx="8574578" cy="6861175"/>
          </a:xfrm>
          <a:custGeom>
            <a:avLst/>
            <a:gdLst>
              <a:gd name="connsiteX0" fmla="*/ 63979 w 8574578"/>
              <a:gd name="connsiteY0" fmla="*/ 0 h 6861175"/>
              <a:gd name="connsiteX1" fmla="*/ 8574578 w 8574578"/>
              <a:gd name="connsiteY1" fmla="*/ 0 h 6861175"/>
              <a:gd name="connsiteX2" fmla="*/ 7852508 w 8574578"/>
              <a:gd name="connsiteY2" fmla="*/ 6861175 h 6861175"/>
              <a:gd name="connsiteX3" fmla="*/ 0 w 8574578"/>
              <a:gd name="connsiteY3" fmla="*/ 6861175 h 6861175"/>
              <a:gd name="connsiteX4" fmla="*/ 0 w 8574578"/>
              <a:gd name="connsiteY4" fmla="*/ 607935 h 6861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4578" h="6861175">
                <a:moveTo>
                  <a:pt x="63979" y="0"/>
                </a:moveTo>
                <a:lnTo>
                  <a:pt x="8574578" y="0"/>
                </a:lnTo>
                <a:lnTo>
                  <a:pt x="7852508" y="6861175"/>
                </a:lnTo>
                <a:lnTo>
                  <a:pt x="0" y="6861175"/>
                </a:lnTo>
                <a:lnTo>
                  <a:pt x="0" y="60793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34"/>
          <p:cNvSpPr/>
          <p:nvPr userDrawn="1"/>
        </p:nvSpPr>
        <p:spPr>
          <a:xfrm>
            <a:off x="0" y="-3175"/>
            <a:ext cx="8363989" cy="6861175"/>
          </a:xfrm>
          <a:custGeom>
            <a:avLst/>
            <a:gdLst>
              <a:gd name="connsiteX0" fmla="*/ 0 w 8363989"/>
              <a:gd name="connsiteY0" fmla="*/ 0 h 6861175"/>
              <a:gd name="connsiteX1" fmla="*/ 8363989 w 8363989"/>
              <a:gd name="connsiteY1" fmla="*/ 0 h 6861175"/>
              <a:gd name="connsiteX2" fmla="*/ 7641919 w 8363989"/>
              <a:gd name="connsiteY2" fmla="*/ 6861175 h 6861175"/>
              <a:gd name="connsiteX3" fmla="*/ 0 w 8363989"/>
              <a:gd name="connsiteY3" fmla="*/ 6861175 h 6861175"/>
            </a:gdLst>
            <a:ahLst/>
            <a:cxnLst>
              <a:cxn ang="0">
                <a:pos x="connsiteX0" y="connsiteY0"/>
              </a:cxn>
              <a:cxn ang="0">
                <a:pos x="connsiteX1" y="connsiteY1"/>
              </a:cxn>
              <a:cxn ang="0">
                <a:pos x="connsiteX2" y="connsiteY2"/>
              </a:cxn>
              <a:cxn ang="0">
                <a:pos x="connsiteX3" y="connsiteY3"/>
              </a:cxn>
            </a:cxnLst>
            <a:rect l="l" t="t" r="r" b="b"/>
            <a:pathLst>
              <a:path w="8363989" h="6861175">
                <a:moveTo>
                  <a:pt x="0" y="0"/>
                </a:moveTo>
                <a:lnTo>
                  <a:pt x="8363989" y="0"/>
                </a:lnTo>
                <a:lnTo>
                  <a:pt x="7641919" y="6861175"/>
                </a:lnTo>
                <a:lnTo>
                  <a:pt x="0" y="686117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4"/>
          <p:cNvSpPr>
            <a:spLocks noGrp="1"/>
          </p:cNvSpPr>
          <p:nvPr>
            <p:ph type="title" hasCustomPrompt="1"/>
          </p:nvPr>
        </p:nvSpPr>
        <p:spPr>
          <a:xfrm>
            <a:off x="914400" y="2066925"/>
            <a:ext cx="6688667" cy="1325563"/>
          </a:xfrm>
        </p:spPr>
        <p:txBody>
          <a:bodyPr>
            <a:normAutofit/>
          </a:bodyPr>
          <a:lstStyle>
            <a:lvl1pPr>
              <a:defRPr sz="8800" b="1"/>
            </a:lvl1pPr>
          </a:lstStyle>
          <a:p>
            <a:r>
              <a:rPr lang="zh-CN" altLang="en-US" dirty="0"/>
              <a:t>结束语</a:t>
            </a:r>
            <a:endParaRPr lang="zh-CN" altLang="en-US" dirty="0"/>
          </a:p>
        </p:txBody>
      </p:sp>
      <p:sp>
        <p:nvSpPr>
          <p:cNvPr id="6" name="副标题 2"/>
          <p:cNvSpPr>
            <a:spLocks noGrp="1"/>
          </p:cNvSpPr>
          <p:nvPr>
            <p:ph type="subTitle" idx="1" hasCustomPrompt="1"/>
          </p:nvPr>
        </p:nvSpPr>
        <p:spPr>
          <a:xfrm>
            <a:off x="914400" y="3547533"/>
            <a:ext cx="6688667" cy="1422399"/>
          </a:xfrm>
        </p:spPr>
        <p:txBody>
          <a:bodyPr>
            <a:normAutofit/>
          </a:bodyPr>
          <a:lstStyle>
            <a:lvl1pPr marL="0" indent="0" algn="l">
              <a:buNone/>
              <a:defRPr sz="32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单击以编辑副标题</a:t>
            </a:r>
            <a:endParaRPr lang="zh-CN" altLang="en-US" dirty="0"/>
          </a:p>
        </p:txBody>
      </p:sp>
      <p:grpSp>
        <p:nvGrpSpPr>
          <p:cNvPr id="33" name="组合 32"/>
          <p:cNvGrpSpPr/>
          <p:nvPr userDrawn="1"/>
        </p:nvGrpSpPr>
        <p:grpSpPr>
          <a:xfrm>
            <a:off x="9392920" y="6168231"/>
            <a:ext cx="2447720" cy="413216"/>
            <a:chOff x="8729742" y="4570696"/>
            <a:chExt cx="2830517" cy="477836"/>
          </a:xfrm>
          <a:solidFill>
            <a:schemeClr val="bg2">
              <a:alpha val="50000"/>
            </a:schemeClr>
          </a:solidFill>
        </p:grpSpPr>
        <p:sp>
          <p:nvSpPr>
            <p:cNvPr id="34" name="Freeform 34"/>
            <p:cNvSpPr>
              <a:spLocks noEditPoints="1"/>
            </p:cNvSpPr>
            <p:nvPr userDrawn="1"/>
          </p:nvSpPr>
          <p:spPr bwMode="auto">
            <a:xfrm>
              <a:off x="9304417" y="4945345"/>
              <a:ext cx="1363665"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5"/>
            <p:cNvSpPr>
              <a:spLocks noEditPoints="1"/>
            </p:cNvSpPr>
            <p:nvPr userDrawn="1"/>
          </p:nvSpPr>
          <p:spPr bwMode="auto">
            <a:xfrm>
              <a:off x="10679194" y="4943758"/>
              <a:ext cx="873127" cy="103187"/>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6"/>
            <p:cNvSpPr>
              <a:spLocks noEditPoints="1"/>
            </p:cNvSpPr>
            <p:nvPr userDrawn="1"/>
          </p:nvSpPr>
          <p:spPr bwMode="auto">
            <a:xfrm>
              <a:off x="9304417" y="4596096"/>
              <a:ext cx="2255842" cy="300036"/>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7"/>
            <p:cNvSpPr>
              <a:spLocks noEditPoints="1"/>
            </p:cNvSpPr>
            <p:nvPr userDrawn="1"/>
          </p:nvSpPr>
          <p:spPr bwMode="auto">
            <a:xfrm>
              <a:off x="8798004" y="4643720"/>
              <a:ext cx="334964" cy="325436"/>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8"/>
            <p:cNvSpPr>
              <a:spLocks noEditPoints="1"/>
            </p:cNvSpPr>
            <p:nvPr userDrawn="1"/>
          </p:nvSpPr>
          <p:spPr bwMode="auto">
            <a:xfrm>
              <a:off x="8872617" y="4775483"/>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39"/>
            <p:cNvSpPr>
              <a:spLocks noEditPoints="1"/>
            </p:cNvSpPr>
            <p:nvPr userDrawn="1"/>
          </p:nvSpPr>
          <p:spPr bwMode="auto">
            <a:xfrm>
              <a:off x="8729742" y="4570696"/>
              <a:ext cx="474664" cy="477836"/>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40"/>
            <p:cNvSpPr>
              <a:spLocks noEditPoints="1"/>
            </p:cNvSpPr>
            <p:nvPr userDrawn="1"/>
          </p:nvSpPr>
          <p:spPr bwMode="auto">
            <a:xfrm>
              <a:off x="8763079" y="4810405"/>
              <a:ext cx="407989" cy="204787"/>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41"/>
            <p:cNvSpPr/>
            <p:nvPr userDrawn="1"/>
          </p:nvSpPr>
          <p:spPr bwMode="auto">
            <a:xfrm>
              <a:off x="8913891" y="4711981"/>
              <a:ext cx="161925" cy="150812"/>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42"/>
            <p:cNvSpPr/>
            <p:nvPr userDrawn="1"/>
          </p:nvSpPr>
          <p:spPr bwMode="auto">
            <a:xfrm>
              <a:off x="8942467" y="4694517"/>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3"/>
            <p:cNvSpPr/>
            <p:nvPr userDrawn="1"/>
          </p:nvSpPr>
          <p:spPr bwMode="auto">
            <a:xfrm>
              <a:off x="8867855" y="4856442"/>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44"/>
            <p:cNvSpPr>
              <a:spLocks noEditPoints="1"/>
            </p:cNvSpPr>
            <p:nvPr userDrawn="1"/>
          </p:nvSpPr>
          <p:spPr bwMode="auto">
            <a:xfrm>
              <a:off x="8840867" y="4681823"/>
              <a:ext cx="252414" cy="257174"/>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45"/>
            <p:cNvSpPr>
              <a:spLocks noEditPoints="1"/>
            </p:cNvSpPr>
            <p:nvPr userDrawn="1"/>
          </p:nvSpPr>
          <p:spPr bwMode="auto">
            <a:xfrm>
              <a:off x="9091692" y="4667536"/>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46"/>
            <p:cNvSpPr>
              <a:spLocks noEditPoints="1"/>
            </p:cNvSpPr>
            <p:nvPr userDrawn="1"/>
          </p:nvSpPr>
          <p:spPr bwMode="auto">
            <a:xfrm>
              <a:off x="9120267" y="4715161"/>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47"/>
            <p:cNvSpPr>
              <a:spLocks noEditPoints="1"/>
            </p:cNvSpPr>
            <p:nvPr userDrawn="1"/>
          </p:nvSpPr>
          <p:spPr bwMode="auto">
            <a:xfrm>
              <a:off x="9037717" y="4621498"/>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48"/>
            <p:cNvSpPr>
              <a:spLocks noEditPoints="1"/>
            </p:cNvSpPr>
            <p:nvPr userDrawn="1"/>
          </p:nvSpPr>
          <p:spPr bwMode="auto">
            <a:xfrm>
              <a:off x="8913891" y="4588168"/>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49"/>
            <p:cNvSpPr>
              <a:spLocks noEditPoints="1"/>
            </p:cNvSpPr>
            <p:nvPr userDrawn="1"/>
          </p:nvSpPr>
          <p:spPr bwMode="auto">
            <a:xfrm>
              <a:off x="8971042" y="4589759"/>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50"/>
            <p:cNvSpPr>
              <a:spLocks noEditPoints="1"/>
            </p:cNvSpPr>
            <p:nvPr userDrawn="1"/>
          </p:nvSpPr>
          <p:spPr bwMode="auto">
            <a:xfrm>
              <a:off x="8756730" y="4715171"/>
              <a:ext cx="52389"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51"/>
            <p:cNvSpPr>
              <a:spLocks noEditPoints="1"/>
            </p:cNvSpPr>
            <p:nvPr userDrawn="1"/>
          </p:nvSpPr>
          <p:spPr bwMode="auto">
            <a:xfrm>
              <a:off x="8791655" y="4653259"/>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52"/>
            <p:cNvSpPr>
              <a:spLocks noEditPoints="1"/>
            </p:cNvSpPr>
            <p:nvPr userDrawn="1"/>
          </p:nvSpPr>
          <p:spPr bwMode="auto">
            <a:xfrm>
              <a:off x="8847216" y="4611977"/>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首页">
    <p:spTree>
      <p:nvGrpSpPr>
        <p:cNvPr id="1" name=""/>
        <p:cNvGrpSpPr/>
        <p:nvPr/>
      </p:nvGrpSpPr>
      <p:grpSpPr>
        <a:xfrm>
          <a:off x="0" y="0"/>
          <a:ext cx="0" cy="0"/>
          <a:chOff x="0" y="0"/>
          <a:chExt cx="0" cy="0"/>
        </a:xfrm>
      </p:grpSpPr>
      <p:sp>
        <p:nvSpPr>
          <p:cNvPr id="4" name="矩形 3"/>
          <p:cNvSpPr/>
          <p:nvPr userDrawn="1"/>
        </p:nvSpPr>
        <p:spPr>
          <a:xfrm>
            <a:off x="-24680" y="-243408"/>
            <a:ext cx="12216680" cy="2132856"/>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矩形 136"/>
          <p:cNvSpPr/>
          <p:nvPr userDrawn="1"/>
        </p:nvSpPr>
        <p:spPr>
          <a:xfrm>
            <a:off x="-24680" y="4769073"/>
            <a:ext cx="12216680" cy="2088927"/>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文本占位符 145"/>
          <p:cNvSpPr>
            <a:spLocks noGrp="1"/>
          </p:cNvSpPr>
          <p:nvPr>
            <p:ph type="body" sz="quarter" idx="10" hasCustomPrompt="1"/>
          </p:nvPr>
        </p:nvSpPr>
        <p:spPr>
          <a:xfrm>
            <a:off x="839416" y="2924944"/>
            <a:ext cx="6549312" cy="808633"/>
          </a:xfrm>
          <a:prstGeom prst="rect">
            <a:avLst/>
          </a:prstGeom>
        </p:spPr>
        <p:txBody>
          <a:bodyPr/>
          <a:lstStyle>
            <a:lvl1pPr marL="0" indent="0" algn="l">
              <a:buNone/>
              <a:defRPr sz="4800" b="1">
                <a:solidFill>
                  <a:schemeClr val="tx1">
                    <a:lumMod val="85000"/>
                    <a:lumOff val="15000"/>
                  </a:schemeClr>
                </a:solidFill>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毕业论文答辩</a:t>
            </a:r>
            <a:r>
              <a:rPr lang="en-US" altLang="zh-CN" dirty="0"/>
              <a:t>PPT</a:t>
            </a:r>
            <a:r>
              <a:rPr lang="zh-CN" altLang="en-US" dirty="0"/>
              <a:t>模板</a:t>
            </a:r>
            <a:endParaRPr lang="zh-CN" altLang="en-US" dirty="0"/>
          </a:p>
        </p:txBody>
      </p:sp>
      <p:sp>
        <p:nvSpPr>
          <p:cNvPr id="149" name="文本占位符 148"/>
          <p:cNvSpPr>
            <a:spLocks noGrp="1"/>
          </p:cNvSpPr>
          <p:nvPr>
            <p:ph type="body" sz="quarter" idx="11" hasCustomPrompt="1"/>
          </p:nvPr>
        </p:nvSpPr>
        <p:spPr>
          <a:xfrm>
            <a:off x="839415" y="3958958"/>
            <a:ext cx="3379105" cy="503237"/>
          </a:xfrm>
          <a:prstGeom prst="rect">
            <a:avLst/>
          </a:prstGeom>
        </p:spPr>
        <p:txBody>
          <a:bodyPr/>
          <a:lstStyle>
            <a:lvl1pPr>
              <a:defRPr sz="2400" b="1">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学院：金融学院</a:t>
            </a:r>
            <a:endParaRPr lang="zh-CN" altLang="en-US" dirty="0"/>
          </a:p>
        </p:txBody>
      </p:sp>
      <p:sp>
        <p:nvSpPr>
          <p:cNvPr id="150" name="文本占位符 148"/>
          <p:cNvSpPr>
            <a:spLocks noGrp="1"/>
          </p:cNvSpPr>
          <p:nvPr>
            <p:ph type="body" sz="quarter" idx="12" hasCustomPrompt="1"/>
          </p:nvPr>
        </p:nvSpPr>
        <p:spPr>
          <a:xfrm>
            <a:off x="4362537" y="3958958"/>
            <a:ext cx="3389647" cy="503237"/>
          </a:xfrm>
          <a:prstGeom prst="rect">
            <a:avLst/>
          </a:prstGeom>
        </p:spPr>
        <p:txBody>
          <a:bodyPr/>
          <a:lstStyle>
            <a:lvl1pPr>
              <a:defRPr sz="2400" b="1">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专业：国际金融</a:t>
            </a:r>
            <a:endParaRPr lang="zh-CN" altLang="en-US" dirty="0"/>
          </a:p>
        </p:txBody>
      </p:sp>
      <p:sp>
        <p:nvSpPr>
          <p:cNvPr id="151" name="文本占位符 148"/>
          <p:cNvSpPr>
            <a:spLocks noGrp="1"/>
          </p:cNvSpPr>
          <p:nvPr>
            <p:ph type="body" sz="quarter" idx="13" hasCustomPrompt="1"/>
          </p:nvPr>
        </p:nvSpPr>
        <p:spPr>
          <a:xfrm>
            <a:off x="6717772" y="5950099"/>
            <a:ext cx="2618588" cy="503237"/>
          </a:xfrm>
          <a:prstGeom prst="rect">
            <a:avLst/>
          </a:prstGeom>
        </p:spPr>
        <p:txBody>
          <a:bodyPr/>
          <a:lstStyle>
            <a:lvl1pPr>
              <a:defRPr sz="2400" b="1">
                <a:solidFill>
                  <a:schemeClr val="bg1"/>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答辩人：北纬君</a:t>
            </a:r>
            <a:endParaRPr lang="zh-CN" altLang="en-US" dirty="0"/>
          </a:p>
        </p:txBody>
      </p:sp>
      <p:sp>
        <p:nvSpPr>
          <p:cNvPr id="152" name="文本占位符 148"/>
          <p:cNvSpPr>
            <a:spLocks noGrp="1"/>
          </p:cNvSpPr>
          <p:nvPr>
            <p:ph type="body" sz="quarter" idx="14" hasCustomPrompt="1"/>
          </p:nvPr>
        </p:nvSpPr>
        <p:spPr>
          <a:xfrm>
            <a:off x="9475105" y="5950099"/>
            <a:ext cx="2716895" cy="503237"/>
          </a:xfrm>
          <a:prstGeom prst="rect">
            <a:avLst/>
          </a:prstGeom>
        </p:spPr>
        <p:txBody>
          <a:bodyPr/>
          <a:lstStyle>
            <a:lvl1pPr marL="0" indent="0">
              <a:buNone/>
              <a:defRPr sz="2400" b="1">
                <a:solidFill>
                  <a:schemeClr val="bg1"/>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指导老师：北纬君</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多行">
    <p:bg>
      <p:bgPr>
        <a:solidFill>
          <a:schemeClr val="accent1"/>
        </a:solidFill>
        <a:effectLst/>
      </p:bgPr>
    </p:bg>
    <p:spTree>
      <p:nvGrpSpPr>
        <p:cNvPr id="1" name=""/>
        <p:cNvGrpSpPr/>
        <p:nvPr/>
      </p:nvGrpSpPr>
      <p:grpSpPr>
        <a:xfrm>
          <a:off x="0" y="0"/>
          <a:ext cx="0" cy="0"/>
          <a:chOff x="0" y="0"/>
          <a:chExt cx="0" cy="0"/>
        </a:xfrm>
      </p:grpSpPr>
      <p:sp>
        <p:nvSpPr>
          <p:cNvPr id="71" name="矩形 70"/>
          <p:cNvSpPr/>
          <p:nvPr userDrawn="1"/>
        </p:nvSpPr>
        <p:spPr>
          <a:xfrm>
            <a:off x="0" y="-3175"/>
            <a:ext cx="12192000" cy="6861175"/>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userDrawn="1"/>
        </p:nvSpPr>
        <p:spPr>
          <a:xfrm>
            <a:off x="332509" y="-3175"/>
            <a:ext cx="9232669" cy="6861175"/>
          </a:xfrm>
          <a:prstGeom prst="parallelogram">
            <a:avLst>
              <a:gd name="adj" fmla="val 1052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userDrawn="1"/>
        </p:nvSpPr>
        <p:spPr>
          <a:xfrm>
            <a:off x="121920" y="-3175"/>
            <a:ext cx="9232669" cy="6861175"/>
          </a:xfrm>
          <a:prstGeom prst="parallelogram">
            <a:avLst>
              <a:gd name="adj" fmla="val 1052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userDrawn="1"/>
        </p:nvSpPr>
        <p:spPr>
          <a:xfrm>
            <a:off x="0" y="1531610"/>
            <a:ext cx="1133862" cy="1633920"/>
          </a:xfrm>
          <a:custGeom>
            <a:avLst/>
            <a:gdLst>
              <a:gd name="connsiteX0" fmla="*/ 0 w 1133862"/>
              <a:gd name="connsiteY0" fmla="*/ 0 h 1633920"/>
              <a:gd name="connsiteX1" fmla="*/ 1133862 w 1133862"/>
              <a:gd name="connsiteY1" fmla="*/ 0 h 1633920"/>
              <a:gd name="connsiteX2" fmla="*/ 992802 w 1133862"/>
              <a:gd name="connsiteY2" fmla="*/ 1633920 h 1633920"/>
              <a:gd name="connsiteX3" fmla="*/ 0 w 1133862"/>
              <a:gd name="connsiteY3" fmla="*/ 1633920 h 1633920"/>
            </a:gdLst>
            <a:ahLst/>
            <a:cxnLst>
              <a:cxn ang="0">
                <a:pos x="connsiteX0" y="connsiteY0"/>
              </a:cxn>
              <a:cxn ang="0">
                <a:pos x="connsiteX1" y="connsiteY1"/>
              </a:cxn>
              <a:cxn ang="0">
                <a:pos x="connsiteX2" y="connsiteY2"/>
              </a:cxn>
              <a:cxn ang="0">
                <a:pos x="connsiteX3" y="connsiteY3"/>
              </a:cxn>
            </a:cxnLst>
            <a:rect l="l" t="t" r="r" b="b"/>
            <a:pathLst>
              <a:path w="1133862" h="1633920">
                <a:moveTo>
                  <a:pt x="0" y="0"/>
                </a:moveTo>
                <a:lnTo>
                  <a:pt x="1133862" y="0"/>
                </a:lnTo>
                <a:lnTo>
                  <a:pt x="992802" y="1633920"/>
                </a:lnTo>
                <a:lnTo>
                  <a:pt x="0" y="163392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35" name="任意多边形 34"/>
          <p:cNvSpPr/>
          <p:nvPr userDrawn="1"/>
        </p:nvSpPr>
        <p:spPr>
          <a:xfrm>
            <a:off x="0" y="1426996"/>
            <a:ext cx="997527" cy="1633920"/>
          </a:xfrm>
          <a:custGeom>
            <a:avLst/>
            <a:gdLst>
              <a:gd name="connsiteX0" fmla="*/ 0 w 997527"/>
              <a:gd name="connsiteY0" fmla="*/ 0 h 1633920"/>
              <a:gd name="connsiteX1" fmla="*/ 997527 w 997527"/>
              <a:gd name="connsiteY1" fmla="*/ 0 h 1633920"/>
              <a:gd name="connsiteX2" fmla="*/ 856467 w 997527"/>
              <a:gd name="connsiteY2" fmla="*/ 1633920 h 1633920"/>
              <a:gd name="connsiteX3" fmla="*/ 0 w 997527"/>
              <a:gd name="connsiteY3" fmla="*/ 1633920 h 1633920"/>
            </a:gdLst>
            <a:ahLst/>
            <a:cxnLst>
              <a:cxn ang="0">
                <a:pos x="connsiteX0" y="connsiteY0"/>
              </a:cxn>
              <a:cxn ang="0">
                <a:pos x="connsiteX1" y="connsiteY1"/>
              </a:cxn>
              <a:cxn ang="0">
                <a:pos x="connsiteX2" y="connsiteY2"/>
              </a:cxn>
              <a:cxn ang="0">
                <a:pos x="connsiteX3" y="connsiteY3"/>
              </a:cxn>
            </a:cxnLst>
            <a:rect l="l" t="t" r="r" b="b"/>
            <a:pathLst>
              <a:path w="997527" h="1633920">
                <a:moveTo>
                  <a:pt x="0" y="0"/>
                </a:moveTo>
                <a:lnTo>
                  <a:pt x="997527" y="0"/>
                </a:lnTo>
                <a:lnTo>
                  <a:pt x="856467" y="1633920"/>
                </a:lnTo>
                <a:lnTo>
                  <a:pt x="0" y="163392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41" name="任意多边形 40"/>
          <p:cNvSpPr/>
          <p:nvPr userDrawn="1"/>
        </p:nvSpPr>
        <p:spPr>
          <a:xfrm>
            <a:off x="7414943" y="5505963"/>
            <a:ext cx="4777057" cy="1015861"/>
          </a:xfrm>
          <a:custGeom>
            <a:avLst/>
            <a:gdLst>
              <a:gd name="connsiteX0" fmla="*/ 93012 w 4777057"/>
              <a:gd name="connsiteY0" fmla="*/ 0 h 1015861"/>
              <a:gd name="connsiteX1" fmla="*/ 4777057 w 4777057"/>
              <a:gd name="connsiteY1" fmla="*/ 0 h 1015861"/>
              <a:gd name="connsiteX2" fmla="*/ 4777057 w 4777057"/>
              <a:gd name="connsiteY2" fmla="*/ 1015861 h 1015861"/>
              <a:gd name="connsiteX3" fmla="*/ 0 w 4777057"/>
              <a:gd name="connsiteY3" fmla="*/ 1015861 h 1015861"/>
            </a:gdLst>
            <a:ahLst/>
            <a:cxnLst>
              <a:cxn ang="0">
                <a:pos x="connsiteX0" y="connsiteY0"/>
              </a:cxn>
              <a:cxn ang="0">
                <a:pos x="connsiteX1" y="connsiteY1"/>
              </a:cxn>
              <a:cxn ang="0">
                <a:pos x="connsiteX2" y="connsiteY2"/>
              </a:cxn>
              <a:cxn ang="0">
                <a:pos x="connsiteX3" y="connsiteY3"/>
              </a:cxn>
            </a:cxnLst>
            <a:rect l="l" t="t" r="r" b="b"/>
            <a:pathLst>
              <a:path w="4777057" h="1015861">
                <a:moveTo>
                  <a:pt x="93012" y="0"/>
                </a:moveTo>
                <a:lnTo>
                  <a:pt x="4777057" y="0"/>
                </a:lnTo>
                <a:lnTo>
                  <a:pt x="4777057" y="1015861"/>
                </a:lnTo>
                <a:lnTo>
                  <a:pt x="0" y="101586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39" name="任意多边形 38"/>
          <p:cNvSpPr/>
          <p:nvPr userDrawn="1"/>
        </p:nvSpPr>
        <p:spPr>
          <a:xfrm>
            <a:off x="7621131" y="5393904"/>
            <a:ext cx="4570869" cy="1015861"/>
          </a:xfrm>
          <a:custGeom>
            <a:avLst/>
            <a:gdLst>
              <a:gd name="connsiteX0" fmla="*/ 93012 w 4570869"/>
              <a:gd name="connsiteY0" fmla="*/ 0 h 1015861"/>
              <a:gd name="connsiteX1" fmla="*/ 4570869 w 4570869"/>
              <a:gd name="connsiteY1" fmla="*/ 0 h 1015861"/>
              <a:gd name="connsiteX2" fmla="*/ 4570869 w 4570869"/>
              <a:gd name="connsiteY2" fmla="*/ 1015861 h 1015861"/>
              <a:gd name="connsiteX3" fmla="*/ 0 w 4570869"/>
              <a:gd name="connsiteY3" fmla="*/ 1015861 h 1015861"/>
            </a:gdLst>
            <a:ahLst/>
            <a:cxnLst>
              <a:cxn ang="0">
                <a:pos x="connsiteX0" y="connsiteY0"/>
              </a:cxn>
              <a:cxn ang="0">
                <a:pos x="connsiteX1" y="connsiteY1"/>
              </a:cxn>
              <a:cxn ang="0">
                <a:pos x="connsiteX2" y="connsiteY2"/>
              </a:cxn>
              <a:cxn ang="0">
                <a:pos x="connsiteX3" y="connsiteY3"/>
              </a:cxn>
            </a:cxnLst>
            <a:rect l="l" t="t" r="r" b="b"/>
            <a:pathLst>
              <a:path w="4570869" h="1015861">
                <a:moveTo>
                  <a:pt x="93012" y="0"/>
                </a:moveTo>
                <a:lnTo>
                  <a:pt x="4570869" y="0"/>
                </a:lnTo>
                <a:lnTo>
                  <a:pt x="4570869" y="1015861"/>
                </a:lnTo>
                <a:lnTo>
                  <a:pt x="0" y="101586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2" name="标题 1"/>
          <p:cNvSpPr>
            <a:spLocks noGrp="1"/>
          </p:cNvSpPr>
          <p:nvPr>
            <p:ph type="ctrTitle" hasCustomPrompt="1"/>
          </p:nvPr>
        </p:nvSpPr>
        <p:spPr>
          <a:xfrm>
            <a:off x="1524000" y="1426995"/>
            <a:ext cx="7196667" cy="1738535"/>
          </a:xfrm>
        </p:spPr>
        <p:txBody>
          <a:bodyPr anchor="b"/>
          <a:lstStyle>
            <a:lvl1pPr algn="l">
              <a:defRPr sz="6000" b="1">
                <a:solidFill>
                  <a:schemeClr val="tx2"/>
                </a:solidFill>
              </a:defRPr>
            </a:lvl1pPr>
          </a:lstStyle>
          <a:p>
            <a:r>
              <a:rPr lang="zh-CN" altLang="en-US" dirty="0"/>
              <a:t>多行标题 </a:t>
            </a:r>
            <a:r>
              <a:rPr lang="en-US" altLang="zh-CN" dirty="0"/>
              <a:t>- </a:t>
            </a:r>
            <a:r>
              <a:rPr lang="zh-CN" altLang="en-US" dirty="0"/>
              <a:t>单击此处编辑母版标题样式</a:t>
            </a:r>
            <a:endParaRPr lang="zh-CN" altLang="en-US" dirty="0"/>
          </a:p>
        </p:txBody>
      </p:sp>
      <p:sp>
        <p:nvSpPr>
          <p:cNvPr id="3" name="副标题 2"/>
          <p:cNvSpPr>
            <a:spLocks noGrp="1"/>
          </p:cNvSpPr>
          <p:nvPr>
            <p:ph type="subTitle" idx="1" hasCustomPrompt="1"/>
          </p:nvPr>
        </p:nvSpPr>
        <p:spPr>
          <a:xfrm>
            <a:off x="1524000" y="3165530"/>
            <a:ext cx="7196667" cy="957737"/>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单击以编辑副标题</a:t>
            </a:r>
            <a:endParaRPr lang="zh-CN" altLang="en-US" dirty="0"/>
          </a:p>
        </p:txBody>
      </p:sp>
      <p:grpSp>
        <p:nvGrpSpPr>
          <p:cNvPr id="34" name="组合 33"/>
          <p:cNvGrpSpPr/>
          <p:nvPr userDrawn="1"/>
        </p:nvGrpSpPr>
        <p:grpSpPr>
          <a:xfrm>
            <a:off x="8369141" y="5633721"/>
            <a:ext cx="3326956" cy="561646"/>
            <a:chOff x="8729742" y="4570696"/>
            <a:chExt cx="2830517" cy="477836"/>
          </a:xfrm>
          <a:solidFill>
            <a:schemeClr val="bg2">
              <a:alpha val="50000"/>
            </a:schemeClr>
          </a:solidFill>
        </p:grpSpPr>
        <p:sp>
          <p:nvSpPr>
            <p:cNvPr id="36" name="Freeform 34"/>
            <p:cNvSpPr>
              <a:spLocks noEditPoints="1"/>
            </p:cNvSpPr>
            <p:nvPr userDrawn="1"/>
          </p:nvSpPr>
          <p:spPr bwMode="auto">
            <a:xfrm>
              <a:off x="9304417" y="4945345"/>
              <a:ext cx="1363665"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35"/>
            <p:cNvSpPr>
              <a:spLocks noEditPoints="1"/>
            </p:cNvSpPr>
            <p:nvPr userDrawn="1"/>
          </p:nvSpPr>
          <p:spPr bwMode="auto">
            <a:xfrm>
              <a:off x="10679194" y="4943758"/>
              <a:ext cx="873127" cy="103187"/>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6"/>
            <p:cNvSpPr>
              <a:spLocks noEditPoints="1"/>
            </p:cNvSpPr>
            <p:nvPr userDrawn="1"/>
          </p:nvSpPr>
          <p:spPr bwMode="auto">
            <a:xfrm>
              <a:off x="9304417" y="4596096"/>
              <a:ext cx="2255842" cy="300036"/>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37"/>
            <p:cNvSpPr>
              <a:spLocks noEditPoints="1"/>
            </p:cNvSpPr>
            <p:nvPr userDrawn="1"/>
          </p:nvSpPr>
          <p:spPr bwMode="auto">
            <a:xfrm>
              <a:off x="8798004" y="4643720"/>
              <a:ext cx="334964" cy="325436"/>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38"/>
            <p:cNvSpPr>
              <a:spLocks noEditPoints="1"/>
            </p:cNvSpPr>
            <p:nvPr userDrawn="1"/>
          </p:nvSpPr>
          <p:spPr bwMode="auto">
            <a:xfrm>
              <a:off x="8872617" y="4775483"/>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39"/>
            <p:cNvSpPr>
              <a:spLocks noEditPoints="1"/>
            </p:cNvSpPr>
            <p:nvPr userDrawn="1"/>
          </p:nvSpPr>
          <p:spPr bwMode="auto">
            <a:xfrm>
              <a:off x="8729742" y="4570696"/>
              <a:ext cx="474664" cy="477836"/>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40"/>
            <p:cNvSpPr>
              <a:spLocks noEditPoints="1"/>
            </p:cNvSpPr>
            <p:nvPr userDrawn="1"/>
          </p:nvSpPr>
          <p:spPr bwMode="auto">
            <a:xfrm>
              <a:off x="8763079" y="4810405"/>
              <a:ext cx="407989" cy="204787"/>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1"/>
            <p:cNvSpPr/>
            <p:nvPr userDrawn="1"/>
          </p:nvSpPr>
          <p:spPr bwMode="auto">
            <a:xfrm>
              <a:off x="8913891" y="4711981"/>
              <a:ext cx="161925" cy="150812"/>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42"/>
            <p:cNvSpPr/>
            <p:nvPr userDrawn="1"/>
          </p:nvSpPr>
          <p:spPr bwMode="auto">
            <a:xfrm>
              <a:off x="8942467" y="4694517"/>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43"/>
            <p:cNvSpPr/>
            <p:nvPr userDrawn="1"/>
          </p:nvSpPr>
          <p:spPr bwMode="auto">
            <a:xfrm>
              <a:off x="8867855" y="4856442"/>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44"/>
            <p:cNvSpPr>
              <a:spLocks noEditPoints="1"/>
            </p:cNvSpPr>
            <p:nvPr userDrawn="1"/>
          </p:nvSpPr>
          <p:spPr bwMode="auto">
            <a:xfrm>
              <a:off x="8840867" y="4681823"/>
              <a:ext cx="252414" cy="257174"/>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45"/>
            <p:cNvSpPr>
              <a:spLocks noEditPoints="1"/>
            </p:cNvSpPr>
            <p:nvPr userDrawn="1"/>
          </p:nvSpPr>
          <p:spPr bwMode="auto">
            <a:xfrm>
              <a:off x="9091692" y="4667536"/>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46"/>
            <p:cNvSpPr>
              <a:spLocks noEditPoints="1"/>
            </p:cNvSpPr>
            <p:nvPr userDrawn="1"/>
          </p:nvSpPr>
          <p:spPr bwMode="auto">
            <a:xfrm>
              <a:off x="9120267" y="4715161"/>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47"/>
            <p:cNvSpPr>
              <a:spLocks noEditPoints="1"/>
            </p:cNvSpPr>
            <p:nvPr userDrawn="1"/>
          </p:nvSpPr>
          <p:spPr bwMode="auto">
            <a:xfrm>
              <a:off x="9037717" y="4621498"/>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48"/>
            <p:cNvSpPr>
              <a:spLocks noEditPoints="1"/>
            </p:cNvSpPr>
            <p:nvPr userDrawn="1"/>
          </p:nvSpPr>
          <p:spPr bwMode="auto">
            <a:xfrm>
              <a:off x="8913891" y="4588168"/>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49"/>
            <p:cNvSpPr>
              <a:spLocks noEditPoints="1"/>
            </p:cNvSpPr>
            <p:nvPr userDrawn="1"/>
          </p:nvSpPr>
          <p:spPr bwMode="auto">
            <a:xfrm>
              <a:off x="8971042" y="4589759"/>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50"/>
            <p:cNvSpPr>
              <a:spLocks noEditPoints="1"/>
            </p:cNvSpPr>
            <p:nvPr userDrawn="1"/>
          </p:nvSpPr>
          <p:spPr bwMode="auto">
            <a:xfrm>
              <a:off x="8756730" y="4715171"/>
              <a:ext cx="52389"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51"/>
            <p:cNvSpPr>
              <a:spLocks noEditPoints="1"/>
            </p:cNvSpPr>
            <p:nvPr userDrawn="1"/>
          </p:nvSpPr>
          <p:spPr bwMode="auto">
            <a:xfrm>
              <a:off x="8791655" y="4653259"/>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52"/>
            <p:cNvSpPr>
              <a:spLocks noEditPoints="1"/>
            </p:cNvSpPr>
            <p:nvPr userDrawn="1"/>
          </p:nvSpPr>
          <p:spPr bwMode="auto">
            <a:xfrm>
              <a:off x="8847216" y="4611977"/>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
    <p:bg>
      <p:bgPr>
        <a:solidFill>
          <a:schemeClr val="accent1"/>
        </a:solidFill>
        <a:effectLst/>
      </p:bgPr>
    </p:bg>
    <p:spTree>
      <p:nvGrpSpPr>
        <p:cNvPr id="1" name=""/>
        <p:cNvGrpSpPr/>
        <p:nvPr/>
      </p:nvGrpSpPr>
      <p:grpSpPr>
        <a:xfrm>
          <a:off x="0" y="0"/>
          <a:ext cx="0" cy="0"/>
          <a:chOff x="0" y="0"/>
          <a:chExt cx="0" cy="0"/>
        </a:xfrm>
      </p:grpSpPr>
      <p:sp>
        <p:nvSpPr>
          <p:cNvPr id="71" name="矩形 70"/>
          <p:cNvSpPr/>
          <p:nvPr userDrawn="1"/>
        </p:nvSpPr>
        <p:spPr>
          <a:xfrm>
            <a:off x="0" y="0"/>
            <a:ext cx="12192000" cy="6861175"/>
          </a:xfrm>
          <a:prstGeom prst="rect">
            <a:avLst/>
          </a:prstGeom>
          <a:blipFill dpi="0" rotWithShape="1">
            <a:blip r:embed="rId2">
              <a:alphaModFix amt="10000"/>
            </a:blip>
            <a:srcRect/>
            <a:stretch>
              <a:fillRect l="-65111" t="-46" r="65111" b="4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任意多边形 74"/>
          <p:cNvSpPr/>
          <p:nvPr userDrawn="1"/>
        </p:nvSpPr>
        <p:spPr>
          <a:xfrm>
            <a:off x="3515360" y="-7017"/>
            <a:ext cx="8546252" cy="6865015"/>
          </a:xfrm>
          <a:custGeom>
            <a:avLst/>
            <a:gdLst>
              <a:gd name="connsiteX0" fmla="*/ 9869717 w 9869717"/>
              <a:gd name="connsiteY0" fmla="*/ 0 h 6865015"/>
              <a:gd name="connsiteX1" fmla="*/ 9869717 w 9869717"/>
              <a:gd name="connsiteY1" fmla="*/ 6865015 h 6865015"/>
              <a:gd name="connsiteX2" fmla="*/ 0 w 9869717"/>
              <a:gd name="connsiteY2" fmla="*/ 6865015 h 6865015"/>
              <a:gd name="connsiteX3" fmla="*/ 736287 w 9869717"/>
              <a:gd name="connsiteY3" fmla="*/ 3840 h 6865015"/>
            </a:gdLst>
            <a:ahLst/>
            <a:cxnLst>
              <a:cxn ang="0">
                <a:pos x="connsiteX0" y="connsiteY0"/>
              </a:cxn>
              <a:cxn ang="0">
                <a:pos x="connsiteX1" y="connsiteY1"/>
              </a:cxn>
              <a:cxn ang="0">
                <a:pos x="connsiteX2" y="connsiteY2"/>
              </a:cxn>
              <a:cxn ang="0">
                <a:pos x="connsiteX3" y="connsiteY3"/>
              </a:cxn>
            </a:cxnLst>
            <a:rect l="l" t="t" r="r" b="b"/>
            <a:pathLst>
              <a:path w="9869717" h="6865015">
                <a:moveTo>
                  <a:pt x="9869717" y="0"/>
                </a:moveTo>
                <a:lnTo>
                  <a:pt x="9869717" y="6865015"/>
                </a:lnTo>
                <a:lnTo>
                  <a:pt x="0" y="6865015"/>
                </a:lnTo>
                <a:lnTo>
                  <a:pt x="736287" y="384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任意多边形 73"/>
          <p:cNvSpPr/>
          <p:nvPr userDrawn="1"/>
        </p:nvSpPr>
        <p:spPr>
          <a:xfrm>
            <a:off x="3679375" y="-7017"/>
            <a:ext cx="8546252" cy="6865015"/>
          </a:xfrm>
          <a:custGeom>
            <a:avLst/>
            <a:gdLst>
              <a:gd name="connsiteX0" fmla="*/ 9869717 w 9869717"/>
              <a:gd name="connsiteY0" fmla="*/ 0 h 6865015"/>
              <a:gd name="connsiteX1" fmla="*/ 9869717 w 9869717"/>
              <a:gd name="connsiteY1" fmla="*/ 6865015 h 6865015"/>
              <a:gd name="connsiteX2" fmla="*/ 0 w 9869717"/>
              <a:gd name="connsiteY2" fmla="*/ 6865015 h 6865015"/>
              <a:gd name="connsiteX3" fmla="*/ 736287 w 9869717"/>
              <a:gd name="connsiteY3" fmla="*/ 3840 h 6865015"/>
            </a:gdLst>
            <a:ahLst/>
            <a:cxnLst>
              <a:cxn ang="0">
                <a:pos x="connsiteX0" y="connsiteY0"/>
              </a:cxn>
              <a:cxn ang="0">
                <a:pos x="connsiteX1" y="connsiteY1"/>
              </a:cxn>
              <a:cxn ang="0">
                <a:pos x="connsiteX2" y="connsiteY2"/>
              </a:cxn>
              <a:cxn ang="0">
                <a:pos x="connsiteX3" y="connsiteY3"/>
              </a:cxn>
            </a:cxnLst>
            <a:rect l="l" t="t" r="r" b="b"/>
            <a:pathLst>
              <a:path w="9869717" h="6865015">
                <a:moveTo>
                  <a:pt x="9869717" y="0"/>
                </a:moveTo>
                <a:lnTo>
                  <a:pt x="9869717" y="6865015"/>
                </a:lnTo>
                <a:lnTo>
                  <a:pt x="0" y="6865015"/>
                </a:lnTo>
                <a:lnTo>
                  <a:pt x="736287" y="384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任意多边形 76"/>
          <p:cNvSpPr/>
          <p:nvPr userDrawn="1"/>
        </p:nvSpPr>
        <p:spPr>
          <a:xfrm>
            <a:off x="11350755" y="6058959"/>
            <a:ext cx="874872" cy="662516"/>
          </a:xfrm>
          <a:custGeom>
            <a:avLst/>
            <a:gdLst>
              <a:gd name="connsiteX0" fmla="*/ 60660 w 874872"/>
              <a:gd name="connsiteY0" fmla="*/ 0 h 662516"/>
              <a:gd name="connsiteX1" fmla="*/ 874872 w 874872"/>
              <a:gd name="connsiteY1" fmla="*/ 0 h 662516"/>
              <a:gd name="connsiteX2" fmla="*/ 874872 w 874872"/>
              <a:gd name="connsiteY2" fmla="*/ 464985 h 662516"/>
              <a:gd name="connsiteX3" fmla="*/ 856786 w 874872"/>
              <a:gd name="connsiteY3" fmla="*/ 662516 h 662516"/>
              <a:gd name="connsiteX4" fmla="*/ 0 w 874872"/>
              <a:gd name="connsiteY4" fmla="*/ 662516 h 662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872" h="662516">
                <a:moveTo>
                  <a:pt x="60660" y="0"/>
                </a:moveTo>
                <a:lnTo>
                  <a:pt x="874872" y="0"/>
                </a:lnTo>
                <a:lnTo>
                  <a:pt x="874872" y="464985"/>
                </a:lnTo>
                <a:lnTo>
                  <a:pt x="856786" y="662516"/>
                </a:lnTo>
                <a:lnTo>
                  <a:pt x="0" y="6625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76" name="任意多边形 75"/>
          <p:cNvSpPr/>
          <p:nvPr userDrawn="1"/>
        </p:nvSpPr>
        <p:spPr>
          <a:xfrm>
            <a:off x="11463205" y="6010275"/>
            <a:ext cx="762423" cy="662516"/>
          </a:xfrm>
          <a:custGeom>
            <a:avLst/>
            <a:gdLst>
              <a:gd name="connsiteX0" fmla="*/ 60660 w 762423"/>
              <a:gd name="connsiteY0" fmla="*/ 0 h 662516"/>
              <a:gd name="connsiteX1" fmla="*/ 762423 w 762423"/>
              <a:gd name="connsiteY1" fmla="*/ 0 h 662516"/>
              <a:gd name="connsiteX2" fmla="*/ 762423 w 762423"/>
              <a:gd name="connsiteY2" fmla="*/ 662516 h 662516"/>
              <a:gd name="connsiteX3" fmla="*/ 0 w 762423"/>
              <a:gd name="connsiteY3" fmla="*/ 662516 h 662516"/>
            </a:gdLst>
            <a:ahLst/>
            <a:cxnLst>
              <a:cxn ang="0">
                <a:pos x="connsiteX0" y="connsiteY0"/>
              </a:cxn>
              <a:cxn ang="0">
                <a:pos x="connsiteX1" y="connsiteY1"/>
              </a:cxn>
              <a:cxn ang="0">
                <a:pos x="connsiteX2" y="connsiteY2"/>
              </a:cxn>
              <a:cxn ang="0">
                <a:pos x="connsiteX3" y="connsiteY3"/>
              </a:cxn>
            </a:cxnLst>
            <a:rect l="l" t="t" r="r" b="b"/>
            <a:pathLst>
              <a:path w="762423" h="662516">
                <a:moveTo>
                  <a:pt x="60660" y="0"/>
                </a:moveTo>
                <a:lnTo>
                  <a:pt x="762423" y="0"/>
                </a:lnTo>
                <a:lnTo>
                  <a:pt x="762423" y="662516"/>
                </a:lnTo>
                <a:lnTo>
                  <a:pt x="0" y="66251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72" name="任意多边形 71"/>
          <p:cNvSpPr/>
          <p:nvPr userDrawn="1"/>
        </p:nvSpPr>
        <p:spPr>
          <a:xfrm>
            <a:off x="0" y="1479303"/>
            <a:ext cx="3351345" cy="1040377"/>
          </a:xfrm>
          <a:custGeom>
            <a:avLst/>
            <a:gdLst>
              <a:gd name="connsiteX0" fmla="*/ 0 w 1724201"/>
              <a:gd name="connsiteY0" fmla="*/ 0 h 1253737"/>
              <a:gd name="connsiteX1" fmla="*/ 1724201 w 1724201"/>
              <a:gd name="connsiteY1" fmla="*/ 0 h 1253737"/>
              <a:gd name="connsiteX2" fmla="*/ 1609409 w 1724201"/>
              <a:gd name="connsiteY2" fmla="*/ 1253737 h 1253737"/>
              <a:gd name="connsiteX3" fmla="*/ 0 w 1724201"/>
              <a:gd name="connsiteY3" fmla="*/ 1253737 h 1253737"/>
            </a:gdLst>
            <a:ahLst/>
            <a:cxnLst>
              <a:cxn ang="0">
                <a:pos x="connsiteX0" y="connsiteY0"/>
              </a:cxn>
              <a:cxn ang="0">
                <a:pos x="connsiteX1" y="connsiteY1"/>
              </a:cxn>
              <a:cxn ang="0">
                <a:pos x="connsiteX2" y="connsiteY2"/>
              </a:cxn>
              <a:cxn ang="0">
                <a:pos x="connsiteX3" y="connsiteY3"/>
              </a:cxn>
            </a:cxnLst>
            <a:rect l="l" t="t" r="r" b="b"/>
            <a:pathLst>
              <a:path w="1724201" h="1253737">
                <a:moveTo>
                  <a:pt x="0" y="0"/>
                </a:moveTo>
                <a:lnTo>
                  <a:pt x="1724201" y="0"/>
                </a:lnTo>
                <a:lnTo>
                  <a:pt x="1609409" y="1253737"/>
                </a:lnTo>
                <a:lnTo>
                  <a:pt x="0" y="125373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46" name="任意多边形 45"/>
          <p:cNvSpPr/>
          <p:nvPr userDrawn="1"/>
        </p:nvSpPr>
        <p:spPr>
          <a:xfrm>
            <a:off x="0" y="1376196"/>
            <a:ext cx="3112008" cy="1050059"/>
          </a:xfrm>
          <a:custGeom>
            <a:avLst/>
            <a:gdLst>
              <a:gd name="connsiteX0" fmla="*/ 0 w 1523014"/>
              <a:gd name="connsiteY0" fmla="*/ 0 h 1265404"/>
              <a:gd name="connsiteX1" fmla="*/ 1523014 w 1523014"/>
              <a:gd name="connsiteY1" fmla="*/ 0 h 1265404"/>
              <a:gd name="connsiteX2" fmla="*/ 1407154 w 1523014"/>
              <a:gd name="connsiteY2" fmla="*/ 1265404 h 1265404"/>
              <a:gd name="connsiteX3" fmla="*/ 0 w 1523014"/>
              <a:gd name="connsiteY3" fmla="*/ 1265404 h 1265404"/>
            </a:gdLst>
            <a:ahLst/>
            <a:cxnLst>
              <a:cxn ang="0">
                <a:pos x="connsiteX0" y="connsiteY0"/>
              </a:cxn>
              <a:cxn ang="0">
                <a:pos x="connsiteX1" y="connsiteY1"/>
              </a:cxn>
              <a:cxn ang="0">
                <a:pos x="connsiteX2" y="connsiteY2"/>
              </a:cxn>
              <a:cxn ang="0">
                <a:pos x="connsiteX3" y="connsiteY3"/>
              </a:cxn>
            </a:cxnLst>
            <a:rect l="l" t="t" r="r" b="b"/>
            <a:pathLst>
              <a:path w="1523014" h="1265404">
                <a:moveTo>
                  <a:pt x="0" y="0"/>
                </a:moveTo>
                <a:lnTo>
                  <a:pt x="1523014" y="0"/>
                </a:lnTo>
                <a:lnTo>
                  <a:pt x="1407154" y="1265404"/>
                </a:lnTo>
                <a:lnTo>
                  <a:pt x="0" y="1265404"/>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41" name="标题 1"/>
          <p:cNvSpPr>
            <a:spLocks noGrp="1"/>
          </p:cNvSpPr>
          <p:nvPr>
            <p:ph type="title" hasCustomPrompt="1"/>
          </p:nvPr>
        </p:nvSpPr>
        <p:spPr>
          <a:xfrm>
            <a:off x="1" y="1376196"/>
            <a:ext cx="2861352" cy="1050059"/>
          </a:xfrm>
        </p:spPr>
        <p:txBody>
          <a:bodyPr anchor="ctr">
            <a:normAutofit/>
          </a:bodyPr>
          <a:lstStyle>
            <a:lvl1pPr algn="r">
              <a:defRPr sz="4400" b="1">
                <a:solidFill>
                  <a:schemeClr val="accent3"/>
                </a:solidFill>
              </a:defRPr>
            </a:lvl1pPr>
          </a:lstStyle>
          <a:p>
            <a:r>
              <a:rPr lang="zh-CN" altLang="en-US" dirty="0"/>
              <a:t>目录</a:t>
            </a:r>
            <a:endParaRPr lang="zh-CN" altLang="en-US" dirty="0"/>
          </a:p>
        </p:txBody>
      </p:sp>
      <p:sp>
        <p:nvSpPr>
          <p:cNvPr id="7" name="灯片编号占位符 6"/>
          <p:cNvSpPr>
            <a:spLocks noGrp="1"/>
          </p:cNvSpPr>
          <p:nvPr>
            <p:ph type="sldNum" sz="quarter" idx="12"/>
          </p:nvPr>
        </p:nvSpPr>
        <p:spPr/>
        <p:txBody>
          <a:bodyPr/>
          <a:lstStyle/>
          <a:p>
            <a:fld id="{27C45CD9-0508-4D1E-923D-4DFDAA610D19}" type="slidenum">
              <a:rPr lang="zh-CN" altLang="en-US" smtClean="0"/>
            </a:fld>
            <a:endParaRPr lang="zh-CN" altLang="en-US" dirty="0"/>
          </a:p>
        </p:txBody>
      </p:sp>
      <p:sp>
        <p:nvSpPr>
          <p:cNvPr id="5" name="内容占位符 4"/>
          <p:cNvSpPr>
            <a:spLocks noGrp="1"/>
          </p:cNvSpPr>
          <p:nvPr>
            <p:ph sz="quarter" idx="13" hasCustomPrompt="1"/>
          </p:nvPr>
        </p:nvSpPr>
        <p:spPr>
          <a:xfrm>
            <a:off x="4745168" y="1487414"/>
            <a:ext cx="6605587" cy="4343400"/>
          </a:xfrm>
        </p:spPr>
        <p:txBody>
          <a:bodyPr>
            <a:normAutofit/>
          </a:bodyPr>
          <a:lstStyle>
            <a:lvl1pPr marL="571500" indent="-571500">
              <a:lnSpc>
                <a:spcPct val="120000"/>
              </a:lnSpc>
              <a:buClr>
                <a:schemeClr val="accent2"/>
              </a:buClr>
              <a:buSzPct val="75000"/>
              <a:buFont typeface="Wingdings" panose="05000000000000000000" pitchFamily="2" charset="2"/>
              <a:buChar char="n"/>
              <a:defRPr sz="4000"/>
            </a:lvl1pPr>
            <a:lvl2pPr>
              <a:defRPr sz="3200"/>
            </a:lvl2pPr>
          </a:lstStyle>
          <a:p>
            <a:pPr lvl="0"/>
            <a:r>
              <a:rPr lang="zh-CN" altLang="en-US" dirty="0"/>
              <a:t>编辑母版文本样式</a:t>
            </a:r>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幻灯片-多行">
    <p:bg>
      <p:bgPr>
        <a:solidFill>
          <a:schemeClr val="accent1"/>
        </a:solidFill>
        <a:effectLst/>
      </p:bgPr>
    </p:bg>
    <p:spTree>
      <p:nvGrpSpPr>
        <p:cNvPr id="1" name=""/>
        <p:cNvGrpSpPr/>
        <p:nvPr/>
      </p:nvGrpSpPr>
      <p:grpSpPr>
        <a:xfrm>
          <a:off x="0" y="0"/>
          <a:ext cx="0" cy="0"/>
          <a:chOff x="0" y="0"/>
          <a:chExt cx="0" cy="0"/>
        </a:xfrm>
      </p:grpSpPr>
      <p:sp>
        <p:nvSpPr>
          <p:cNvPr id="71" name="矩形 70"/>
          <p:cNvSpPr/>
          <p:nvPr userDrawn="1"/>
        </p:nvSpPr>
        <p:spPr>
          <a:xfrm>
            <a:off x="0" y="-3177"/>
            <a:ext cx="12192000" cy="6861175"/>
          </a:xfrm>
          <a:prstGeom prst="rect">
            <a:avLst/>
          </a:prstGeom>
          <a:blipFill dpi="0" rotWithShape="1">
            <a:blip r:embed="rId2">
              <a:alphaModFix amt="10000"/>
            </a:blip>
            <a:srcRect/>
            <a:stretch>
              <a:fillRect l="-69930" r="6993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任意多边形 74"/>
          <p:cNvSpPr/>
          <p:nvPr userDrawn="1"/>
        </p:nvSpPr>
        <p:spPr>
          <a:xfrm>
            <a:off x="2191895" y="-7017"/>
            <a:ext cx="9869717" cy="6865015"/>
          </a:xfrm>
          <a:custGeom>
            <a:avLst/>
            <a:gdLst>
              <a:gd name="connsiteX0" fmla="*/ 9869717 w 9869717"/>
              <a:gd name="connsiteY0" fmla="*/ 0 h 6865015"/>
              <a:gd name="connsiteX1" fmla="*/ 9869717 w 9869717"/>
              <a:gd name="connsiteY1" fmla="*/ 6865015 h 6865015"/>
              <a:gd name="connsiteX2" fmla="*/ 0 w 9869717"/>
              <a:gd name="connsiteY2" fmla="*/ 6865015 h 6865015"/>
              <a:gd name="connsiteX3" fmla="*/ 736287 w 9869717"/>
              <a:gd name="connsiteY3" fmla="*/ 3840 h 6865015"/>
            </a:gdLst>
            <a:ahLst/>
            <a:cxnLst>
              <a:cxn ang="0">
                <a:pos x="connsiteX0" y="connsiteY0"/>
              </a:cxn>
              <a:cxn ang="0">
                <a:pos x="connsiteX1" y="connsiteY1"/>
              </a:cxn>
              <a:cxn ang="0">
                <a:pos x="connsiteX2" y="connsiteY2"/>
              </a:cxn>
              <a:cxn ang="0">
                <a:pos x="connsiteX3" y="connsiteY3"/>
              </a:cxn>
            </a:cxnLst>
            <a:rect l="l" t="t" r="r" b="b"/>
            <a:pathLst>
              <a:path w="9869717" h="6865015">
                <a:moveTo>
                  <a:pt x="9869717" y="0"/>
                </a:moveTo>
                <a:lnTo>
                  <a:pt x="9869717" y="6865015"/>
                </a:lnTo>
                <a:lnTo>
                  <a:pt x="0" y="6865015"/>
                </a:lnTo>
                <a:lnTo>
                  <a:pt x="736287" y="384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任意多边形 73"/>
          <p:cNvSpPr/>
          <p:nvPr userDrawn="1"/>
        </p:nvSpPr>
        <p:spPr>
          <a:xfrm>
            <a:off x="2355910" y="-7017"/>
            <a:ext cx="9869717" cy="6865015"/>
          </a:xfrm>
          <a:custGeom>
            <a:avLst/>
            <a:gdLst>
              <a:gd name="connsiteX0" fmla="*/ 9869717 w 9869717"/>
              <a:gd name="connsiteY0" fmla="*/ 0 h 6865015"/>
              <a:gd name="connsiteX1" fmla="*/ 9869717 w 9869717"/>
              <a:gd name="connsiteY1" fmla="*/ 6865015 h 6865015"/>
              <a:gd name="connsiteX2" fmla="*/ 0 w 9869717"/>
              <a:gd name="connsiteY2" fmla="*/ 6865015 h 6865015"/>
              <a:gd name="connsiteX3" fmla="*/ 736287 w 9869717"/>
              <a:gd name="connsiteY3" fmla="*/ 3840 h 6865015"/>
            </a:gdLst>
            <a:ahLst/>
            <a:cxnLst>
              <a:cxn ang="0">
                <a:pos x="connsiteX0" y="connsiteY0"/>
              </a:cxn>
              <a:cxn ang="0">
                <a:pos x="connsiteX1" y="connsiteY1"/>
              </a:cxn>
              <a:cxn ang="0">
                <a:pos x="connsiteX2" y="connsiteY2"/>
              </a:cxn>
              <a:cxn ang="0">
                <a:pos x="connsiteX3" y="connsiteY3"/>
              </a:cxn>
            </a:cxnLst>
            <a:rect l="l" t="t" r="r" b="b"/>
            <a:pathLst>
              <a:path w="9869717" h="6865015">
                <a:moveTo>
                  <a:pt x="9869717" y="0"/>
                </a:moveTo>
                <a:lnTo>
                  <a:pt x="9869717" y="6865015"/>
                </a:lnTo>
                <a:lnTo>
                  <a:pt x="0" y="6865015"/>
                </a:lnTo>
                <a:lnTo>
                  <a:pt x="736287" y="384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任意多边形 76"/>
          <p:cNvSpPr/>
          <p:nvPr userDrawn="1"/>
        </p:nvSpPr>
        <p:spPr>
          <a:xfrm>
            <a:off x="11350755" y="6058959"/>
            <a:ext cx="874872" cy="662516"/>
          </a:xfrm>
          <a:custGeom>
            <a:avLst/>
            <a:gdLst>
              <a:gd name="connsiteX0" fmla="*/ 60660 w 874872"/>
              <a:gd name="connsiteY0" fmla="*/ 0 h 662516"/>
              <a:gd name="connsiteX1" fmla="*/ 874872 w 874872"/>
              <a:gd name="connsiteY1" fmla="*/ 0 h 662516"/>
              <a:gd name="connsiteX2" fmla="*/ 874872 w 874872"/>
              <a:gd name="connsiteY2" fmla="*/ 464985 h 662516"/>
              <a:gd name="connsiteX3" fmla="*/ 856786 w 874872"/>
              <a:gd name="connsiteY3" fmla="*/ 662516 h 662516"/>
              <a:gd name="connsiteX4" fmla="*/ 0 w 874872"/>
              <a:gd name="connsiteY4" fmla="*/ 662516 h 662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872" h="662516">
                <a:moveTo>
                  <a:pt x="60660" y="0"/>
                </a:moveTo>
                <a:lnTo>
                  <a:pt x="874872" y="0"/>
                </a:lnTo>
                <a:lnTo>
                  <a:pt x="874872" y="464985"/>
                </a:lnTo>
                <a:lnTo>
                  <a:pt x="856786" y="662516"/>
                </a:lnTo>
                <a:lnTo>
                  <a:pt x="0" y="6625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76" name="任意多边形 75"/>
          <p:cNvSpPr/>
          <p:nvPr userDrawn="1"/>
        </p:nvSpPr>
        <p:spPr>
          <a:xfrm>
            <a:off x="11463205" y="6010275"/>
            <a:ext cx="762423" cy="662516"/>
          </a:xfrm>
          <a:custGeom>
            <a:avLst/>
            <a:gdLst>
              <a:gd name="connsiteX0" fmla="*/ 60660 w 762423"/>
              <a:gd name="connsiteY0" fmla="*/ 0 h 662516"/>
              <a:gd name="connsiteX1" fmla="*/ 762423 w 762423"/>
              <a:gd name="connsiteY1" fmla="*/ 0 h 662516"/>
              <a:gd name="connsiteX2" fmla="*/ 762423 w 762423"/>
              <a:gd name="connsiteY2" fmla="*/ 662516 h 662516"/>
              <a:gd name="connsiteX3" fmla="*/ 0 w 762423"/>
              <a:gd name="connsiteY3" fmla="*/ 662516 h 662516"/>
            </a:gdLst>
            <a:ahLst/>
            <a:cxnLst>
              <a:cxn ang="0">
                <a:pos x="connsiteX0" y="connsiteY0"/>
              </a:cxn>
              <a:cxn ang="0">
                <a:pos x="connsiteX1" y="connsiteY1"/>
              </a:cxn>
              <a:cxn ang="0">
                <a:pos x="connsiteX2" y="connsiteY2"/>
              </a:cxn>
              <a:cxn ang="0">
                <a:pos x="connsiteX3" y="connsiteY3"/>
              </a:cxn>
            </a:cxnLst>
            <a:rect l="l" t="t" r="r" b="b"/>
            <a:pathLst>
              <a:path w="762423" h="662516">
                <a:moveTo>
                  <a:pt x="60660" y="0"/>
                </a:moveTo>
                <a:lnTo>
                  <a:pt x="762423" y="0"/>
                </a:lnTo>
                <a:lnTo>
                  <a:pt x="762423" y="662516"/>
                </a:lnTo>
                <a:lnTo>
                  <a:pt x="0" y="66251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72" name="任意多边形 71"/>
          <p:cNvSpPr/>
          <p:nvPr userDrawn="1"/>
        </p:nvSpPr>
        <p:spPr>
          <a:xfrm>
            <a:off x="0" y="1479303"/>
            <a:ext cx="1724201" cy="1253737"/>
          </a:xfrm>
          <a:custGeom>
            <a:avLst/>
            <a:gdLst>
              <a:gd name="connsiteX0" fmla="*/ 0 w 1724201"/>
              <a:gd name="connsiteY0" fmla="*/ 0 h 1253737"/>
              <a:gd name="connsiteX1" fmla="*/ 1724201 w 1724201"/>
              <a:gd name="connsiteY1" fmla="*/ 0 h 1253737"/>
              <a:gd name="connsiteX2" fmla="*/ 1609409 w 1724201"/>
              <a:gd name="connsiteY2" fmla="*/ 1253737 h 1253737"/>
              <a:gd name="connsiteX3" fmla="*/ 0 w 1724201"/>
              <a:gd name="connsiteY3" fmla="*/ 1253737 h 1253737"/>
            </a:gdLst>
            <a:ahLst/>
            <a:cxnLst>
              <a:cxn ang="0">
                <a:pos x="connsiteX0" y="connsiteY0"/>
              </a:cxn>
              <a:cxn ang="0">
                <a:pos x="connsiteX1" y="connsiteY1"/>
              </a:cxn>
              <a:cxn ang="0">
                <a:pos x="connsiteX2" y="connsiteY2"/>
              </a:cxn>
              <a:cxn ang="0">
                <a:pos x="connsiteX3" y="connsiteY3"/>
              </a:cxn>
            </a:cxnLst>
            <a:rect l="l" t="t" r="r" b="b"/>
            <a:pathLst>
              <a:path w="1724201" h="1253737">
                <a:moveTo>
                  <a:pt x="0" y="0"/>
                </a:moveTo>
                <a:lnTo>
                  <a:pt x="1724201" y="0"/>
                </a:lnTo>
                <a:lnTo>
                  <a:pt x="1609409" y="1253737"/>
                </a:lnTo>
                <a:lnTo>
                  <a:pt x="0" y="125373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46" name="任意多边形 45"/>
          <p:cNvSpPr/>
          <p:nvPr userDrawn="1"/>
        </p:nvSpPr>
        <p:spPr>
          <a:xfrm>
            <a:off x="0" y="1376196"/>
            <a:ext cx="1523014" cy="1265404"/>
          </a:xfrm>
          <a:custGeom>
            <a:avLst/>
            <a:gdLst>
              <a:gd name="connsiteX0" fmla="*/ 0 w 1523014"/>
              <a:gd name="connsiteY0" fmla="*/ 0 h 1265404"/>
              <a:gd name="connsiteX1" fmla="*/ 1523014 w 1523014"/>
              <a:gd name="connsiteY1" fmla="*/ 0 h 1265404"/>
              <a:gd name="connsiteX2" fmla="*/ 1407154 w 1523014"/>
              <a:gd name="connsiteY2" fmla="*/ 1265404 h 1265404"/>
              <a:gd name="connsiteX3" fmla="*/ 0 w 1523014"/>
              <a:gd name="connsiteY3" fmla="*/ 1265404 h 1265404"/>
            </a:gdLst>
            <a:ahLst/>
            <a:cxnLst>
              <a:cxn ang="0">
                <a:pos x="connsiteX0" y="connsiteY0"/>
              </a:cxn>
              <a:cxn ang="0">
                <a:pos x="connsiteX1" y="connsiteY1"/>
              </a:cxn>
              <a:cxn ang="0">
                <a:pos x="connsiteX2" y="connsiteY2"/>
              </a:cxn>
              <a:cxn ang="0">
                <a:pos x="connsiteX3" y="connsiteY3"/>
              </a:cxn>
            </a:cxnLst>
            <a:rect l="l" t="t" r="r" b="b"/>
            <a:pathLst>
              <a:path w="1523014" h="1265404">
                <a:moveTo>
                  <a:pt x="0" y="0"/>
                </a:moveTo>
                <a:lnTo>
                  <a:pt x="1523014" y="0"/>
                </a:lnTo>
                <a:lnTo>
                  <a:pt x="1407154" y="1265404"/>
                </a:lnTo>
                <a:lnTo>
                  <a:pt x="0" y="1265404"/>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41" name="标题 1"/>
          <p:cNvSpPr>
            <a:spLocks noGrp="1"/>
          </p:cNvSpPr>
          <p:nvPr>
            <p:ph type="title" hasCustomPrompt="1"/>
          </p:nvPr>
        </p:nvSpPr>
        <p:spPr>
          <a:xfrm>
            <a:off x="3426832" y="1206856"/>
            <a:ext cx="8281907" cy="1152806"/>
          </a:xfrm>
        </p:spPr>
        <p:txBody>
          <a:bodyPr anchor="b"/>
          <a:lstStyle>
            <a:lvl1pPr>
              <a:defRPr sz="6000" b="1"/>
            </a:lvl1pPr>
          </a:lstStyle>
          <a:p>
            <a:r>
              <a:rPr lang="zh-CN" altLang="en-US" dirty="0"/>
              <a:t>小节标题</a:t>
            </a:r>
            <a:endParaRPr lang="zh-CN" altLang="en-US" dirty="0"/>
          </a:p>
        </p:txBody>
      </p:sp>
      <p:sp>
        <p:nvSpPr>
          <p:cNvPr id="42" name="文本占位符 2"/>
          <p:cNvSpPr>
            <a:spLocks noGrp="1"/>
          </p:cNvSpPr>
          <p:nvPr>
            <p:ph type="body" idx="1" hasCustomPrompt="1"/>
          </p:nvPr>
        </p:nvSpPr>
        <p:spPr>
          <a:xfrm>
            <a:off x="3426832" y="2386651"/>
            <a:ext cx="8281907" cy="51377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小节副标题</a:t>
            </a:r>
            <a:endParaRPr lang="zh-CN" altLang="en-US" dirty="0"/>
          </a:p>
        </p:txBody>
      </p:sp>
      <p:sp>
        <p:nvSpPr>
          <p:cNvPr id="10" name="文本占位符 9"/>
          <p:cNvSpPr>
            <a:spLocks noGrp="1"/>
          </p:cNvSpPr>
          <p:nvPr>
            <p:ph type="body" sz="quarter" idx="13" hasCustomPrompt="1"/>
          </p:nvPr>
        </p:nvSpPr>
        <p:spPr>
          <a:xfrm>
            <a:off x="0" y="1479303"/>
            <a:ext cx="1339403" cy="1049700"/>
          </a:xfrm>
        </p:spPr>
        <p:txBody>
          <a:bodyPr anchor="ctr">
            <a:noAutofit/>
          </a:bodyPr>
          <a:lstStyle>
            <a:lvl1pPr marL="0" indent="0" algn="ctr">
              <a:buNone/>
              <a:defRPr sz="7200" b="1">
                <a:solidFill>
                  <a:schemeClr val="accent3"/>
                </a:solidFill>
                <a:latin typeface="+mj-lt"/>
              </a:defRPr>
            </a:lvl1pPr>
          </a:lstStyle>
          <a:p>
            <a:pPr lvl="0"/>
            <a:r>
              <a:rPr lang="en-US" altLang="zh-CN" dirty="0"/>
              <a:t>01</a:t>
            </a:r>
            <a:endParaRPr lang="zh-CN" altLang="en-US" dirty="0"/>
          </a:p>
        </p:txBody>
      </p:sp>
      <p:sp>
        <p:nvSpPr>
          <p:cNvPr id="7" name="灯片编号占位符 6"/>
          <p:cNvSpPr>
            <a:spLocks noGrp="1"/>
          </p:cNvSpPr>
          <p:nvPr>
            <p:ph type="sldNum" sz="quarter" idx="12"/>
          </p:nvPr>
        </p:nvSpPr>
        <p:spPr/>
        <p:txBody>
          <a:bodyPr/>
          <a:lstStyle/>
          <a:p>
            <a:fld id="{27C45CD9-0508-4D1E-923D-4DFDAA610D19}" type="slidenum">
              <a:rPr lang="zh-CN" altLang="en-US" smtClean="0"/>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6" name="任意多边形 25"/>
          <p:cNvSpPr/>
          <p:nvPr userDrawn="1"/>
        </p:nvSpPr>
        <p:spPr>
          <a:xfrm>
            <a:off x="1" y="6477000"/>
            <a:ext cx="10559881" cy="381000"/>
          </a:xfrm>
          <a:custGeom>
            <a:avLst/>
            <a:gdLst>
              <a:gd name="connsiteX0" fmla="*/ 0 w 10559881"/>
              <a:gd name="connsiteY0" fmla="*/ 0 h 381000"/>
              <a:gd name="connsiteX1" fmla="*/ 10559881 w 10559881"/>
              <a:gd name="connsiteY1" fmla="*/ 0 h 381000"/>
              <a:gd name="connsiteX2" fmla="*/ 10519784 w 10559881"/>
              <a:gd name="connsiteY2" fmla="*/ 381000 h 381000"/>
              <a:gd name="connsiteX3" fmla="*/ 0 w 10559881"/>
              <a:gd name="connsiteY3" fmla="*/ 381000 h 381000"/>
            </a:gdLst>
            <a:ahLst/>
            <a:cxnLst>
              <a:cxn ang="0">
                <a:pos x="connsiteX0" y="connsiteY0"/>
              </a:cxn>
              <a:cxn ang="0">
                <a:pos x="connsiteX1" y="connsiteY1"/>
              </a:cxn>
              <a:cxn ang="0">
                <a:pos x="connsiteX2" y="connsiteY2"/>
              </a:cxn>
              <a:cxn ang="0">
                <a:pos x="connsiteX3" y="connsiteY3"/>
              </a:cxn>
            </a:cxnLst>
            <a:rect l="l" t="t" r="r" b="b"/>
            <a:pathLst>
              <a:path w="10559881" h="381000">
                <a:moveTo>
                  <a:pt x="0" y="0"/>
                </a:moveTo>
                <a:lnTo>
                  <a:pt x="10559881" y="0"/>
                </a:lnTo>
                <a:lnTo>
                  <a:pt x="10519784" y="381000"/>
                </a:lnTo>
                <a:lnTo>
                  <a:pt x="0" y="3810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11350755" y="6058959"/>
            <a:ext cx="874872" cy="662516"/>
          </a:xfrm>
          <a:custGeom>
            <a:avLst/>
            <a:gdLst>
              <a:gd name="connsiteX0" fmla="*/ 60660 w 874872"/>
              <a:gd name="connsiteY0" fmla="*/ 0 h 662516"/>
              <a:gd name="connsiteX1" fmla="*/ 874872 w 874872"/>
              <a:gd name="connsiteY1" fmla="*/ 0 h 662516"/>
              <a:gd name="connsiteX2" fmla="*/ 874872 w 874872"/>
              <a:gd name="connsiteY2" fmla="*/ 464985 h 662516"/>
              <a:gd name="connsiteX3" fmla="*/ 856786 w 874872"/>
              <a:gd name="connsiteY3" fmla="*/ 662516 h 662516"/>
              <a:gd name="connsiteX4" fmla="*/ 0 w 874872"/>
              <a:gd name="connsiteY4" fmla="*/ 662516 h 662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872" h="662516">
                <a:moveTo>
                  <a:pt x="60660" y="0"/>
                </a:moveTo>
                <a:lnTo>
                  <a:pt x="874872" y="0"/>
                </a:lnTo>
                <a:lnTo>
                  <a:pt x="874872" y="464985"/>
                </a:lnTo>
                <a:lnTo>
                  <a:pt x="856786" y="662516"/>
                </a:lnTo>
                <a:lnTo>
                  <a:pt x="0" y="6625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8" name="任意多边形 7"/>
          <p:cNvSpPr/>
          <p:nvPr userDrawn="1"/>
        </p:nvSpPr>
        <p:spPr>
          <a:xfrm>
            <a:off x="11463205" y="6010275"/>
            <a:ext cx="762423" cy="662516"/>
          </a:xfrm>
          <a:custGeom>
            <a:avLst/>
            <a:gdLst>
              <a:gd name="connsiteX0" fmla="*/ 60660 w 762423"/>
              <a:gd name="connsiteY0" fmla="*/ 0 h 662516"/>
              <a:gd name="connsiteX1" fmla="*/ 762423 w 762423"/>
              <a:gd name="connsiteY1" fmla="*/ 0 h 662516"/>
              <a:gd name="connsiteX2" fmla="*/ 762423 w 762423"/>
              <a:gd name="connsiteY2" fmla="*/ 662516 h 662516"/>
              <a:gd name="connsiteX3" fmla="*/ 0 w 762423"/>
              <a:gd name="connsiteY3" fmla="*/ 662516 h 662516"/>
            </a:gdLst>
            <a:ahLst/>
            <a:cxnLst>
              <a:cxn ang="0">
                <a:pos x="connsiteX0" y="connsiteY0"/>
              </a:cxn>
              <a:cxn ang="0">
                <a:pos x="connsiteX1" y="connsiteY1"/>
              </a:cxn>
              <a:cxn ang="0">
                <a:pos x="connsiteX2" y="connsiteY2"/>
              </a:cxn>
              <a:cxn ang="0">
                <a:pos x="connsiteX3" y="connsiteY3"/>
              </a:cxn>
            </a:cxnLst>
            <a:rect l="l" t="t" r="r" b="b"/>
            <a:pathLst>
              <a:path w="762423" h="662516">
                <a:moveTo>
                  <a:pt x="60660" y="0"/>
                </a:moveTo>
                <a:lnTo>
                  <a:pt x="762423" y="0"/>
                </a:lnTo>
                <a:lnTo>
                  <a:pt x="762423" y="662516"/>
                </a:lnTo>
                <a:lnTo>
                  <a:pt x="0" y="66251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2" name="标题 1"/>
          <p:cNvSpPr>
            <a:spLocks noGrp="1"/>
          </p:cNvSpPr>
          <p:nvPr>
            <p:ph type="title"/>
          </p:nvPr>
        </p:nvSpPr>
        <p:spPr>
          <a:xfrm>
            <a:off x="609600" y="264459"/>
            <a:ext cx="10744200" cy="665816"/>
          </a:xfrm>
        </p:spPr>
        <p:txBody>
          <a:bodyPr>
            <a:noAutofit/>
          </a:bodyPr>
          <a:lstStyle>
            <a:lvl1pPr>
              <a:defRPr sz="3600" b="1"/>
            </a:lvl1pPr>
          </a:lstStyle>
          <a:p>
            <a:r>
              <a:rPr lang="zh-CN" altLang="en-US" dirty="0"/>
              <a:t>单击此处编辑母版标题样式</a:t>
            </a:r>
            <a:endParaRPr lang="zh-CN" altLang="en-US" dirty="0"/>
          </a:p>
        </p:txBody>
      </p:sp>
      <p:sp>
        <p:nvSpPr>
          <p:cNvPr id="3" name="内容占位符 2"/>
          <p:cNvSpPr>
            <a:spLocks noGrp="1"/>
          </p:cNvSpPr>
          <p:nvPr>
            <p:ph idx="1" hasCustomPrompt="1"/>
          </p:nvPr>
        </p:nvSpPr>
        <p:spPr>
          <a:xfrm>
            <a:off x="609599" y="1227667"/>
            <a:ext cx="10741155" cy="4698999"/>
          </a:xfrm>
        </p:spPr>
        <p:txBody>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灯片编号占位符 5"/>
          <p:cNvSpPr>
            <a:spLocks noGrp="1"/>
          </p:cNvSpPr>
          <p:nvPr>
            <p:ph type="sldNum" sz="quarter" idx="12"/>
          </p:nvPr>
        </p:nvSpPr>
        <p:spPr/>
        <p:txBody>
          <a:bodyPr/>
          <a:lstStyle/>
          <a:p>
            <a:fld id="{27C45CD9-0508-4D1E-923D-4DFDAA610D19}" type="slidenum">
              <a:rPr lang="zh-CN" altLang="en-US" smtClean="0"/>
            </a:fld>
            <a:endParaRPr lang="zh-CN" altLang="en-US"/>
          </a:p>
        </p:txBody>
      </p:sp>
      <p:sp>
        <p:nvSpPr>
          <p:cNvPr id="16" name="任意多边形 15"/>
          <p:cNvSpPr/>
          <p:nvPr userDrawn="1"/>
        </p:nvSpPr>
        <p:spPr>
          <a:xfrm>
            <a:off x="0" y="316846"/>
            <a:ext cx="366713" cy="613429"/>
          </a:xfrm>
          <a:custGeom>
            <a:avLst/>
            <a:gdLst>
              <a:gd name="connsiteX0" fmla="*/ 0 w 366713"/>
              <a:gd name="connsiteY0" fmla="*/ 0 h 613429"/>
              <a:gd name="connsiteX1" fmla="*/ 366713 w 366713"/>
              <a:gd name="connsiteY1" fmla="*/ 0 h 613429"/>
              <a:gd name="connsiteX2" fmla="*/ 315070 w 366713"/>
              <a:gd name="connsiteY2" fmla="*/ 613429 h 613429"/>
              <a:gd name="connsiteX3" fmla="*/ 0 w 366713"/>
              <a:gd name="connsiteY3" fmla="*/ 613429 h 613429"/>
            </a:gdLst>
            <a:ahLst/>
            <a:cxnLst>
              <a:cxn ang="0">
                <a:pos x="connsiteX0" y="connsiteY0"/>
              </a:cxn>
              <a:cxn ang="0">
                <a:pos x="connsiteX1" y="connsiteY1"/>
              </a:cxn>
              <a:cxn ang="0">
                <a:pos x="connsiteX2" y="connsiteY2"/>
              </a:cxn>
              <a:cxn ang="0">
                <a:pos x="connsiteX3" y="connsiteY3"/>
              </a:cxn>
            </a:cxnLst>
            <a:rect l="l" t="t" r="r" b="b"/>
            <a:pathLst>
              <a:path w="366713" h="613429">
                <a:moveTo>
                  <a:pt x="0" y="0"/>
                </a:moveTo>
                <a:lnTo>
                  <a:pt x="366713" y="0"/>
                </a:lnTo>
                <a:lnTo>
                  <a:pt x="315070" y="613429"/>
                </a:lnTo>
                <a:lnTo>
                  <a:pt x="0" y="61342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userDrawn="1"/>
        </p:nvSpPr>
        <p:spPr>
          <a:xfrm>
            <a:off x="0" y="264459"/>
            <a:ext cx="271463" cy="613429"/>
          </a:xfrm>
          <a:custGeom>
            <a:avLst/>
            <a:gdLst>
              <a:gd name="connsiteX0" fmla="*/ 0 w 271463"/>
              <a:gd name="connsiteY0" fmla="*/ 0 h 613429"/>
              <a:gd name="connsiteX1" fmla="*/ 271463 w 271463"/>
              <a:gd name="connsiteY1" fmla="*/ 0 h 613429"/>
              <a:gd name="connsiteX2" fmla="*/ 219820 w 271463"/>
              <a:gd name="connsiteY2" fmla="*/ 613429 h 613429"/>
              <a:gd name="connsiteX3" fmla="*/ 0 w 271463"/>
              <a:gd name="connsiteY3" fmla="*/ 613429 h 613429"/>
            </a:gdLst>
            <a:ahLst/>
            <a:cxnLst>
              <a:cxn ang="0">
                <a:pos x="connsiteX0" y="connsiteY0"/>
              </a:cxn>
              <a:cxn ang="0">
                <a:pos x="connsiteX1" y="connsiteY1"/>
              </a:cxn>
              <a:cxn ang="0">
                <a:pos x="connsiteX2" y="connsiteY2"/>
              </a:cxn>
              <a:cxn ang="0">
                <a:pos x="connsiteX3" y="connsiteY3"/>
              </a:cxn>
            </a:cxnLst>
            <a:rect l="l" t="t" r="r" b="b"/>
            <a:pathLst>
              <a:path w="271463" h="613429">
                <a:moveTo>
                  <a:pt x="0" y="0"/>
                </a:moveTo>
                <a:lnTo>
                  <a:pt x="271463" y="0"/>
                </a:lnTo>
                <a:lnTo>
                  <a:pt x="219820" y="613429"/>
                </a:lnTo>
                <a:lnTo>
                  <a:pt x="0" y="613429"/>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userDrawn="1"/>
        </p:nvSpPr>
        <p:spPr>
          <a:xfrm>
            <a:off x="0" y="6336063"/>
            <a:ext cx="10388896" cy="521937"/>
          </a:xfrm>
          <a:custGeom>
            <a:avLst/>
            <a:gdLst>
              <a:gd name="connsiteX0" fmla="*/ 0 w 10388896"/>
              <a:gd name="connsiteY0" fmla="*/ 0 h 521937"/>
              <a:gd name="connsiteX1" fmla="*/ 10388896 w 10388896"/>
              <a:gd name="connsiteY1" fmla="*/ 0 h 521937"/>
              <a:gd name="connsiteX2" fmla="*/ 10333967 w 10388896"/>
              <a:gd name="connsiteY2" fmla="*/ 521937 h 521937"/>
              <a:gd name="connsiteX3" fmla="*/ 0 w 10388896"/>
              <a:gd name="connsiteY3" fmla="*/ 521937 h 521937"/>
            </a:gdLst>
            <a:ahLst/>
            <a:cxnLst>
              <a:cxn ang="0">
                <a:pos x="connsiteX0" y="connsiteY0"/>
              </a:cxn>
              <a:cxn ang="0">
                <a:pos x="connsiteX1" y="connsiteY1"/>
              </a:cxn>
              <a:cxn ang="0">
                <a:pos x="connsiteX2" y="connsiteY2"/>
              </a:cxn>
              <a:cxn ang="0">
                <a:pos x="connsiteX3" y="connsiteY3"/>
              </a:cxn>
            </a:cxnLst>
            <a:rect l="l" t="t" r="r" b="b"/>
            <a:pathLst>
              <a:path w="10388896" h="521937">
                <a:moveTo>
                  <a:pt x="0" y="0"/>
                </a:moveTo>
                <a:lnTo>
                  <a:pt x="10388896" y="0"/>
                </a:lnTo>
                <a:lnTo>
                  <a:pt x="10333967" y="521937"/>
                </a:lnTo>
                <a:lnTo>
                  <a:pt x="0" y="5219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0" name="组合 49"/>
          <p:cNvGrpSpPr/>
          <p:nvPr userDrawn="1"/>
        </p:nvGrpSpPr>
        <p:grpSpPr>
          <a:xfrm>
            <a:off x="183356" y="6466052"/>
            <a:ext cx="1663478" cy="280823"/>
            <a:chOff x="8729742" y="4570696"/>
            <a:chExt cx="2830517" cy="477836"/>
          </a:xfrm>
          <a:solidFill>
            <a:schemeClr val="accent4"/>
          </a:solidFill>
        </p:grpSpPr>
        <p:sp>
          <p:nvSpPr>
            <p:cNvPr id="51" name="Freeform 34"/>
            <p:cNvSpPr>
              <a:spLocks noEditPoints="1"/>
            </p:cNvSpPr>
            <p:nvPr userDrawn="1"/>
          </p:nvSpPr>
          <p:spPr bwMode="auto">
            <a:xfrm>
              <a:off x="9304417" y="4945345"/>
              <a:ext cx="1363665"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35"/>
            <p:cNvSpPr>
              <a:spLocks noEditPoints="1"/>
            </p:cNvSpPr>
            <p:nvPr userDrawn="1"/>
          </p:nvSpPr>
          <p:spPr bwMode="auto">
            <a:xfrm>
              <a:off x="10679194" y="4943758"/>
              <a:ext cx="873127" cy="103187"/>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36"/>
            <p:cNvSpPr>
              <a:spLocks noEditPoints="1"/>
            </p:cNvSpPr>
            <p:nvPr userDrawn="1"/>
          </p:nvSpPr>
          <p:spPr bwMode="auto">
            <a:xfrm>
              <a:off x="9304417" y="4596096"/>
              <a:ext cx="2255842" cy="300036"/>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37"/>
            <p:cNvSpPr>
              <a:spLocks noEditPoints="1"/>
            </p:cNvSpPr>
            <p:nvPr userDrawn="1"/>
          </p:nvSpPr>
          <p:spPr bwMode="auto">
            <a:xfrm>
              <a:off x="8798004" y="4643720"/>
              <a:ext cx="334964" cy="325436"/>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38"/>
            <p:cNvSpPr>
              <a:spLocks noEditPoints="1"/>
            </p:cNvSpPr>
            <p:nvPr userDrawn="1"/>
          </p:nvSpPr>
          <p:spPr bwMode="auto">
            <a:xfrm>
              <a:off x="8872617" y="4775483"/>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39"/>
            <p:cNvSpPr>
              <a:spLocks noEditPoints="1"/>
            </p:cNvSpPr>
            <p:nvPr userDrawn="1"/>
          </p:nvSpPr>
          <p:spPr bwMode="auto">
            <a:xfrm>
              <a:off x="8729742" y="4570696"/>
              <a:ext cx="474664" cy="477836"/>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40"/>
            <p:cNvSpPr>
              <a:spLocks noEditPoints="1"/>
            </p:cNvSpPr>
            <p:nvPr userDrawn="1"/>
          </p:nvSpPr>
          <p:spPr bwMode="auto">
            <a:xfrm>
              <a:off x="8763079" y="4810405"/>
              <a:ext cx="407989" cy="204787"/>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41"/>
            <p:cNvSpPr/>
            <p:nvPr userDrawn="1"/>
          </p:nvSpPr>
          <p:spPr bwMode="auto">
            <a:xfrm>
              <a:off x="8913891" y="4711981"/>
              <a:ext cx="161925" cy="150812"/>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42"/>
            <p:cNvSpPr/>
            <p:nvPr userDrawn="1"/>
          </p:nvSpPr>
          <p:spPr bwMode="auto">
            <a:xfrm>
              <a:off x="8942467" y="4694517"/>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43"/>
            <p:cNvSpPr/>
            <p:nvPr userDrawn="1"/>
          </p:nvSpPr>
          <p:spPr bwMode="auto">
            <a:xfrm>
              <a:off x="8867855" y="4856442"/>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44"/>
            <p:cNvSpPr>
              <a:spLocks noEditPoints="1"/>
            </p:cNvSpPr>
            <p:nvPr userDrawn="1"/>
          </p:nvSpPr>
          <p:spPr bwMode="auto">
            <a:xfrm>
              <a:off x="8840867" y="4681823"/>
              <a:ext cx="252414" cy="257174"/>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45"/>
            <p:cNvSpPr>
              <a:spLocks noEditPoints="1"/>
            </p:cNvSpPr>
            <p:nvPr userDrawn="1"/>
          </p:nvSpPr>
          <p:spPr bwMode="auto">
            <a:xfrm>
              <a:off x="9091692" y="4667536"/>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46"/>
            <p:cNvSpPr>
              <a:spLocks noEditPoints="1"/>
            </p:cNvSpPr>
            <p:nvPr userDrawn="1"/>
          </p:nvSpPr>
          <p:spPr bwMode="auto">
            <a:xfrm>
              <a:off x="9120267" y="4715161"/>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47"/>
            <p:cNvSpPr>
              <a:spLocks noEditPoints="1"/>
            </p:cNvSpPr>
            <p:nvPr userDrawn="1"/>
          </p:nvSpPr>
          <p:spPr bwMode="auto">
            <a:xfrm>
              <a:off x="9037717" y="4621498"/>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48"/>
            <p:cNvSpPr>
              <a:spLocks noEditPoints="1"/>
            </p:cNvSpPr>
            <p:nvPr userDrawn="1"/>
          </p:nvSpPr>
          <p:spPr bwMode="auto">
            <a:xfrm>
              <a:off x="8913891" y="4588168"/>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49"/>
            <p:cNvSpPr>
              <a:spLocks noEditPoints="1"/>
            </p:cNvSpPr>
            <p:nvPr userDrawn="1"/>
          </p:nvSpPr>
          <p:spPr bwMode="auto">
            <a:xfrm>
              <a:off x="8971042" y="4589759"/>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50"/>
            <p:cNvSpPr>
              <a:spLocks noEditPoints="1"/>
            </p:cNvSpPr>
            <p:nvPr userDrawn="1"/>
          </p:nvSpPr>
          <p:spPr bwMode="auto">
            <a:xfrm>
              <a:off x="8756730" y="4715171"/>
              <a:ext cx="52389"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51"/>
            <p:cNvSpPr>
              <a:spLocks noEditPoints="1"/>
            </p:cNvSpPr>
            <p:nvPr userDrawn="1"/>
          </p:nvSpPr>
          <p:spPr bwMode="auto">
            <a:xfrm>
              <a:off x="8791655" y="4653259"/>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52"/>
            <p:cNvSpPr>
              <a:spLocks noEditPoints="1"/>
            </p:cNvSpPr>
            <p:nvPr userDrawn="1"/>
          </p:nvSpPr>
          <p:spPr bwMode="auto">
            <a:xfrm>
              <a:off x="8847216" y="4611977"/>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内容">
    <p:spTree>
      <p:nvGrpSpPr>
        <p:cNvPr id="1" name=""/>
        <p:cNvGrpSpPr/>
        <p:nvPr/>
      </p:nvGrpSpPr>
      <p:grpSpPr>
        <a:xfrm>
          <a:off x="0" y="0"/>
          <a:ext cx="0" cy="0"/>
          <a:chOff x="0" y="0"/>
          <a:chExt cx="0" cy="0"/>
        </a:xfrm>
      </p:grpSpPr>
      <p:sp>
        <p:nvSpPr>
          <p:cNvPr id="26" name="任意多边形 25"/>
          <p:cNvSpPr/>
          <p:nvPr userDrawn="1"/>
        </p:nvSpPr>
        <p:spPr>
          <a:xfrm>
            <a:off x="1" y="6477000"/>
            <a:ext cx="10559881" cy="381000"/>
          </a:xfrm>
          <a:custGeom>
            <a:avLst/>
            <a:gdLst>
              <a:gd name="connsiteX0" fmla="*/ 0 w 10559881"/>
              <a:gd name="connsiteY0" fmla="*/ 0 h 381000"/>
              <a:gd name="connsiteX1" fmla="*/ 10559881 w 10559881"/>
              <a:gd name="connsiteY1" fmla="*/ 0 h 381000"/>
              <a:gd name="connsiteX2" fmla="*/ 10519784 w 10559881"/>
              <a:gd name="connsiteY2" fmla="*/ 381000 h 381000"/>
              <a:gd name="connsiteX3" fmla="*/ 0 w 10559881"/>
              <a:gd name="connsiteY3" fmla="*/ 381000 h 381000"/>
            </a:gdLst>
            <a:ahLst/>
            <a:cxnLst>
              <a:cxn ang="0">
                <a:pos x="connsiteX0" y="connsiteY0"/>
              </a:cxn>
              <a:cxn ang="0">
                <a:pos x="connsiteX1" y="connsiteY1"/>
              </a:cxn>
              <a:cxn ang="0">
                <a:pos x="connsiteX2" y="connsiteY2"/>
              </a:cxn>
              <a:cxn ang="0">
                <a:pos x="connsiteX3" y="connsiteY3"/>
              </a:cxn>
            </a:cxnLst>
            <a:rect l="l" t="t" r="r" b="b"/>
            <a:pathLst>
              <a:path w="10559881" h="381000">
                <a:moveTo>
                  <a:pt x="0" y="0"/>
                </a:moveTo>
                <a:lnTo>
                  <a:pt x="10559881" y="0"/>
                </a:lnTo>
                <a:lnTo>
                  <a:pt x="10519784" y="381000"/>
                </a:lnTo>
                <a:lnTo>
                  <a:pt x="0" y="3810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11350755" y="6058959"/>
            <a:ext cx="874872" cy="662516"/>
          </a:xfrm>
          <a:custGeom>
            <a:avLst/>
            <a:gdLst>
              <a:gd name="connsiteX0" fmla="*/ 60660 w 874872"/>
              <a:gd name="connsiteY0" fmla="*/ 0 h 662516"/>
              <a:gd name="connsiteX1" fmla="*/ 874872 w 874872"/>
              <a:gd name="connsiteY1" fmla="*/ 0 h 662516"/>
              <a:gd name="connsiteX2" fmla="*/ 874872 w 874872"/>
              <a:gd name="connsiteY2" fmla="*/ 464985 h 662516"/>
              <a:gd name="connsiteX3" fmla="*/ 856786 w 874872"/>
              <a:gd name="connsiteY3" fmla="*/ 662516 h 662516"/>
              <a:gd name="connsiteX4" fmla="*/ 0 w 874872"/>
              <a:gd name="connsiteY4" fmla="*/ 662516 h 662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872" h="662516">
                <a:moveTo>
                  <a:pt x="60660" y="0"/>
                </a:moveTo>
                <a:lnTo>
                  <a:pt x="874872" y="0"/>
                </a:lnTo>
                <a:lnTo>
                  <a:pt x="874872" y="464985"/>
                </a:lnTo>
                <a:lnTo>
                  <a:pt x="856786" y="662516"/>
                </a:lnTo>
                <a:lnTo>
                  <a:pt x="0" y="6625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8" name="任意多边形 7"/>
          <p:cNvSpPr/>
          <p:nvPr userDrawn="1"/>
        </p:nvSpPr>
        <p:spPr>
          <a:xfrm>
            <a:off x="11463205" y="6010275"/>
            <a:ext cx="762423" cy="662516"/>
          </a:xfrm>
          <a:custGeom>
            <a:avLst/>
            <a:gdLst>
              <a:gd name="connsiteX0" fmla="*/ 60660 w 762423"/>
              <a:gd name="connsiteY0" fmla="*/ 0 h 662516"/>
              <a:gd name="connsiteX1" fmla="*/ 762423 w 762423"/>
              <a:gd name="connsiteY1" fmla="*/ 0 h 662516"/>
              <a:gd name="connsiteX2" fmla="*/ 762423 w 762423"/>
              <a:gd name="connsiteY2" fmla="*/ 662516 h 662516"/>
              <a:gd name="connsiteX3" fmla="*/ 0 w 762423"/>
              <a:gd name="connsiteY3" fmla="*/ 662516 h 662516"/>
            </a:gdLst>
            <a:ahLst/>
            <a:cxnLst>
              <a:cxn ang="0">
                <a:pos x="connsiteX0" y="connsiteY0"/>
              </a:cxn>
              <a:cxn ang="0">
                <a:pos x="connsiteX1" y="connsiteY1"/>
              </a:cxn>
              <a:cxn ang="0">
                <a:pos x="connsiteX2" y="connsiteY2"/>
              </a:cxn>
              <a:cxn ang="0">
                <a:pos x="connsiteX3" y="connsiteY3"/>
              </a:cxn>
            </a:cxnLst>
            <a:rect l="l" t="t" r="r" b="b"/>
            <a:pathLst>
              <a:path w="762423" h="662516">
                <a:moveTo>
                  <a:pt x="60660" y="0"/>
                </a:moveTo>
                <a:lnTo>
                  <a:pt x="762423" y="0"/>
                </a:lnTo>
                <a:lnTo>
                  <a:pt x="762423" y="662516"/>
                </a:lnTo>
                <a:lnTo>
                  <a:pt x="0" y="66251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3" name="内容占位符 2"/>
          <p:cNvSpPr>
            <a:spLocks noGrp="1"/>
          </p:cNvSpPr>
          <p:nvPr>
            <p:ph idx="1" hasCustomPrompt="1"/>
          </p:nvPr>
        </p:nvSpPr>
        <p:spPr>
          <a:xfrm>
            <a:off x="609599" y="635001"/>
            <a:ext cx="10741155" cy="5291666"/>
          </a:xfrm>
        </p:spPr>
        <p:txBody>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灯片编号占位符 5"/>
          <p:cNvSpPr>
            <a:spLocks noGrp="1"/>
          </p:cNvSpPr>
          <p:nvPr>
            <p:ph type="sldNum" sz="quarter" idx="12"/>
          </p:nvPr>
        </p:nvSpPr>
        <p:spPr/>
        <p:txBody>
          <a:bodyPr/>
          <a:lstStyle/>
          <a:p>
            <a:fld id="{27C45CD9-0508-4D1E-923D-4DFDAA610D19}" type="slidenum">
              <a:rPr lang="zh-CN" altLang="en-US" smtClean="0"/>
            </a:fld>
            <a:endParaRPr lang="zh-CN" altLang="en-US"/>
          </a:p>
        </p:txBody>
      </p:sp>
      <p:sp>
        <p:nvSpPr>
          <p:cNvPr id="22" name="任意多边形 21"/>
          <p:cNvSpPr/>
          <p:nvPr userDrawn="1"/>
        </p:nvSpPr>
        <p:spPr>
          <a:xfrm>
            <a:off x="0" y="6336063"/>
            <a:ext cx="10388896" cy="521937"/>
          </a:xfrm>
          <a:custGeom>
            <a:avLst/>
            <a:gdLst>
              <a:gd name="connsiteX0" fmla="*/ 0 w 10388896"/>
              <a:gd name="connsiteY0" fmla="*/ 0 h 521937"/>
              <a:gd name="connsiteX1" fmla="*/ 10388896 w 10388896"/>
              <a:gd name="connsiteY1" fmla="*/ 0 h 521937"/>
              <a:gd name="connsiteX2" fmla="*/ 10333967 w 10388896"/>
              <a:gd name="connsiteY2" fmla="*/ 521937 h 521937"/>
              <a:gd name="connsiteX3" fmla="*/ 0 w 10388896"/>
              <a:gd name="connsiteY3" fmla="*/ 521937 h 521937"/>
            </a:gdLst>
            <a:ahLst/>
            <a:cxnLst>
              <a:cxn ang="0">
                <a:pos x="connsiteX0" y="connsiteY0"/>
              </a:cxn>
              <a:cxn ang="0">
                <a:pos x="connsiteX1" y="connsiteY1"/>
              </a:cxn>
              <a:cxn ang="0">
                <a:pos x="connsiteX2" y="connsiteY2"/>
              </a:cxn>
              <a:cxn ang="0">
                <a:pos x="connsiteX3" y="connsiteY3"/>
              </a:cxn>
            </a:cxnLst>
            <a:rect l="l" t="t" r="r" b="b"/>
            <a:pathLst>
              <a:path w="10388896" h="521937">
                <a:moveTo>
                  <a:pt x="0" y="0"/>
                </a:moveTo>
                <a:lnTo>
                  <a:pt x="10388896" y="0"/>
                </a:lnTo>
                <a:lnTo>
                  <a:pt x="10333967" y="521937"/>
                </a:lnTo>
                <a:lnTo>
                  <a:pt x="0" y="5219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0" name="组合 49"/>
          <p:cNvGrpSpPr/>
          <p:nvPr userDrawn="1"/>
        </p:nvGrpSpPr>
        <p:grpSpPr>
          <a:xfrm>
            <a:off x="183356" y="6466052"/>
            <a:ext cx="1663478" cy="280823"/>
            <a:chOff x="8729742" y="4570696"/>
            <a:chExt cx="2830517" cy="477836"/>
          </a:xfrm>
          <a:solidFill>
            <a:schemeClr val="accent4"/>
          </a:solidFill>
        </p:grpSpPr>
        <p:sp>
          <p:nvSpPr>
            <p:cNvPr id="51" name="Freeform 34"/>
            <p:cNvSpPr>
              <a:spLocks noEditPoints="1"/>
            </p:cNvSpPr>
            <p:nvPr userDrawn="1"/>
          </p:nvSpPr>
          <p:spPr bwMode="auto">
            <a:xfrm>
              <a:off x="9304417" y="4945345"/>
              <a:ext cx="1363665"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35"/>
            <p:cNvSpPr>
              <a:spLocks noEditPoints="1"/>
            </p:cNvSpPr>
            <p:nvPr userDrawn="1"/>
          </p:nvSpPr>
          <p:spPr bwMode="auto">
            <a:xfrm>
              <a:off x="10679194" y="4943758"/>
              <a:ext cx="873127" cy="103187"/>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36"/>
            <p:cNvSpPr>
              <a:spLocks noEditPoints="1"/>
            </p:cNvSpPr>
            <p:nvPr userDrawn="1"/>
          </p:nvSpPr>
          <p:spPr bwMode="auto">
            <a:xfrm>
              <a:off x="9304417" y="4596096"/>
              <a:ext cx="2255842" cy="300036"/>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37"/>
            <p:cNvSpPr>
              <a:spLocks noEditPoints="1"/>
            </p:cNvSpPr>
            <p:nvPr userDrawn="1"/>
          </p:nvSpPr>
          <p:spPr bwMode="auto">
            <a:xfrm>
              <a:off x="8798004" y="4643720"/>
              <a:ext cx="334964" cy="325436"/>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38"/>
            <p:cNvSpPr>
              <a:spLocks noEditPoints="1"/>
            </p:cNvSpPr>
            <p:nvPr userDrawn="1"/>
          </p:nvSpPr>
          <p:spPr bwMode="auto">
            <a:xfrm>
              <a:off x="8872617" y="4775483"/>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39"/>
            <p:cNvSpPr>
              <a:spLocks noEditPoints="1"/>
            </p:cNvSpPr>
            <p:nvPr userDrawn="1"/>
          </p:nvSpPr>
          <p:spPr bwMode="auto">
            <a:xfrm>
              <a:off x="8729742" y="4570696"/>
              <a:ext cx="474664" cy="477836"/>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40"/>
            <p:cNvSpPr>
              <a:spLocks noEditPoints="1"/>
            </p:cNvSpPr>
            <p:nvPr userDrawn="1"/>
          </p:nvSpPr>
          <p:spPr bwMode="auto">
            <a:xfrm>
              <a:off x="8763079" y="4810405"/>
              <a:ext cx="407989" cy="204787"/>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41"/>
            <p:cNvSpPr/>
            <p:nvPr userDrawn="1"/>
          </p:nvSpPr>
          <p:spPr bwMode="auto">
            <a:xfrm>
              <a:off x="8913891" y="4711981"/>
              <a:ext cx="161925" cy="150812"/>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42"/>
            <p:cNvSpPr/>
            <p:nvPr userDrawn="1"/>
          </p:nvSpPr>
          <p:spPr bwMode="auto">
            <a:xfrm>
              <a:off x="8942467" y="4694517"/>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43"/>
            <p:cNvSpPr/>
            <p:nvPr userDrawn="1"/>
          </p:nvSpPr>
          <p:spPr bwMode="auto">
            <a:xfrm>
              <a:off x="8867855" y="4856442"/>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44"/>
            <p:cNvSpPr>
              <a:spLocks noEditPoints="1"/>
            </p:cNvSpPr>
            <p:nvPr userDrawn="1"/>
          </p:nvSpPr>
          <p:spPr bwMode="auto">
            <a:xfrm>
              <a:off x="8840867" y="4681823"/>
              <a:ext cx="252414" cy="257174"/>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45"/>
            <p:cNvSpPr>
              <a:spLocks noEditPoints="1"/>
            </p:cNvSpPr>
            <p:nvPr userDrawn="1"/>
          </p:nvSpPr>
          <p:spPr bwMode="auto">
            <a:xfrm>
              <a:off x="9091692" y="4667536"/>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46"/>
            <p:cNvSpPr>
              <a:spLocks noEditPoints="1"/>
            </p:cNvSpPr>
            <p:nvPr userDrawn="1"/>
          </p:nvSpPr>
          <p:spPr bwMode="auto">
            <a:xfrm>
              <a:off x="9120267" y="4715161"/>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47"/>
            <p:cNvSpPr>
              <a:spLocks noEditPoints="1"/>
            </p:cNvSpPr>
            <p:nvPr userDrawn="1"/>
          </p:nvSpPr>
          <p:spPr bwMode="auto">
            <a:xfrm>
              <a:off x="9037717" y="4621498"/>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48"/>
            <p:cNvSpPr>
              <a:spLocks noEditPoints="1"/>
            </p:cNvSpPr>
            <p:nvPr userDrawn="1"/>
          </p:nvSpPr>
          <p:spPr bwMode="auto">
            <a:xfrm>
              <a:off x="8913891" y="4588168"/>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49"/>
            <p:cNvSpPr>
              <a:spLocks noEditPoints="1"/>
            </p:cNvSpPr>
            <p:nvPr userDrawn="1"/>
          </p:nvSpPr>
          <p:spPr bwMode="auto">
            <a:xfrm>
              <a:off x="8971042" y="4589759"/>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50"/>
            <p:cNvSpPr>
              <a:spLocks noEditPoints="1"/>
            </p:cNvSpPr>
            <p:nvPr userDrawn="1"/>
          </p:nvSpPr>
          <p:spPr bwMode="auto">
            <a:xfrm>
              <a:off x="8756730" y="4715171"/>
              <a:ext cx="52389"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51"/>
            <p:cNvSpPr>
              <a:spLocks noEditPoints="1"/>
            </p:cNvSpPr>
            <p:nvPr userDrawn="1"/>
          </p:nvSpPr>
          <p:spPr bwMode="auto">
            <a:xfrm>
              <a:off x="8791655" y="4653259"/>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52"/>
            <p:cNvSpPr>
              <a:spLocks noEditPoints="1"/>
            </p:cNvSpPr>
            <p:nvPr userDrawn="1"/>
          </p:nvSpPr>
          <p:spPr bwMode="auto">
            <a:xfrm>
              <a:off x="8847216" y="4611977"/>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图注">
    <p:spTree>
      <p:nvGrpSpPr>
        <p:cNvPr id="1" name=""/>
        <p:cNvGrpSpPr/>
        <p:nvPr/>
      </p:nvGrpSpPr>
      <p:grpSpPr>
        <a:xfrm>
          <a:off x="0" y="0"/>
          <a:ext cx="0" cy="0"/>
          <a:chOff x="0" y="0"/>
          <a:chExt cx="0" cy="0"/>
        </a:xfrm>
      </p:grpSpPr>
      <p:sp>
        <p:nvSpPr>
          <p:cNvPr id="4" name="图片占位符 3"/>
          <p:cNvSpPr>
            <a:spLocks noGrp="1"/>
          </p:cNvSpPr>
          <p:nvPr>
            <p:ph type="pic" sz="quarter" idx="13"/>
          </p:nvPr>
        </p:nvSpPr>
        <p:spPr>
          <a:xfrm>
            <a:off x="304124" y="221381"/>
            <a:ext cx="10832305" cy="5833980"/>
          </a:xfrm>
        </p:spPr>
        <p:txBody>
          <a:bodyPr anchor="t"/>
          <a:lstStyle>
            <a:lvl1pPr algn="ctr">
              <a:defRPr/>
            </a:lvl1pPr>
          </a:lstStyle>
          <a:p>
            <a:endParaRPr lang="zh-CN" altLang="en-US" dirty="0"/>
          </a:p>
        </p:txBody>
      </p:sp>
      <p:sp>
        <p:nvSpPr>
          <p:cNvPr id="26" name="任意多边形 25"/>
          <p:cNvSpPr/>
          <p:nvPr userDrawn="1"/>
        </p:nvSpPr>
        <p:spPr>
          <a:xfrm>
            <a:off x="1" y="6477000"/>
            <a:ext cx="10559881" cy="381000"/>
          </a:xfrm>
          <a:custGeom>
            <a:avLst/>
            <a:gdLst>
              <a:gd name="connsiteX0" fmla="*/ 0 w 10559881"/>
              <a:gd name="connsiteY0" fmla="*/ 0 h 381000"/>
              <a:gd name="connsiteX1" fmla="*/ 10559881 w 10559881"/>
              <a:gd name="connsiteY1" fmla="*/ 0 h 381000"/>
              <a:gd name="connsiteX2" fmla="*/ 10519784 w 10559881"/>
              <a:gd name="connsiteY2" fmla="*/ 381000 h 381000"/>
              <a:gd name="connsiteX3" fmla="*/ 0 w 10559881"/>
              <a:gd name="connsiteY3" fmla="*/ 381000 h 381000"/>
            </a:gdLst>
            <a:ahLst/>
            <a:cxnLst>
              <a:cxn ang="0">
                <a:pos x="connsiteX0" y="connsiteY0"/>
              </a:cxn>
              <a:cxn ang="0">
                <a:pos x="connsiteX1" y="connsiteY1"/>
              </a:cxn>
              <a:cxn ang="0">
                <a:pos x="connsiteX2" y="connsiteY2"/>
              </a:cxn>
              <a:cxn ang="0">
                <a:pos x="connsiteX3" y="connsiteY3"/>
              </a:cxn>
            </a:cxnLst>
            <a:rect l="l" t="t" r="r" b="b"/>
            <a:pathLst>
              <a:path w="10559881" h="381000">
                <a:moveTo>
                  <a:pt x="0" y="0"/>
                </a:moveTo>
                <a:lnTo>
                  <a:pt x="10559881" y="0"/>
                </a:lnTo>
                <a:lnTo>
                  <a:pt x="10519784" y="381000"/>
                </a:lnTo>
                <a:lnTo>
                  <a:pt x="0" y="3810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11350755" y="6058959"/>
            <a:ext cx="874872" cy="662516"/>
          </a:xfrm>
          <a:custGeom>
            <a:avLst/>
            <a:gdLst>
              <a:gd name="connsiteX0" fmla="*/ 60660 w 874872"/>
              <a:gd name="connsiteY0" fmla="*/ 0 h 662516"/>
              <a:gd name="connsiteX1" fmla="*/ 874872 w 874872"/>
              <a:gd name="connsiteY1" fmla="*/ 0 h 662516"/>
              <a:gd name="connsiteX2" fmla="*/ 874872 w 874872"/>
              <a:gd name="connsiteY2" fmla="*/ 464985 h 662516"/>
              <a:gd name="connsiteX3" fmla="*/ 856786 w 874872"/>
              <a:gd name="connsiteY3" fmla="*/ 662516 h 662516"/>
              <a:gd name="connsiteX4" fmla="*/ 0 w 874872"/>
              <a:gd name="connsiteY4" fmla="*/ 662516 h 662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872" h="662516">
                <a:moveTo>
                  <a:pt x="60660" y="0"/>
                </a:moveTo>
                <a:lnTo>
                  <a:pt x="874872" y="0"/>
                </a:lnTo>
                <a:lnTo>
                  <a:pt x="874872" y="464985"/>
                </a:lnTo>
                <a:lnTo>
                  <a:pt x="856786" y="662516"/>
                </a:lnTo>
                <a:lnTo>
                  <a:pt x="0" y="6625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8" name="任意多边形 7"/>
          <p:cNvSpPr/>
          <p:nvPr userDrawn="1"/>
        </p:nvSpPr>
        <p:spPr>
          <a:xfrm>
            <a:off x="11463205" y="6010275"/>
            <a:ext cx="762423" cy="662516"/>
          </a:xfrm>
          <a:custGeom>
            <a:avLst/>
            <a:gdLst>
              <a:gd name="connsiteX0" fmla="*/ 60660 w 762423"/>
              <a:gd name="connsiteY0" fmla="*/ 0 h 662516"/>
              <a:gd name="connsiteX1" fmla="*/ 762423 w 762423"/>
              <a:gd name="connsiteY1" fmla="*/ 0 h 662516"/>
              <a:gd name="connsiteX2" fmla="*/ 762423 w 762423"/>
              <a:gd name="connsiteY2" fmla="*/ 662516 h 662516"/>
              <a:gd name="connsiteX3" fmla="*/ 0 w 762423"/>
              <a:gd name="connsiteY3" fmla="*/ 662516 h 662516"/>
            </a:gdLst>
            <a:ahLst/>
            <a:cxnLst>
              <a:cxn ang="0">
                <a:pos x="connsiteX0" y="connsiteY0"/>
              </a:cxn>
              <a:cxn ang="0">
                <a:pos x="connsiteX1" y="connsiteY1"/>
              </a:cxn>
              <a:cxn ang="0">
                <a:pos x="connsiteX2" y="connsiteY2"/>
              </a:cxn>
              <a:cxn ang="0">
                <a:pos x="connsiteX3" y="connsiteY3"/>
              </a:cxn>
            </a:cxnLst>
            <a:rect l="l" t="t" r="r" b="b"/>
            <a:pathLst>
              <a:path w="762423" h="662516">
                <a:moveTo>
                  <a:pt x="60660" y="0"/>
                </a:moveTo>
                <a:lnTo>
                  <a:pt x="762423" y="0"/>
                </a:lnTo>
                <a:lnTo>
                  <a:pt x="762423" y="662516"/>
                </a:lnTo>
                <a:lnTo>
                  <a:pt x="0" y="66251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6" name="灯片编号占位符 5"/>
          <p:cNvSpPr>
            <a:spLocks noGrp="1"/>
          </p:cNvSpPr>
          <p:nvPr>
            <p:ph type="sldNum" sz="quarter" idx="12"/>
          </p:nvPr>
        </p:nvSpPr>
        <p:spPr/>
        <p:txBody>
          <a:bodyPr/>
          <a:lstStyle/>
          <a:p>
            <a:fld id="{27C45CD9-0508-4D1E-923D-4DFDAA610D19}" type="slidenum">
              <a:rPr lang="zh-CN" altLang="en-US" smtClean="0"/>
            </a:fld>
            <a:endParaRPr lang="zh-CN" altLang="en-US"/>
          </a:p>
        </p:txBody>
      </p:sp>
      <p:sp>
        <p:nvSpPr>
          <p:cNvPr id="22" name="任意多边形 21"/>
          <p:cNvSpPr/>
          <p:nvPr userDrawn="1"/>
        </p:nvSpPr>
        <p:spPr>
          <a:xfrm>
            <a:off x="0" y="6336063"/>
            <a:ext cx="10388896" cy="521937"/>
          </a:xfrm>
          <a:custGeom>
            <a:avLst/>
            <a:gdLst>
              <a:gd name="connsiteX0" fmla="*/ 0 w 10388896"/>
              <a:gd name="connsiteY0" fmla="*/ 0 h 521937"/>
              <a:gd name="connsiteX1" fmla="*/ 10388896 w 10388896"/>
              <a:gd name="connsiteY1" fmla="*/ 0 h 521937"/>
              <a:gd name="connsiteX2" fmla="*/ 10333967 w 10388896"/>
              <a:gd name="connsiteY2" fmla="*/ 521937 h 521937"/>
              <a:gd name="connsiteX3" fmla="*/ 0 w 10388896"/>
              <a:gd name="connsiteY3" fmla="*/ 521937 h 521937"/>
            </a:gdLst>
            <a:ahLst/>
            <a:cxnLst>
              <a:cxn ang="0">
                <a:pos x="connsiteX0" y="connsiteY0"/>
              </a:cxn>
              <a:cxn ang="0">
                <a:pos x="connsiteX1" y="connsiteY1"/>
              </a:cxn>
              <a:cxn ang="0">
                <a:pos x="connsiteX2" y="connsiteY2"/>
              </a:cxn>
              <a:cxn ang="0">
                <a:pos x="connsiteX3" y="connsiteY3"/>
              </a:cxn>
            </a:cxnLst>
            <a:rect l="l" t="t" r="r" b="b"/>
            <a:pathLst>
              <a:path w="10388896" h="521937">
                <a:moveTo>
                  <a:pt x="0" y="0"/>
                </a:moveTo>
                <a:lnTo>
                  <a:pt x="10388896" y="0"/>
                </a:lnTo>
                <a:lnTo>
                  <a:pt x="10333967" y="521937"/>
                </a:lnTo>
                <a:lnTo>
                  <a:pt x="0" y="5219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占位符 8"/>
          <p:cNvSpPr>
            <a:spLocks noGrp="1"/>
          </p:cNvSpPr>
          <p:nvPr>
            <p:ph type="body" sz="quarter" idx="14" hasCustomPrompt="1"/>
          </p:nvPr>
        </p:nvSpPr>
        <p:spPr>
          <a:xfrm>
            <a:off x="-22652" y="385562"/>
            <a:ext cx="1984107" cy="732848"/>
          </a:xfrm>
          <a:solidFill>
            <a:schemeClr val="accent1"/>
          </a:solidFill>
          <a:effectLst>
            <a:outerShdw dist="127000" dir="2040000" algn="ctr" rotWithShape="0">
              <a:schemeClr val="accent2"/>
            </a:outerShdw>
          </a:effectLst>
        </p:spPr>
        <p:txBody>
          <a:bodyPr wrap="square" lIns="180000" tIns="180000" rIns="180000" bIns="180000">
            <a:spAutoFit/>
          </a:bodyPr>
          <a:lstStyle>
            <a:lvl1pPr marL="0" indent="0" algn="r">
              <a:lnSpc>
                <a:spcPct val="100000"/>
              </a:lnSpc>
              <a:buNone/>
              <a:defRPr sz="2400">
                <a:solidFill>
                  <a:schemeClr val="bg2"/>
                </a:solidFill>
                <a:effectLst/>
              </a:defRPr>
            </a:lvl1pPr>
          </a:lstStyle>
          <a:p>
            <a:pPr lvl="0"/>
            <a:r>
              <a:rPr lang="zh-CN" altLang="en-US" dirty="0"/>
              <a:t>图片说明</a:t>
            </a:r>
            <a:endParaRPr lang="zh-CN" altLang="en-US" dirty="0"/>
          </a:p>
        </p:txBody>
      </p:sp>
      <p:grpSp>
        <p:nvGrpSpPr>
          <p:cNvPr id="50" name="组合 49"/>
          <p:cNvGrpSpPr/>
          <p:nvPr userDrawn="1"/>
        </p:nvGrpSpPr>
        <p:grpSpPr>
          <a:xfrm>
            <a:off x="183356" y="6466052"/>
            <a:ext cx="1663478" cy="280823"/>
            <a:chOff x="8729742" y="4570696"/>
            <a:chExt cx="2830517" cy="477836"/>
          </a:xfrm>
          <a:solidFill>
            <a:schemeClr val="accent4"/>
          </a:solidFill>
        </p:grpSpPr>
        <p:sp>
          <p:nvSpPr>
            <p:cNvPr id="51" name="Freeform 34"/>
            <p:cNvSpPr>
              <a:spLocks noEditPoints="1"/>
            </p:cNvSpPr>
            <p:nvPr userDrawn="1"/>
          </p:nvSpPr>
          <p:spPr bwMode="auto">
            <a:xfrm>
              <a:off x="9304417" y="4945345"/>
              <a:ext cx="1363665"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35"/>
            <p:cNvSpPr>
              <a:spLocks noEditPoints="1"/>
            </p:cNvSpPr>
            <p:nvPr userDrawn="1"/>
          </p:nvSpPr>
          <p:spPr bwMode="auto">
            <a:xfrm>
              <a:off x="10679194" y="4943758"/>
              <a:ext cx="873127" cy="103187"/>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36"/>
            <p:cNvSpPr>
              <a:spLocks noEditPoints="1"/>
            </p:cNvSpPr>
            <p:nvPr userDrawn="1"/>
          </p:nvSpPr>
          <p:spPr bwMode="auto">
            <a:xfrm>
              <a:off x="9304417" y="4596096"/>
              <a:ext cx="2255842" cy="300036"/>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37"/>
            <p:cNvSpPr>
              <a:spLocks noEditPoints="1"/>
            </p:cNvSpPr>
            <p:nvPr userDrawn="1"/>
          </p:nvSpPr>
          <p:spPr bwMode="auto">
            <a:xfrm>
              <a:off x="8798004" y="4643720"/>
              <a:ext cx="334964" cy="325436"/>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38"/>
            <p:cNvSpPr>
              <a:spLocks noEditPoints="1"/>
            </p:cNvSpPr>
            <p:nvPr userDrawn="1"/>
          </p:nvSpPr>
          <p:spPr bwMode="auto">
            <a:xfrm>
              <a:off x="8872617" y="4775483"/>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39"/>
            <p:cNvSpPr>
              <a:spLocks noEditPoints="1"/>
            </p:cNvSpPr>
            <p:nvPr userDrawn="1"/>
          </p:nvSpPr>
          <p:spPr bwMode="auto">
            <a:xfrm>
              <a:off x="8729742" y="4570696"/>
              <a:ext cx="474664" cy="477836"/>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40"/>
            <p:cNvSpPr>
              <a:spLocks noEditPoints="1"/>
            </p:cNvSpPr>
            <p:nvPr userDrawn="1"/>
          </p:nvSpPr>
          <p:spPr bwMode="auto">
            <a:xfrm>
              <a:off x="8763079" y="4810405"/>
              <a:ext cx="407989" cy="204787"/>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41"/>
            <p:cNvSpPr/>
            <p:nvPr userDrawn="1"/>
          </p:nvSpPr>
          <p:spPr bwMode="auto">
            <a:xfrm>
              <a:off x="8913891" y="4711981"/>
              <a:ext cx="161925" cy="150812"/>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42"/>
            <p:cNvSpPr/>
            <p:nvPr userDrawn="1"/>
          </p:nvSpPr>
          <p:spPr bwMode="auto">
            <a:xfrm>
              <a:off x="8942467" y="4694517"/>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43"/>
            <p:cNvSpPr/>
            <p:nvPr userDrawn="1"/>
          </p:nvSpPr>
          <p:spPr bwMode="auto">
            <a:xfrm>
              <a:off x="8867855" y="4856442"/>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44"/>
            <p:cNvSpPr>
              <a:spLocks noEditPoints="1"/>
            </p:cNvSpPr>
            <p:nvPr userDrawn="1"/>
          </p:nvSpPr>
          <p:spPr bwMode="auto">
            <a:xfrm>
              <a:off x="8840867" y="4681823"/>
              <a:ext cx="252414" cy="257174"/>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45"/>
            <p:cNvSpPr>
              <a:spLocks noEditPoints="1"/>
            </p:cNvSpPr>
            <p:nvPr userDrawn="1"/>
          </p:nvSpPr>
          <p:spPr bwMode="auto">
            <a:xfrm>
              <a:off x="9091692" y="4667536"/>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46"/>
            <p:cNvSpPr>
              <a:spLocks noEditPoints="1"/>
            </p:cNvSpPr>
            <p:nvPr userDrawn="1"/>
          </p:nvSpPr>
          <p:spPr bwMode="auto">
            <a:xfrm>
              <a:off x="9120267" y="4715161"/>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47"/>
            <p:cNvSpPr>
              <a:spLocks noEditPoints="1"/>
            </p:cNvSpPr>
            <p:nvPr userDrawn="1"/>
          </p:nvSpPr>
          <p:spPr bwMode="auto">
            <a:xfrm>
              <a:off x="9037717" y="4621498"/>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48"/>
            <p:cNvSpPr>
              <a:spLocks noEditPoints="1"/>
            </p:cNvSpPr>
            <p:nvPr userDrawn="1"/>
          </p:nvSpPr>
          <p:spPr bwMode="auto">
            <a:xfrm>
              <a:off x="8913891" y="4588168"/>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49"/>
            <p:cNvSpPr>
              <a:spLocks noEditPoints="1"/>
            </p:cNvSpPr>
            <p:nvPr userDrawn="1"/>
          </p:nvSpPr>
          <p:spPr bwMode="auto">
            <a:xfrm>
              <a:off x="8971042" y="4589759"/>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50"/>
            <p:cNvSpPr>
              <a:spLocks noEditPoints="1"/>
            </p:cNvSpPr>
            <p:nvPr userDrawn="1"/>
          </p:nvSpPr>
          <p:spPr bwMode="auto">
            <a:xfrm>
              <a:off x="8756730" y="4715171"/>
              <a:ext cx="52389"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51"/>
            <p:cNvSpPr>
              <a:spLocks noEditPoints="1"/>
            </p:cNvSpPr>
            <p:nvPr userDrawn="1"/>
          </p:nvSpPr>
          <p:spPr bwMode="auto">
            <a:xfrm>
              <a:off x="8791655" y="4653259"/>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52"/>
            <p:cNvSpPr>
              <a:spLocks noEditPoints="1"/>
            </p:cNvSpPr>
            <p:nvPr userDrawn="1"/>
          </p:nvSpPr>
          <p:spPr bwMode="auto">
            <a:xfrm>
              <a:off x="8847216" y="4611977"/>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空白-深色">
    <p:bg>
      <p:bgPr>
        <a:solidFill>
          <a:schemeClr val="accent1"/>
        </a:solidFill>
        <a:effectLst/>
      </p:bgPr>
    </p:bg>
    <p:spTree>
      <p:nvGrpSpPr>
        <p:cNvPr id="1" name=""/>
        <p:cNvGrpSpPr/>
        <p:nvPr/>
      </p:nvGrpSpPr>
      <p:grpSpPr>
        <a:xfrm>
          <a:off x="0" y="0"/>
          <a:ext cx="0" cy="0"/>
          <a:chOff x="0" y="0"/>
          <a:chExt cx="0" cy="0"/>
        </a:xfrm>
      </p:grpSpPr>
      <p:sp>
        <p:nvSpPr>
          <p:cNvPr id="2" name="矩形 1"/>
          <p:cNvSpPr/>
          <p:nvPr userDrawn="1"/>
        </p:nvSpPr>
        <p:spPr>
          <a:xfrm>
            <a:off x="0" y="-3175"/>
            <a:ext cx="12192000" cy="6861175"/>
          </a:xfrm>
          <a:prstGeom prst="rect">
            <a:avLst/>
          </a:prstGeom>
          <a:blipFill dpi="0" rotWithShape="1">
            <a:blip r:embed="rId2">
              <a:alphaModFix amt="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idx="1" hasCustomPrompt="1"/>
          </p:nvPr>
        </p:nvSpPr>
        <p:spPr>
          <a:xfrm>
            <a:off x="725422" y="781579"/>
            <a:ext cx="10741155" cy="529166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灯片编号占位符 5"/>
          <p:cNvSpPr>
            <a:spLocks noGrp="1"/>
          </p:cNvSpPr>
          <p:nvPr>
            <p:ph type="sldNum" sz="quarter" idx="4"/>
          </p:nvPr>
        </p:nvSpPr>
        <p:spPr>
          <a:xfrm>
            <a:off x="11573932" y="6055360"/>
            <a:ext cx="546947" cy="548639"/>
          </a:xfrm>
          <a:prstGeom prst="rect">
            <a:avLst/>
          </a:prstGeom>
        </p:spPr>
        <p:txBody>
          <a:bodyPr vert="horz" lIns="91440" tIns="45720" rIns="91440" bIns="45720" rtlCol="0" anchor="ctr"/>
          <a:lstStyle>
            <a:lvl1pPr algn="ctr">
              <a:defRPr sz="2800" b="1">
                <a:solidFill>
                  <a:schemeClr val="accent3"/>
                </a:solidFill>
                <a:latin typeface="+mn-lt"/>
              </a:defRPr>
            </a:lvl1pPr>
          </a:lstStyle>
          <a:p>
            <a:fld id="{27C45CD9-0508-4D1E-923D-4DFDAA610D19}"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image" Target="../media/image3.png"/><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6" Type="http://schemas.openxmlformats.org/officeDocument/2006/relationships/slideLayout" Target="../slideLayouts/slideLayout5.xml"/><Relationship Id="rId25" Type="http://schemas.openxmlformats.org/officeDocument/2006/relationships/tags" Target="../tags/tag20.xml"/><Relationship Id="rId24" Type="http://schemas.openxmlformats.org/officeDocument/2006/relationships/tags" Target="../tags/tag19.xml"/><Relationship Id="rId23" Type="http://schemas.openxmlformats.org/officeDocument/2006/relationships/tags" Target="../tags/tag18.xml"/><Relationship Id="rId22" Type="http://schemas.openxmlformats.org/officeDocument/2006/relationships/tags" Target="../tags/tag17.xml"/><Relationship Id="rId21" Type="http://schemas.openxmlformats.org/officeDocument/2006/relationships/tags" Target="../tags/tag16.xml"/><Relationship Id="rId20" Type="http://schemas.openxmlformats.org/officeDocument/2006/relationships/tags" Target="../tags/tag15.xml"/><Relationship Id="rId2" Type="http://schemas.openxmlformats.org/officeDocument/2006/relationships/image" Target="../media/image2.jpeg"/><Relationship Id="rId19" Type="http://schemas.openxmlformats.org/officeDocument/2006/relationships/tags" Target="../tags/tag14.xml"/><Relationship Id="rId18" Type="http://schemas.openxmlformats.org/officeDocument/2006/relationships/image" Target="../media/image6.png"/><Relationship Id="rId17" Type="http://schemas.openxmlformats.org/officeDocument/2006/relationships/tags" Target="../tags/tag13.xml"/><Relationship Id="rId16" Type="http://schemas.openxmlformats.org/officeDocument/2006/relationships/tags" Target="../tags/tag12.xml"/><Relationship Id="rId15" Type="http://schemas.openxmlformats.org/officeDocument/2006/relationships/tags" Target="../tags/tag11.xml"/><Relationship Id="rId14" Type="http://schemas.openxmlformats.org/officeDocument/2006/relationships/image" Target="../media/image5.png"/><Relationship Id="rId13" Type="http://schemas.openxmlformats.org/officeDocument/2006/relationships/tags" Target="../tags/tag10.xml"/><Relationship Id="rId12" Type="http://schemas.openxmlformats.org/officeDocument/2006/relationships/tags" Target="../tags/tag9.xml"/><Relationship Id="rId11" Type="http://schemas.openxmlformats.org/officeDocument/2006/relationships/tags" Target="../tags/tag8.xml"/><Relationship Id="rId10" Type="http://schemas.openxmlformats.org/officeDocument/2006/relationships/image" Target="../media/image4.png"/><Relationship Id="rId1" Type="http://schemas.openxmlformats.org/officeDocument/2006/relationships/tags" Target="../tags/tag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7.png"/><Relationship Id="rId1" Type="http://schemas.openxmlformats.org/officeDocument/2006/relationships/tags" Target="../tags/tag21.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8.png"/><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2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0" y="1649689"/>
            <a:ext cx="12192000" cy="2580362"/>
          </a:xfrm>
        </p:spPr>
        <p:txBody>
          <a:bodyPr>
            <a:noAutofit/>
          </a:bodyPr>
          <a:lstStyle/>
          <a:p>
            <a:pPr algn="ctr"/>
            <a:endParaRPr lang="en-US" altLang="zh-CN" sz="3600" dirty="0"/>
          </a:p>
          <a:p>
            <a:pPr algn="ctr"/>
            <a:r>
              <a:rPr lang="zh-CN" altLang="en-US" sz="6000" dirty="0"/>
              <a:t>网络空间安全导论</a:t>
            </a:r>
            <a:endParaRPr lang="zh-CN" altLang="en-US" sz="6000" dirty="0"/>
          </a:p>
          <a:p>
            <a:pPr algn="ctr"/>
            <a:r>
              <a:rPr lang="zh-CN" altLang="en-US" sz="6000" dirty="0"/>
              <a:t>习题课</a:t>
            </a:r>
            <a:endParaRPr lang="en-US" altLang="zh-CN" sz="6000" dirty="0"/>
          </a:p>
          <a:p>
            <a:pPr algn="ctr"/>
            <a:endParaRPr lang="en-US" altLang="zh-CN" sz="3600" dirty="0"/>
          </a:p>
          <a:p>
            <a:pPr algn="ctr"/>
            <a:endParaRPr lang="en-US" altLang="zh-CN" sz="3600" dirty="0"/>
          </a:p>
        </p:txBody>
      </p:sp>
      <p:sp>
        <p:nvSpPr>
          <p:cNvPr id="5" name="文本占位符 4"/>
          <p:cNvSpPr>
            <a:spLocks noGrp="1"/>
          </p:cNvSpPr>
          <p:nvPr>
            <p:ph type="body" sz="quarter" idx="13"/>
          </p:nvPr>
        </p:nvSpPr>
        <p:spPr>
          <a:xfrm>
            <a:off x="1264786" y="5144937"/>
            <a:ext cx="9895840" cy="502920"/>
          </a:xfrm>
        </p:spPr>
        <p:txBody>
          <a:bodyPr>
            <a:noAutofit/>
          </a:bodyPr>
          <a:lstStyle/>
          <a:p>
            <a:pPr marL="0" indent="0" algn="ctr">
              <a:buNone/>
            </a:pPr>
            <a:r>
              <a:rPr lang="en-US" altLang="zh-CN" sz="3600" dirty="0">
                <a:latin typeface="Times New Roman" panose="02020603050405020304" pitchFamily="18" charset="0"/>
                <a:cs typeface="Times New Roman" panose="02020603050405020304" pitchFamily="18" charset="0"/>
              </a:rPr>
              <a:t>2025.01.07</a:t>
            </a:r>
            <a:endParaRPr lang="en-US" altLang="zh-CN" sz="3600" dirty="0">
              <a:latin typeface="Times New Roman" panose="02020603050405020304" pitchFamily="18" charset="0"/>
              <a:cs typeface="Times New Roman" panose="02020603050405020304" pitchFamily="18" charset="0"/>
            </a:endParaRPr>
          </a:p>
        </p:txBody>
      </p:sp>
      <p:sp>
        <p:nvSpPr>
          <p:cNvPr id="64" name="文本占位符 5"/>
          <p:cNvSpPr txBox="1"/>
          <p:nvPr/>
        </p:nvSpPr>
        <p:spPr>
          <a:xfrm>
            <a:off x="-180474" y="914372"/>
            <a:ext cx="12192000" cy="50323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altLang="zh-CN" sz="3200" dirty="0"/>
          </a:p>
        </p:txBody>
      </p:sp>
    </p:spTree>
  </p:cSld>
  <p:clrMapOvr>
    <a:masterClrMapping/>
  </p:clrMapOvr>
  <mc:AlternateContent xmlns:mc="http://schemas.openxmlformats.org/markup-compatibility/2006">
    <mc:Choice xmlns:p14="http://schemas.microsoft.com/office/powerpoint/2010/main" Requires="p14">
      <p:transition spd="slow" p14:dur="2000" advTm="3674"/>
    </mc:Choice>
    <mc:Fallback>
      <p:transition spd="slow" advTm="367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第三次</a:t>
            </a:r>
            <a:r>
              <a:rPr lang="zh-CN" altLang="en-US"/>
              <a:t>作业</a:t>
            </a:r>
            <a:endParaRPr lang="zh-CN" altLang="en-US"/>
          </a:p>
        </p:txBody>
      </p:sp>
      <p:sp>
        <p:nvSpPr>
          <p:cNvPr id="3" name="内容占位符 2"/>
          <p:cNvSpPr>
            <a:spLocks noGrp="1"/>
          </p:cNvSpPr>
          <p:nvPr>
            <p:ph idx="1"/>
          </p:nvPr>
        </p:nvSpPr>
        <p:spPr/>
        <p:txBody>
          <a:bodyPr>
            <a:normAutofit/>
          </a:bodyPr>
          <a:p>
            <a:r>
              <a:rPr lang="en-US" altLang="zh-CN" sz="3200"/>
              <a:t>24.</a:t>
            </a:r>
            <a:r>
              <a:rPr lang="zh-CN" altLang="en-US" sz="3200"/>
              <a:t>请分析说明跨站脚本</a:t>
            </a:r>
            <a:r>
              <a:rPr lang="en-US" altLang="zh-CN" sz="3200"/>
              <a:t>(XSS)</a:t>
            </a:r>
            <a:r>
              <a:rPr lang="zh-CN" altLang="en-US" sz="3200"/>
              <a:t>攻击威胁会给</a:t>
            </a:r>
            <a:r>
              <a:rPr lang="en-US" altLang="zh-CN" sz="3200"/>
              <a:t>Web</a:t>
            </a:r>
            <a:r>
              <a:rPr lang="zh-CN" altLang="en-US" sz="3200"/>
              <a:t>应用系统带来什么样的安全风险</a:t>
            </a:r>
            <a:r>
              <a:rPr lang="zh-CN" altLang="en-US"/>
              <a:t>。</a:t>
            </a:r>
            <a:endParaRPr lang="zh-CN" altLang="en-US"/>
          </a:p>
          <a:p>
            <a:r>
              <a:rPr lang="en-US" altLang="zh-CN"/>
              <a:t>Web</a:t>
            </a:r>
            <a:r>
              <a:rPr lang="zh-CN" altLang="en-US"/>
              <a:t>应用与用户的交互通过输入输出功能实现，用户通过输入向应用系统发服务请求，应用系统以输出的形式给用户提供响应结果。</a:t>
            </a:r>
            <a:endParaRPr lang="zh-CN" altLang="en-US"/>
          </a:p>
          <a:p>
            <a:r>
              <a:rPr lang="zh-CN" altLang="en-US"/>
              <a:t>在</a:t>
            </a:r>
            <a:r>
              <a:rPr lang="en-US" altLang="zh-CN"/>
              <a:t>XSS</a:t>
            </a:r>
            <a:r>
              <a:rPr lang="zh-CN" altLang="en-US"/>
              <a:t>攻击中，攻击者想办法把恶意脚本藏在</a:t>
            </a:r>
            <a:r>
              <a:rPr lang="en-US" altLang="zh-CN"/>
              <a:t> Web</a:t>
            </a:r>
            <a:r>
              <a:rPr lang="zh-CN" altLang="en-US"/>
              <a:t>应用的输入和输出之中，实现攻击目的。</a:t>
            </a:r>
            <a:endParaRPr lang="zh-CN" altLang="en-US"/>
          </a:p>
          <a:p>
            <a:r>
              <a:rPr lang="zh-CN" altLang="en-US"/>
              <a:t>假设用户</a:t>
            </a:r>
            <a:r>
              <a:rPr lang="en-US" altLang="zh-CN"/>
              <a:t>A</a:t>
            </a:r>
            <a:r>
              <a:rPr lang="zh-CN" altLang="en-US"/>
              <a:t>和</a:t>
            </a:r>
            <a:r>
              <a:rPr lang="en-US" altLang="zh-CN"/>
              <a:t>B</a:t>
            </a:r>
            <a:r>
              <a:rPr lang="zh-CN" altLang="en-US"/>
              <a:t>都使用浏览器访问网站</a:t>
            </a:r>
            <a:r>
              <a:rPr lang="en-US" altLang="zh-CN"/>
              <a:t> W</a:t>
            </a:r>
            <a:r>
              <a:rPr lang="zh-CN" altLang="en-US"/>
              <a:t>提供的</a:t>
            </a:r>
            <a:r>
              <a:rPr lang="en-US" altLang="zh-CN"/>
              <a:t>Web</a:t>
            </a:r>
            <a:r>
              <a:rPr lang="zh-CN" altLang="en-US"/>
              <a:t>应用系统，</a:t>
            </a:r>
            <a:r>
              <a:rPr lang="en-US" altLang="zh-CN"/>
              <a:t>XSS</a:t>
            </a:r>
            <a:r>
              <a:rPr lang="zh-CN" altLang="en-US"/>
              <a:t>攻击的意思是：</a:t>
            </a:r>
            <a:r>
              <a:rPr lang="en-US" altLang="zh-CN"/>
              <a:t>A</a:t>
            </a:r>
            <a:r>
              <a:rPr lang="zh-CN" altLang="en-US"/>
              <a:t>想攻击</a:t>
            </a:r>
            <a:r>
              <a:rPr lang="en-US" altLang="zh-CN"/>
              <a:t>B,A</a:t>
            </a:r>
            <a:r>
              <a:rPr lang="zh-CN" altLang="en-US"/>
              <a:t>把实现攻击意图的恶意脚本藏在发给</a:t>
            </a:r>
            <a:r>
              <a:rPr lang="en-US" altLang="zh-CN"/>
              <a:t>W</a:t>
            </a:r>
            <a:r>
              <a:rPr lang="zh-CN" altLang="en-US"/>
              <a:t>应用系统的输入中，使</a:t>
            </a:r>
            <a:r>
              <a:rPr lang="en-US" altLang="zh-CN"/>
              <a:t>W</a:t>
            </a:r>
            <a:r>
              <a:rPr lang="zh-CN" altLang="en-US"/>
              <a:t>在不知不觉中把恶意脚本输出给</a:t>
            </a:r>
            <a:r>
              <a:rPr lang="en-US" altLang="zh-CN"/>
              <a:t> B,B</a:t>
            </a:r>
            <a:r>
              <a:rPr lang="zh-CN" altLang="en-US"/>
              <a:t>的浏览器执行该恶意脚本，无意中帮助</a:t>
            </a:r>
            <a:r>
              <a:rPr lang="en-US" altLang="zh-CN"/>
              <a:t>A</a:t>
            </a:r>
            <a:r>
              <a:rPr lang="zh-CN" altLang="en-US"/>
              <a:t>实现了攻击</a:t>
            </a:r>
            <a:r>
              <a:rPr lang="en-US" altLang="zh-CN"/>
              <a:t>B</a:t>
            </a:r>
            <a:r>
              <a:rPr lang="zh-CN" altLang="en-US"/>
              <a:t>的目的。</a:t>
            </a:r>
            <a:endParaRPr lang="zh-CN" altLang="en-US"/>
          </a:p>
        </p:txBody>
      </p:sp>
      <p:sp>
        <p:nvSpPr>
          <p:cNvPr id="4" name="灯片编号占位符 3"/>
          <p:cNvSpPr>
            <a:spLocks noGrp="1"/>
          </p:cNvSpPr>
          <p:nvPr>
            <p:ph type="sldNum" sz="quarter" idx="12"/>
          </p:nvPr>
        </p:nvSpPr>
        <p:spPr/>
        <p:txBody>
          <a:bodyPr/>
          <a:p>
            <a:fld id="{27C45CD9-0508-4D1E-923D-4DFDAA610D19}" type="slidenum">
              <a:rPr lang="zh-CN" altLang="en-US" smtClean="0"/>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第三次</a:t>
            </a:r>
            <a:r>
              <a:rPr lang="zh-CN" altLang="en-US"/>
              <a:t>作业</a:t>
            </a:r>
            <a:endParaRPr lang="zh-CN" altLang="en-US"/>
          </a:p>
        </p:txBody>
      </p:sp>
      <p:sp>
        <p:nvSpPr>
          <p:cNvPr id="3" name="内容占位符 2"/>
          <p:cNvSpPr>
            <a:spLocks noGrp="1"/>
          </p:cNvSpPr>
          <p:nvPr>
            <p:ph idx="1"/>
          </p:nvPr>
        </p:nvSpPr>
        <p:spPr/>
        <p:txBody>
          <a:bodyPr>
            <a:normAutofit/>
          </a:bodyPr>
          <a:p>
            <a:pPr marL="0" indent="0">
              <a:buNone/>
            </a:pPr>
            <a:r>
              <a:rPr lang="en-US" altLang="zh-CN" sz="3200"/>
              <a:t>26. </a:t>
            </a:r>
            <a:r>
              <a:rPr lang="zh-CN" altLang="en-US" sz="3200"/>
              <a:t>请说出自然生态系统和互联网生态系统的组成部分分别有哪些</a:t>
            </a:r>
            <a:r>
              <a:rPr lang="en-US" altLang="zh-CN" sz="3200"/>
              <a:t>,</a:t>
            </a:r>
            <a:r>
              <a:rPr lang="zh-CN" altLang="en-US" sz="3200"/>
              <a:t>并说说如何通过观察前者的相互作用分析后者的相互作用。</a:t>
            </a:r>
            <a:endParaRPr lang="zh-CN" altLang="en-US" sz="3200"/>
          </a:p>
          <a:p>
            <a:r>
              <a:rPr lang="zh-CN" altLang="en-US"/>
              <a:t>生态系统的组成部分包括无机物、有机物、环境、生产者、吞噬生物和腐生生物。</a:t>
            </a:r>
            <a:endParaRPr lang="zh-CN" altLang="en-US"/>
          </a:p>
          <a:p>
            <a:r>
              <a:rPr lang="zh-CN" altLang="en-US"/>
              <a:t>互联网生态系统的组成部分划分为</a:t>
            </a:r>
            <a:r>
              <a:rPr lang="en-US" altLang="zh-CN"/>
              <a:t>6</a:t>
            </a:r>
            <a:r>
              <a:rPr lang="zh-CN" altLang="en-US"/>
              <a:t>类，分别是：</a:t>
            </a:r>
            <a:endParaRPr lang="zh-CN" altLang="en-US"/>
          </a:p>
          <a:p>
            <a:pPr marL="0" indent="0">
              <a:buNone/>
            </a:pPr>
            <a:r>
              <a:rPr lang="en-US" altLang="en-US"/>
              <a:t>①</a:t>
            </a:r>
            <a:r>
              <a:rPr lang="zh-CN" altLang="en-US"/>
              <a:t>域名和地址分配②开放标准开发</a:t>
            </a:r>
            <a:r>
              <a:rPr lang="en-US" altLang="en-US"/>
              <a:t>③</a:t>
            </a:r>
            <a:r>
              <a:rPr lang="zh-CN" altLang="en-US"/>
              <a:t>全球共享服务和运营。</a:t>
            </a:r>
            <a:endParaRPr lang="zh-CN" altLang="en-US"/>
          </a:p>
          <a:p>
            <a:pPr marL="0" indent="0">
              <a:buNone/>
            </a:pPr>
            <a:r>
              <a:rPr lang="en-US" altLang="en-US"/>
              <a:t>④</a:t>
            </a:r>
            <a:r>
              <a:rPr lang="zh-CN" altLang="en-US"/>
              <a:t>用户</a:t>
            </a:r>
            <a:r>
              <a:rPr lang="en-US" altLang="en-US"/>
              <a:t>⑤</a:t>
            </a:r>
            <a:r>
              <a:rPr lang="zh-CN" altLang="en-US"/>
              <a:t>教育与能力建设</a:t>
            </a:r>
            <a:r>
              <a:rPr lang="en-US" altLang="en-US"/>
              <a:t>⑥</a:t>
            </a:r>
            <a:r>
              <a:rPr lang="zh-CN" altLang="en-US"/>
              <a:t>地方、地区、国家和全球政策制定。</a:t>
            </a:r>
            <a:endParaRPr lang="zh-CN" altLang="en-US"/>
          </a:p>
        </p:txBody>
      </p:sp>
      <p:sp>
        <p:nvSpPr>
          <p:cNvPr id="4" name="灯片编号占位符 3"/>
          <p:cNvSpPr>
            <a:spLocks noGrp="1"/>
          </p:cNvSpPr>
          <p:nvPr>
            <p:ph type="sldNum" sz="quarter" idx="12"/>
          </p:nvPr>
        </p:nvSpPr>
        <p:spPr/>
        <p:txBody>
          <a:bodyPr/>
          <a:p>
            <a:fld id="{27C45CD9-0508-4D1E-923D-4DFDAA610D19}" type="slidenum">
              <a:rPr lang="zh-CN" altLang="en-US" smtClean="0"/>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第三次作业</a:t>
            </a:r>
            <a:endParaRPr lang="zh-CN" altLang="en-US"/>
          </a:p>
        </p:txBody>
      </p:sp>
      <p:sp>
        <p:nvSpPr>
          <p:cNvPr id="3" name="内容占位符 2"/>
          <p:cNvSpPr>
            <a:spLocks noGrp="1"/>
          </p:cNvSpPr>
          <p:nvPr>
            <p:ph idx="1"/>
          </p:nvPr>
        </p:nvSpPr>
        <p:spPr/>
        <p:txBody>
          <a:bodyPr/>
          <a:p>
            <a:pPr fontAlgn="auto">
              <a:lnSpc>
                <a:spcPct val="110000"/>
              </a:lnSpc>
            </a:pPr>
            <a:r>
              <a:rPr lang="zh-CN" altLang="en-US"/>
              <a:t>自然界生态系统的思想表明，生态系统的组成部分</a:t>
            </a:r>
            <a:r>
              <a:rPr lang="zh-CN" altLang="en-US">
                <a:solidFill>
                  <a:srgbClr val="FF0000"/>
                </a:solidFill>
              </a:rPr>
              <a:t>相互作用</a:t>
            </a:r>
            <a:r>
              <a:rPr lang="zh-CN" altLang="en-US"/>
              <a:t>形成统一整体，组成部分间的</a:t>
            </a:r>
            <a:r>
              <a:rPr lang="zh-CN" altLang="en-US">
                <a:solidFill>
                  <a:srgbClr val="FF0000"/>
                </a:solidFill>
              </a:rPr>
              <a:t>反馈控制作用</a:t>
            </a:r>
            <a:r>
              <a:rPr lang="zh-CN" altLang="en-US"/>
              <a:t>维持系统的动态平衡。该思想在网络空间同样适用，它喻示着考虑系统安全问题要注意</a:t>
            </a:r>
            <a:r>
              <a:rPr lang="zh-CN" altLang="en-US">
                <a:solidFill>
                  <a:srgbClr val="FF0000"/>
                </a:solidFill>
              </a:rPr>
              <a:t>相互作用和反馈控制</a:t>
            </a:r>
            <a:r>
              <a:rPr lang="zh-CN" altLang="en-US"/>
              <a:t>。</a:t>
            </a:r>
            <a:endParaRPr lang="zh-CN" altLang="en-US"/>
          </a:p>
          <a:p>
            <a:pPr fontAlgn="auto">
              <a:lnSpc>
                <a:spcPct val="110000"/>
              </a:lnSpc>
            </a:pPr>
            <a:r>
              <a:rPr lang="zh-CN" altLang="en-US"/>
              <a:t>在网络空间中从生态系统的角度应对系统安全问题，一方面要把系统的概念从传统的意义上拓展到生态系统的范围，重新认识安全威胁，构建相应的安全模型；另一方面要有新的支撑技术，在自动化、互操作性和身份认证等重要关键技术方面有新的突破。</a:t>
            </a:r>
            <a:endParaRPr lang="zh-CN" altLang="en-US"/>
          </a:p>
        </p:txBody>
      </p:sp>
      <p:sp>
        <p:nvSpPr>
          <p:cNvPr id="4" name="灯片编号占位符 3"/>
          <p:cNvSpPr>
            <a:spLocks noGrp="1"/>
          </p:cNvSpPr>
          <p:nvPr>
            <p:ph type="sldNum" sz="quarter" idx="12"/>
          </p:nvPr>
        </p:nvSpPr>
        <p:spPr/>
        <p:txBody>
          <a:bodyPr/>
          <a:p>
            <a:fld id="{27C45CD9-0508-4D1E-923D-4DFDAA610D19}" type="slidenum">
              <a:rPr lang="zh-CN" altLang="en-US" smtClean="0"/>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zh-CN" altLang="en-US" dirty="0"/>
              <a:t>四次作业</a:t>
            </a:r>
            <a:endParaRPr lang="zh-CN" altLang="en-US" dirty="0"/>
          </a:p>
        </p:txBody>
      </p:sp>
      <p:sp>
        <p:nvSpPr>
          <p:cNvPr id="4" name="灯片编号占位符 3"/>
          <p:cNvSpPr>
            <a:spLocks noGrp="1"/>
          </p:cNvSpPr>
          <p:nvPr>
            <p:ph type="sldNum" sz="quarter" idx="12"/>
          </p:nvPr>
        </p:nvSpPr>
        <p:spPr/>
        <p:txBody>
          <a:bodyPr/>
          <a:lstStyle/>
          <a:p>
            <a:fld id="{27C45CD9-0508-4D1E-923D-4DFDAA610D19}" type="slidenum">
              <a:rPr lang="zh-CN" altLang="en-US" smtClean="0"/>
            </a:fld>
            <a:endParaRPr lang="zh-CN" altLang="en-US"/>
          </a:p>
        </p:txBody>
      </p:sp>
      <p:sp>
        <p:nvSpPr>
          <p:cNvPr id="16" name="文本框 15"/>
          <p:cNvSpPr txBox="1"/>
          <p:nvPr/>
        </p:nvSpPr>
        <p:spPr>
          <a:xfrm>
            <a:off x="609600" y="1039386"/>
            <a:ext cx="10366375" cy="2576830"/>
          </a:xfrm>
          <a:prstGeom prst="rect">
            <a:avLst/>
          </a:prstGeom>
          <a:noFill/>
        </p:spPr>
        <p:txBody>
          <a:bodyPr wrap="square" rtlCol="0">
            <a:spAutoFit/>
          </a:bodyPr>
          <a:lstStyle/>
          <a:p>
            <a:pPr indent="0" algn="l">
              <a:lnSpc>
                <a:spcPct val="120000"/>
              </a:lnSpc>
              <a:buFont typeface="Arial" panose="020B0604020202020204" pitchFamily="34" charset="0"/>
              <a:buNone/>
            </a:pP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填空题</a:t>
            </a:r>
            <a:r>
              <a:rPr lang="en-US" altLang="zh-CN" sz="3200" dirty="0">
                <a:latin typeface="微软雅黑" panose="020B0503020204020204" pitchFamily="34" charset="-122"/>
                <a:ea typeface="微软雅黑" panose="020B0503020204020204" pitchFamily="34" charset="-122"/>
                <a:cs typeface="微软雅黑" panose="020B0503020204020204" pitchFamily="34" charset="-122"/>
              </a:rPr>
              <a:t> (10) VPN</a:t>
            </a: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关键技术。</a:t>
            </a:r>
            <a:endParaRPr lang="en-US" altLang="zh-CN" sz="3200" dirty="0">
              <a:latin typeface="微软雅黑" panose="020B0503020204020204" pitchFamily="34" charset="-122"/>
              <a:ea typeface="微软雅黑" panose="020B0503020204020204" pitchFamily="34" charset="-122"/>
              <a:cs typeface="微软雅黑" panose="020B0503020204020204" pitchFamily="34" charset="-122"/>
            </a:endParaRPr>
          </a:p>
          <a:p>
            <a:pPr indent="0" algn="l">
              <a:buFont typeface="Arial" panose="020B0604020202020204" pitchFamily="34" charset="0"/>
              <a:buNone/>
            </a:pPr>
            <a:endParaRPr lang="zh-CN" altLang="en-US" sz="3200"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l">
              <a:lnSpc>
                <a:spcPct val="120000"/>
              </a:lnSpc>
              <a:buFont typeface="Arial" panose="020B0604020202020204" pitchFamily="34" charset="0"/>
              <a:buChar char="•"/>
            </a:pPr>
            <a:endParaRPr lang="zh-CN" altLang="en-US" sz="28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algn="l">
              <a:lnSpc>
                <a:spcPct val="120000"/>
              </a:lnSpc>
              <a:buFont typeface="Arial" panose="020B0604020202020204" pitchFamily="34" charset="0"/>
              <a:buNone/>
            </a:pPr>
            <a:endParaRPr lang="zh-CN" altLang="en-US" sz="2800" dirty="0">
              <a:latin typeface="微软雅黑" panose="020B0503020204020204" pitchFamily="34" charset="-122"/>
              <a:ea typeface="微软雅黑" panose="020B0503020204020204" pitchFamily="34" charset="-122"/>
            </a:endParaRPr>
          </a:p>
          <a:p>
            <a:pPr indent="0" algn="l">
              <a:buFont typeface="Arial" panose="020B0604020202020204" pitchFamily="34" charset="0"/>
              <a:buNone/>
            </a:pPr>
            <a:endParaRPr lang="zh-CN" altLang="en-US" sz="2400" dirty="0"/>
          </a:p>
        </p:txBody>
      </p:sp>
      <p:grpSp>
        <p:nvGrpSpPr>
          <p:cNvPr id="23" name="组合 22"/>
          <p:cNvGrpSpPr/>
          <p:nvPr/>
        </p:nvGrpSpPr>
        <p:grpSpPr>
          <a:xfrm>
            <a:off x="3557047" y="1554872"/>
            <a:ext cx="8216011" cy="5049008"/>
            <a:chOff x="549052" y="1636787"/>
            <a:chExt cx="8216011" cy="5049008"/>
          </a:xfrm>
        </p:grpSpPr>
        <p:grpSp>
          <p:nvGrpSpPr>
            <p:cNvPr id="3" name="组合 2"/>
            <p:cNvGrpSpPr/>
            <p:nvPr/>
          </p:nvGrpSpPr>
          <p:grpSpPr>
            <a:xfrm>
              <a:off x="549052" y="1636787"/>
              <a:ext cx="8216011" cy="5049008"/>
              <a:chOff x="549052" y="1636787"/>
              <a:chExt cx="8216011" cy="5049008"/>
            </a:xfrm>
          </p:grpSpPr>
          <p:sp>
            <p:nvSpPr>
              <p:cNvPr id="6" name="object 32"/>
              <p:cNvSpPr/>
              <p:nvPr>
                <p:custDataLst>
                  <p:tags r:id="rId1"/>
                </p:custDataLst>
              </p:nvPr>
            </p:nvSpPr>
            <p:spPr>
              <a:xfrm>
                <a:off x="2691796" y="2706631"/>
                <a:ext cx="3572255" cy="2231135"/>
              </a:xfrm>
              <a:prstGeom prst="rect">
                <a:avLst/>
              </a:prstGeom>
              <a:blipFill>
                <a:blip r:embed="rId2" cstate="print"/>
                <a:stretch>
                  <a:fillRect/>
                </a:stretch>
              </a:blipFill>
            </p:spPr>
            <p:txBody>
              <a:bodyPr wrap="square" lIns="0" tIns="0" rIns="0" bIns="0" rtlCol="0"/>
              <a:p>
                <a:endParaRPr>
                  <a:solidFill>
                    <a:prstClr val="black"/>
                  </a:solidFill>
                  <a:latin typeface="Calibri" panose="020F0502020204030204"/>
                </a:endParaRPr>
              </a:p>
            </p:txBody>
          </p:sp>
          <p:sp>
            <p:nvSpPr>
              <p:cNvPr id="7" name="object 33"/>
              <p:cNvSpPr/>
              <p:nvPr>
                <p:custDataLst>
                  <p:tags r:id="rId3"/>
                </p:custDataLst>
              </p:nvPr>
            </p:nvSpPr>
            <p:spPr>
              <a:xfrm>
                <a:off x="549052" y="2884943"/>
                <a:ext cx="2707005" cy="952500"/>
              </a:xfrm>
              <a:custGeom>
                <a:avLst/>
                <a:gdLst/>
                <a:ahLst/>
                <a:cxnLst/>
                <a:rect l="l" t="t" r="r" b="b"/>
                <a:pathLst>
                  <a:path w="2707004" h="952500">
                    <a:moveTo>
                      <a:pt x="2547874" y="0"/>
                    </a:moveTo>
                    <a:lnTo>
                      <a:pt x="158750" y="0"/>
                    </a:lnTo>
                    <a:lnTo>
                      <a:pt x="108575" y="8092"/>
                    </a:lnTo>
                    <a:lnTo>
                      <a:pt x="64997" y="30627"/>
                    </a:lnTo>
                    <a:lnTo>
                      <a:pt x="30631" y="64991"/>
                    </a:lnTo>
                    <a:lnTo>
                      <a:pt x="8093" y="108570"/>
                    </a:lnTo>
                    <a:lnTo>
                      <a:pt x="0" y="158750"/>
                    </a:lnTo>
                    <a:lnTo>
                      <a:pt x="0" y="793737"/>
                    </a:lnTo>
                    <a:lnTo>
                      <a:pt x="8093" y="843918"/>
                    </a:lnTo>
                    <a:lnTo>
                      <a:pt x="30631" y="887499"/>
                    </a:lnTo>
                    <a:lnTo>
                      <a:pt x="64997" y="921867"/>
                    </a:lnTo>
                    <a:lnTo>
                      <a:pt x="108575" y="944406"/>
                    </a:lnTo>
                    <a:lnTo>
                      <a:pt x="158750" y="952500"/>
                    </a:lnTo>
                    <a:lnTo>
                      <a:pt x="2547874" y="952500"/>
                    </a:lnTo>
                    <a:lnTo>
                      <a:pt x="2598048" y="944406"/>
                    </a:lnTo>
                    <a:lnTo>
                      <a:pt x="2641626" y="921867"/>
                    </a:lnTo>
                    <a:lnTo>
                      <a:pt x="2675992" y="887499"/>
                    </a:lnTo>
                    <a:lnTo>
                      <a:pt x="2698530" y="843918"/>
                    </a:lnTo>
                    <a:lnTo>
                      <a:pt x="2706624" y="793737"/>
                    </a:lnTo>
                    <a:lnTo>
                      <a:pt x="2706624" y="158750"/>
                    </a:lnTo>
                    <a:lnTo>
                      <a:pt x="2698530" y="108570"/>
                    </a:lnTo>
                    <a:lnTo>
                      <a:pt x="2675992" y="64991"/>
                    </a:lnTo>
                    <a:lnTo>
                      <a:pt x="2641626" y="30627"/>
                    </a:lnTo>
                    <a:lnTo>
                      <a:pt x="2598048" y="8092"/>
                    </a:lnTo>
                    <a:lnTo>
                      <a:pt x="2547874" y="0"/>
                    </a:lnTo>
                    <a:close/>
                  </a:path>
                </a:pathLst>
              </a:custGeom>
              <a:solidFill>
                <a:srgbClr val="002060"/>
              </a:solidFill>
            </p:spPr>
            <p:txBody>
              <a:bodyPr wrap="square" lIns="0" tIns="0" rIns="0" bIns="0" rtlCol="0"/>
              <a:p>
                <a:endParaRPr>
                  <a:solidFill>
                    <a:prstClr val="black"/>
                  </a:solidFill>
                  <a:latin typeface="Calibri" panose="020F0502020204030204"/>
                </a:endParaRPr>
              </a:p>
            </p:txBody>
          </p:sp>
          <p:sp>
            <p:nvSpPr>
              <p:cNvPr id="8" name="object 34"/>
              <p:cNvSpPr/>
              <p:nvPr>
                <p:custDataLst>
                  <p:tags r:id="rId4"/>
                </p:custDataLst>
              </p:nvPr>
            </p:nvSpPr>
            <p:spPr>
              <a:xfrm>
                <a:off x="549052" y="2884943"/>
                <a:ext cx="2707005" cy="952500"/>
              </a:xfrm>
              <a:custGeom>
                <a:avLst/>
                <a:gdLst/>
                <a:ahLst/>
                <a:cxnLst/>
                <a:rect l="l" t="t" r="r" b="b"/>
                <a:pathLst>
                  <a:path w="2707004" h="952500">
                    <a:moveTo>
                      <a:pt x="0" y="158750"/>
                    </a:moveTo>
                    <a:lnTo>
                      <a:pt x="8093" y="108570"/>
                    </a:lnTo>
                    <a:lnTo>
                      <a:pt x="30631" y="64991"/>
                    </a:lnTo>
                    <a:lnTo>
                      <a:pt x="64997" y="30627"/>
                    </a:lnTo>
                    <a:lnTo>
                      <a:pt x="108575" y="8092"/>
                    </a:lnTo>
                    <a:lnTo>
                      <a:pt x="158750" y="0"/>
                    </a:lnTo>
                    <a:lnTo>
                      <a:pt x="2547874" y="0"/>
                    </a:lnTo>
                    <a:lnTo>
                      <a:pt x="2598048" y="8092"/>
                    </a:lnTo>
                    <a:lnTo>
                      <a:pt x="2641626" y="30627"/>
                    </a:lnTo>
                    <a:lnTo>
                      <a:pt x="2675992" y="64991"/>
                    </a:lnTo>
                    <a:lnTo>
                      <a:pt x="2698530" y="108570"/>
                    </a:lnTo>
                    <a:lnTo>
                      <a:pt x="2706624" y="158750"/>
                    </a:lnTo>
                    <a:lnTo>
                      <a:pt x="2706624" y="793737"/>
                    </a:lnTo>
                    <a:lnTo>
                      <a:pt x="2698530" y="843918"/>
                    </a:lnTo>
                    <a:lnTo>
                      <a:pt x="2675992" y="887499"/>
                    </a:lnTo>
                    <a:lnTo>
                      <a:pt x="2641626" y="921867"/>
                    </a:lnTo>
                    <a:lnTo>
                      <a:pt x="2598048" y="944406"/>
                    </a:lnTo>
                    <a:lnTo>
                      <a:pt x="2547874" y="952500"/>
                    </a:lnTo>
                    <a:lnTo>
                      <a:pt x="158750" y="952500"/>
                    </a:lnTo>
                    <a:lnTo>
                      <a:pt x="108575" y="944406"/>
                    </a:lnTo>
                    <a:lnTo>
                      <a:pt x="64997" y="921867"/>
                    </a:lnTo>
                    <a:lnTo>
                      <a:pt x="30631" y="887499"/>
                    </a:lnTo>
                    <a:lnTo>
                      <a:pt x="8093" y="843918"/>
                    </a:lnTo>
                    <a:lnTo>
                      <a:pt x="0" y="793737"/>
                    </a:lnTo>
                    <a:lnTo>
                      <a:pt x="0" y="158750"/>
                    </a:lnTo>
                    <a:close/>
                  </a:path>
                </a:pathLst>
              </a:custGeom>
              <a:ln w="9144">
                <a:solidFill>
                  <a:srgbClr val="203864"/>
                </a:solidFill>
              </a:ln>
            </p:spPr>
            <p:txBody>
              <a:bodyPr wrap="square" lIns="0" tIns="0" rIns="0" bIns="0" rtlCol="0"/>
              <a:p>
                <a:endParaRPr>
                  <a:solidFill>
                    <a:prstClr val="black"/>
                  </a:solidFill>
                  <a:latin typeface="Calibri" panose="020F0502020204030204"/>
                </a:endParaRPr>
              </a:p>
            </p:txBody>
          </p:sp>
          <p:sp>
            <p:nvSpPr>
              <p:cNvPr id="9" name="object 35"/>
              <p:cNvSpPr/>
              <p:nvPr>
                <p:custDataLst>
                  <p:tags r:id="rId5"/>
                </p:custDataLst>
              </p:nvPr>
            </p:nvSpPr>
            <p:spPr>
              <a:xfrm>
                <a:off x="1359820" y="3720092"/>
                <a:ext cx="1441703" cy="1623059"/>
              </a:xfrm>
              <a:prstGeom prst="rect">
                <a:avLst/>
              </a:prstGeom>
              <a:blipFill>
                <a:blip r:embed="rId6" cstate="print"/>
                <a:stretch>
                  <a:fillRect/>
                </a:stretch>
              </a:blipFill>
            </p:spPr>
            <p:txBody>
              <a:bodyPr wrap="square" lIns="0" tIns="0" rIns="0" bIns="0" rtlCol="0"/>
              <a:p>
                <a:endParaRPr>
                  <a:solidFill>
                    <a:prstClr val="black"/>
                  </a:solidFill>
                  <a:latin typeface="Calibri" panose="020F0502020204030204"/>
                </a:endParaRPr>
              </a:p>
            </p:txBody>
          </p:sp>
          <p:sp>
            <p:nvSpPr>
              <p:cNvPr id="10" name="object 36"/>
              <p:cNvSpPr/>
              <p:nvPr>
                <p:custDataLst>
                  <p:tags r:id="rId7"/>
                </p:custDataLst>
              </p:nvPr>
            </p:nvSpPr>
            <p:spPr>
              <a:xfrm>
                <a:off x="727360" y="4847855"/>
                <a:ext cx="2708275" cy="951230"/>
              </a:xfrm>
              <a:custGeom>
                <a:avLst/>
                <a:gdLst/>
                <a:ahLst/>
                <a:cxnLst/>
                <a:rect l="l" t="t" r="r" b="b"/>
                <a:pathLst>
                  <a:path w="2708275" h="951229">
                    <a:moveTo>
                      <a:pt x="2549652" y="0"/>
                    </a:moveTo>
                    <a:lnTo>
                      <a:pt x="158496" y="0"/>
                    </a:lnTo>
                    <a:lnTo>
                      <a:pt x="108401" y="8079"/>
                    </a:lnTo>
                    <a:lnTo>
                      <a:pt x="64893" y="30578"/>
                    </a:lnTo>
                    <a:lnTo>
                      <a:pt x="30582" y="64887"/>
                    </a:lnTo>
                    <a:lnTo>
                      <a:pt x="8080" y="108396"/>
                    </a:lnTo>
                    <a:lnTo>
                      <a:pt x="0" y="158495"/>
                    </a:lnTo>
                    <a:lnTo>
                      <a:pt x="0" y="792467"/>
                    </a:lnTo>
                    <a:lnTo>
                      <a:pt x="8080" y="842567"/>
                    </a:lnTo>
                    <a:lnTo>
                      <a:pt x="30582" y="886080"/>
                    </a:lnTo>
                    <a:lnTo>
                      <a:pt x="64893" y="920392"/>
                    </a:lnTo>
                    <a:lnTo>
                      <a:pt x="108401" y="942895"/>
                    </a:lnTo>
                    <a:lnTo>
                      <a:pt x="158496" y="950976"/>
                    </a:lnTo>
                    <a:lnTo>
                      <a:pt x="2549652" y="950976"/>
                    </a:lnTo>
                    <a:lnTo>
                      <a:pt x="2599746" y="942895"/>
                    </a:lnTo>
                    <a:lnTo>
                      <a:pt x="2643254" y="920392"/>
                    </a:lnTo>
                    <a:lnTo>
                      <a:pt x="2677565" y="886080"/>
                    </a:lnTo>
                    <a:lnTo>
                      <a:pt x="2700067" y="842567"/>
                    </a:lnTo>
                    <a:lnTo>
                      <a:pt x="2708148" y="792467"/>
                    </a:lnTo>
                    <a:lnTo>
                      <a:pt x="2708148" y="158495"/>
                    </a:lnTo>
                    <a:lnTo>
                      <a:pt x="2700067" y="108396"/>
                    </a:lnTo>
                    <a:lnTo>
                      <a:pt x="2677565" y="64887"/>
                    </a:lnTo>
                    <a:lnTo>
                      <a:pt x="2643254" y="30578"/>
                    </a:lnTo>
                    <a:lnTo>
                      <a:pt x="2599746" y="8079"/>
                    </a:lnTo>
                    <a:lnTo>
                      <a:pt x="2549652" y="0"/>
                    </a:lnTo>
                    <a:close/>
                  </a:path>
                </a:pathLst>
              </a:custGeom>
              <a:solidFill>
                <a:srgbClr val="002060"/>
              </a:solidFill>
            </p:spPr>
            <p:txBody>
              <a:bodyPr wrap="square" lIns="0" tIns="0" rIns="0" bIns="0" rtlCol="0"/>
              <a:p>
                <a:endParaRPr>
                  <a:solidFill>
                    <a:prstClr val="black"/>
                  </a:solidFill>
                  <a:latin typeface="Calibri" panose="020F0502020204030204"/>
                </a:endParaRPr>
              </a:p>
            </p:txBody>
          </p:sp>
          <p:sp>
            <p:nvSpPr>
              <p:cNvPr id="11" name="object 37"/>
              <p:cNvSpPr/>
              <p:nvPr>
                <p:custDataLst>
                  <p:tags r:id="rId8"/>
                </p:custDataLst>
              </p:nvPr>
            </p:nvSpPr>
            <p:spPr>
              <a:xfrm>
                <a:off x="727360" y="4847855"/>
                <a:ext cx="2708275" cy="951230"/>
              </a:xfrm>
              <a:custGeom>
                <a:avLst/>
                <a:gdLst/>
                <a:ahLst/>
                <a:cxnLst/>
                <a:rect l="l" t="t" r="r" b="b"/>
                <a:pathLst>
                  <a:path w="2708275" h="951229">
                    <a:moveTo>
                      <a:pt x="0" y="158495"/>
                    </a:moveTo>
                    <a:lnTo>
                      <a:pt x="8080" y="108396"/>
                    </a:lnTo>
                    <a:lnTo>
                      <a:pt x="30582" y="64887"/>
                    </a:lnTo>
                    <a:lnTo>
                      <a:pt x="64893" y="30578"/>
                    </a:lnTo>
                    <a:lnTo>
                      <a:pt x="108401" y="8079"/>
                    </a:lnTo>
                    <a:lnTo>
                      <a:pt x="158496" y="0"/>
                    </a:lnTo>
                    <a:lnTo>
                      <a:pt x="2549652" y="0"/>
                    </a:lnTo>
                    <a:lnTo>
                      <a:pt x="2599746" y="8079"/>
                    </a:lnTo>
                    <a:lnTo>
                      <a:pt x="2643254" y="30578"/>
                    </a:lnTo>
                    <a:lnTo>
                      <a:pt x="2677565" y="64887"/>
                    </a:lnTo>
                    <a:lnTo>
                      <a:pt x="2700067" y="108396"/>
                    </a:lnTo>
                    <a:lnTo>
                      <a:pt x="2708148" y="158495"/>
                    </a:lnTo>
                    <a:lnTo>
                      <a:pt x="2708148" y="792467"/>
                    </a:lnTo>
                    <a:lnTo>
                      <a:pt x="2700067" y="842567"/>
                    </a:lnTo>
                    <a:lnTo>
                      <a:pt x="2677565" y="886080"/>
                    </a:lnTo>
                    <a:lnTo>
                      <a:pt x="2643254" y="920392"/>
                    </a:lnTo>
                    <a:lnTo>
                      <a:pt x="2599746" y="942895"/>
                    </a:lnTo>
                    <a:lnTo>
                      <a:pt x="2549652" y="950976"/>
                    </a:lnTo>
                    <a:lnTo>
                      <a:pt x="158496" y="950976"/>
                    </a:lnTo>
                    <a:lnTo>
                      <a:pt x="108401" y="942895"/>
                    </a:lnTo>
                    <a:lnTo>
                      <a:pt x="64893" y="920392"/>
                    </a:lnTo>
                    <a:lnTo>
                      <a:pt x="30582" y="886080"/>
                    </a:lnTo>
                    <a:lnTo>
                      <a:pt x="8080" y="842567"/>
                    </a:lnTo>
                    <a:lnTo>
                      <a:pt x="0" y="792467"/>
                    </a:lnTo>
                    <a:lnTo>
                      <a:pt x="0" y="158495"/>
                    </a:lnTo>
                    <a:close/>
                  </a:path>
                </a:pathLst>
              </a:custGeom>
              <a:ln w="9144">
                <a:solidFill>
                  <a:srgbClr val="203864"/>
                </a:solidFill>
              </a:ln>
            </p:spPr>
            <p:txBody>
              <a:bodyPr wrap="square" lIns="0" tIns="0" rIns="0" bIns="0" rtlCol="0"/>
              <a:p>
                <a:endParaRPr>
                  <a:solidFill>
                    <a:prstClr val="black"/>
                  </a:solidFill>
                  <a:latin typeface="Calibri" panose="020F0502020204030204"/>
                </a:endParaRPr>
              </a:p>
            </p:txBody>
          </p:sp>
          <p:sp>
            <p:nvSpPr>
              <p:cNvPr id="12" name="object 38"/>
              <p:cNvSpPr/>
              <p:nvPr>
                <p:custDataLst>
                  <p:tags r:id="rId9"/>
                </p:custDataLst>
              </p:nvPr>
            </p:nvSpPr>
            <p:spPr>
              <a:xfrm>
                <a:off x="2810668" y="5145032"/>
                <a:ext cx="2097023" cy="1540763"/>
              </a:xfrm>
              <a:prstGeom prst="rect">
                <a:avLst/>
              </a:prstGeom>
              <a:blipFill>
                <a:blip r:embed="rId10" cstate="print"/>
                <a:stretch>
                  <a:fillRect/>
                </a:stretch>
              </a:blipFill>
            </p:spPr>
            <p:txBody>
              <a:bodyPr wrap="square" lIns="0" tIns="0" rIns="0" bIns="0" rtlCol="0"/>
              <a:p>
                <a:endParaRPr>
                  <a:solidFill>
                    <a:prstClr val="black"/>
                  </a:solidFill>
                  <a:latin typeface="Calibri" panose="020F0502020204030204"/>
                </a:endParaRPr>
              </a:p>
            </p:txBody>
          </p:sp>
          <p:sp>
            <p:nvSpPr>
              <p:cNvPr id="14" name="object 39"/>
              <p:cNvSpPr/>
              <p:nvPr>
                <p:custDataLst>
                  <p:tags r:id="rId11"/>
                </p:custDataLst>
              </p:nvPr>
            </p:nvSpPr>
            <p:spPr>
              <a:xfrm>
                <a:off x="4698903" y="5241047"/>
                <a:ext cx="2707005" cy="952500"/>
              </a:xfrm>
              <a:custGeom>
                <a:avLst/>
                <a:gdLst/>
                <a:ahLst/>
                <a:cxnLst/>
                <a:rect l="l" t="t" r="r" b="b"/>
                <a:pathLst>
                  <a:path w="2707004" h="952500">
                    <a:moveTo>
                      <a:pt x="2547874" y="0"/>
                    </a:moveTo>
                    <a:lnTo>
                      <a:pt x="158750" y="0"/>
                    </a:lnTo>
                    <a:lnTo>
                      <a:pt x="108575" y="8092"/>
                    </a:lnTo>
                    <a:lnTo>
                      <a:pt x="64997" y="30627"/>
                    </a:lnTo>
                    <a:lnTo>
                      <a:pt x="30631" y="64991"/>
                    </a:lnTo>
                    <a:lnTo>
                      <a:pt x="8093" y="108570"/>
                    </a:lnTo>
                    <a:lnTo>
                      <a:pt x="0" y="158750"/>
                    </a:lnTo>
                    <a:lnTo>
                      <a:pt x="0" y="793737"/>
                    </a:lnTo>
                    <a:lnTo>
                      <a:pt x="8093" y="843918"/>
                    </a:lnTo>
                    <a:lnTo>
                      <a:pt x="30631" y="887499"/>
                    </a:lnTo>
                    <a:lnTo>
                      <a:pt x="64997" y="921867"/>
                    </a:lnTo>
                    <a:lnTo>
                      <a:pt x="108575" y="944406"/>
                    </a:lnTo>
                    <a:lnTo>
                      <a:pt x="158750" y="952500"/>
                    </a:lnTo>
                    <a:lnTo>
                      <a:pt x="2547874" y="952500"/>
                    </a:lnTo>
                    <a:lnTo>
                      <a:pt x="2598048" y="944406"/>
                    </a:lnTo>
                    <a:lnTo>
                      <a:pt x="2641626" y="921867"/>
                    </a:lnTo>
                    <a:lnTo>
                      <a:pt x="2675992" y="887499"/>
                    </a:lnTo>
                    <a:lnTo>
                      <a:pt x="2698530" y="843918"/>
                    </a:lnTo>
                    <a:lnTo>
                      <a:pt x="2706624" y="793737"/>
                    </a:lnTo>
                    <a:lnTo>
                      <a:pt x="2706624" y="158750"/>
                    </a:lnTo>
                    <a:lnTo>
                      <a:pt x="2698530" y="108570"/>
                    </a:lnTo>
                    <a:lnTo>
                      <a:pt x="2675992" y="64991"/>
                    </a:lnTo>
                    <a:lnTo>
                      <a:pt x="2641626" y="30627"/>
                    </a:lnTo>
                    <a:lnTo>
                      <a:pt x="2598048" y="8092"/>
                    </a:lnTo>
                    <a:lnTo>
                      <a:pt x="2547874" y="0"/>
                    </a:lnTo>
                    <a:close/>
                  </a:path>
                </a:pathLst>
              </a:custGeom>
              <a:solidFill>
                <a:srgbClr val="002060"/>
              </a:solidFill>
            </p:spPr>
            <p:txBody>
              <a:bodyPr wrap="square" lIns="0" tIns="0" rIns="0" bIns="0" rtlCol="0"/>
              <a:p>
                <a:endParaRPr>
                  <a:solidFill>
                    <a:prstClr val="black"/>
                  </a:solidFill>
                  <a:latin typeface="Calibri" panose="020F0502020204030204"/>
                </a:endParaRPr>
              </a:p>
            </p:txBody>
          </p:sp>
          <p:sp>
            <p:nvSpPr>
              <p:cNvPr id="15" name="object 40"/>
              <p:cNvSpPr/>
              <p:nvPr>
                <p:custDataLst>
                  <p:tags r:id="rId12"/>
                </p:custDataLst>
              </p:nvPr>
            </p:nvSpPr>
            <p:spPr>
              <a:xfrm>
                <a:off x="4698903" y="5241047"/>
                <a:ext cx="2707005" cy="952500"/>
              </a:xfrm>
              <a:custGeom>
                <a:avLst/>
                <a:gdLst/>
                <a:ahLst/>
                <a:cxnLst/>
                <a:rect l="l" t="t" r="r" b="b"/>
                <a:pathLst>
                  <a:path w="2707004" h="952500">
                    <a:moveTo>
                      <a:pt x="0" y="158750"/>
                    </a:moveTo>
                    <a:lnTo>
                      <a:pt x="8093" y="108570"/>
                    </a:lnTo>
                    <a:lnTo>
                      <a:pt x="30631" y="64991"/>
                    </a:lnTo>
                    <a:lnTo>
                      <a:pt x="64997" y="30627"/>
                    </a:lnTo>
                    <a:lnTo>
                      <a:pt x="108575" y="8092"/>
                    </a:lnTo>
                    <a:lnTo>
                      <a:pt x="158750" y="0"/>
                    </a:lnTo>
                    <a:lnTo>
                      <a:pt x="2547874" y="0"/>
                    </a:lnTo>
                    <a:lnTo>
                      <a:pt x="2598048" y="8092"/>
                    </a:lnTo>
                    <a:lnTo>
                      <a:pt x="2641626" y="30627"/>
                    </a:lnTo>
                    <a:lnTo>
                      <a:pt x="2675992" y="64991"/>
                    </a:lnTo>
                    <a:lnTo>
                      <a:pt x="2698530" y="108570"/>
                    </a:lnTo>
                    <a:lnTo>
                      <a:pt x="2706624" y="158750"/>
                    </a:lnTo>
                    <a:lnTo>
                      <a:pt x="2706624" y="793737"/>
                    </a:lnTo>
                    <a:lnTo>
                      <a:pt x="2698530" y="843918"/>
                    </a:lnTo>
                    <a:lnTo>
                      <a:pt x="2675992" y="887499"/>
                    </a:lnTo>
                    <a:lnTo>
                      <a:pt x="2641626" y="921867"/>
                    </a:lnTo>
                    <a:lnTo>
                      <a:pt x="2598048" y="944406"/>
                    </a:lnTo>
                    <a:lnTo>
                      <a:pt x="2547874" y="952500"/>
                    </a:lnTo>
                    <a:lnTo>
                      <a:pt x="158750" y="952500"/>
                    </a:lnTo>
                    <a:lnTo>
                      <a:pt x="108575" y="944406"/>
                    </a:lnTo>
                    <a:lnTo>
                      <a:pt x="64997" y="921867"/>
                    </a:lnTo>
                    <a:lnTo>
                      <a:pt x="30631" y="887499"/>
                    </a:lnTo>
                    <a:lnTo>
                      <a:pt x="8093" y="843918"/>
                    </a:lnTo>
                    <a:lnTo>
                      <a:pt x="0" y="793737"/>
                    </a:lnTo>
                    <a:lnTo>
                      <a:pt x="0" y="158750"/>
                    </a:lnTo>
                    <a:close/>
                  </a:path>
                </a:pathLst>
              </a:custGeom>
              <a:ln w="9144">
                <a:solidFill>
                  <a:srgbClr val="203864"/>
                </a:solidFill>
              </a:ln>
            </p:spPr>
            <p:txBody>
              <a:bodyPr wrap="square" lIns="0" tIns="0" rIns="0" bIns="0" rtlCol="0"/>
              <a:p>
                <a:endParaRPr>
                  <a:solidFill>
                    <a:prstClr val="black"/>
                  </a:solidFill>
                  <a:latin typeface="Calibri" panose="020F0502020204030204"/>
                </a:endParaRPr>
              </a:p>
            </p:txBody>
          </p:sp>
          <p:sp>
            <p:nvSpPr>
              <p:cNvPr id="5" name="object 41"/>
              <p:cNvSpPr/>
              <p:nvPr>
                <p:custDataLst>
                  <p:tags r:id="rId13"/>
                </p:custDataLst>
              </p:nvPr>
            </p:nvSpPr>
            <p:spPr>
              <a:xfrm>
                <a:off x="6875176" y="3901448"/>
                <a:ext cx="1697735" cy="1693163"/>
              </a:xfrm>
              <a:prstGeom prst="rect">
                <a:avLst/>
              </a:prstGeom>
              <a:blipFill>
                <a:blip r:embed="rId14" cstate="print"/>
                <a:stretch>
                  <a:fillRect/>
                </a:stretch>
              </a:blipFill>
            </p:spPr>
            <p:txBody>
              <a:bodyPr wrap="square" lIns="0" tIns="0" rIns="0" bIns="0" rtlCol="0"/>
              <a:p>
                <a:endParaRPr>
                  <a:solidFill>
                    <a:prstClr val="black"/>
                  </a:solidFill>
                  <a:latin typeface="Calibri" panose="020F0502020204030204"/>
                </a:endParaRPr>
              </a:p>
            </p:txBody>
          </p:sp>
          <p:sp>
            <p:nvSpPr>
              <p:cNvPr id="17" name="object 42"/>
              <p:cNvSpPr/>
              <p:nvPr>
                <p:custDataLst>
                  <p:tags r:id="rId15"/>
                </p:custDataLst>
              </p:nvPr>
            </p:nvSpPr>
            <p:spPr>
              <a:xfrm>
                <a:off x="6056788" y="3509783"/>
                <a:ext cx="2708275" cy="952500"/>
              </a:xfrm>
              <a:custGeom>
                <a:avLst/>
                <a:gdLst/>
                <a:ahLst/>
                <a:cxnLst/>
                <a:rect l="l" t="t" r="r" b="b"/>
                <a:pathLst>
                  <a:path w="2708275" h="952500">
                    <a:moveTo>
                      <a:pt x="2549398" y="0"/>
                    </a:moveTo>
                    <a:lnTo>
                      <a:pt x="158750" y="0"/>
                    </a:lnTo>
                    <a:lnTo>
                      <a:pt x="108575" y="8092"/>
                    </a:lnTo>
                    <a:lnTo>
                      <a:pt x="64997" y="30627"/>
                    </a:lnTo>
                    <a:lnTo>
                      <a:pt x="30631" y="64991"/>
                    </a:lnTo>
                    <a:lnTo>
                      <a:pt x="8093" y="108570"/>
                    </a:lnTo>
                    <a:lnTo>
                      <a:pt x="0" y="158750"/>
                    </a:lnTo>
                    <a:lnTo>
                      <a:pt x="0" y="793737"/>
                    </a:lnTo>
                    <a:lnTo>
                      <a:pt x="8093" y="843918"/>
                    </a:lnTo>
                    <a:lnTo>
                      <a:pt x="30631" y="887499"/>
                    </a:lnTo>
                    <a:lnTo>
                      <a:pt x="64997" y="921867"/>
                    </a:lnTo>
                    <a:lnTo>
                      <a:pt x="108575" y="944406"/>
                    </a:lnTo>
                    <a:lnTo>
                      <a:pt x="158750" y="952500"/>
                    </a:lnTo>
                    <a:lnTo>
                      <a:pt x="2549398" y="952500"/>
                    </a:lnTo>
                    <a:lnTo>
                      <a:pt x="2599572" y="944406"/>
                    </a:lnTo>
                    <a:lnTo>
                      <a:pt x="2643150" y="921867"/>
                    </a:lnTo>
                    <a:lnTo>
                      <a:pt x="2677516" y="887499"/>
                    </a:lnTo>
                    <a:lnTo>
                      <a:pt x="2700054" y="843918"/>
                    </a:lnTo>
                    <a:lnTo>
                      <a:pt x="2708148" y="793737"/>
                    </a:lnTo>
                    <a:lnTo>
                      <a:pt x="2708148" y="158750"/>
                    </a:lnTo>
                    <a:lnTo>
                      <a:pt x="2700054" y="108570"/>
                    </a:lnTo>
                    <a:lnTo>
                      <a:pt x="2677516" y="64991"/>
                    </a:lnTo>
                    <a:lnTo>
                      <a:pt x="2643150" y="30627"/>
                    </a:lnTo>
                    <a:lnTo>
                      <a:pt x="2599572" y="8092"/>
                    </a:lnTo>
                    <a:lnTo>
                      <a:pt x="2549398" y="0"/>
                    </a:lnTo>
                    <a:close/>
                  </a:path>
                </a:pathLst>
              </a:custGeom>
              <a:solidFill>
                <a:srgbClr val="002060"/>
              </a:solidFill>
            </p:spPr>
            <p:txBody>
              <a:bodyPr wrap="square" lIns="0" tIns="0" rIns="0" bIns="0" rtlCol="0"/>
              <a:p>
                <a:endParaRPr>
                  <a:solidFill>
                    <a:prstClr val="black"/>
                  </a:solidFill>
                  <a:latin typeface="Calibri" panose="020F0502020204030204"/>
                </a:endParaRPr>
              </a:p>
            </p:txBody>
          </p:sp>
          <p:sp>
            <p:nvSpPr>
              <p:cNvPr id="18" name="object 43"/>
              <p:cNvSpPr/>
              <p:nvPr>
                <p:custDataLst>
                  <p:tags r:id="rId16"/>
                </p:custDataLst>
              </p:nvPr>
            </p:nvSpPr>
            <p:spPr>
              <a:xfrm>
                <a:off x="6056788" y="3509783"/>
                <a:ext cx="2708275" cy="952500"/>
              </a:xfrm>
              <a:custGeom>
                <a:avLst/>
                <a:gdLst/>
                <a:ahLst/>
                <a:cxnLst/>
                <a:rect l="l" t="t" r="r" b="b"/>
                <a:pathLst>
                  <a:path w="2708275" h="952500">
                    <a:moveTo>
                      <a:pt x="0" y="158750"/>
                    </a:moveTo>
                    <a:lnTo>
                      <a:pt x="8093" y="108570"/>
                    </a:lnTo>
                    <a:lnTo>
                      <a:pt x="30631" y="64991"/>
                    </a:lnTo>
                    <a:lnTo>
                      <a:pt x="64997" y="30627"/>
                    </a:lnTo>
                    <a:lnTo>
                      <a:pt x="108575" y="8092"/>
                    </a:lnTo>
                    <a:lnTo>
                      <a:pt x="158750" y="0"/>
                    </a:lnTo>
                    <a:lnTo>
                      <a:pt x="2549398" y="0"/>
                    </a:lnTo>
                    <a:lnTo>
                      <a:pt x="2599572" y="8092"/>
                    </a:lnTo>
                    <a:lnTo>
                      <a:pt x="2643150" y="30627"/>
                    </a:lnTo>
                    <a:lnTo>
                      <a:pt x="2677516" y="64991"/>
                    </a:lnTo>
                    <a:lnTo>
                      <a:pt x="2700054" y="108570"/>
                    </a:lnTo>
                    <a:lnTo>
                      <a:pt x="2708148" y="158750"/>
                    </a:lnTo>
                    <a:lnTo>
                      <a:pt x="2708148" y="793737"/>
                    </a:lnTo>
                    <a:lnTo>
                      <a:pt x="2700054" y="843918"/>
                    </a:lnTo>
                    <a:lnTo>
                      <a:pt x="2677516" y="887499"/>
                    </a:lnTo>
                    <a:lnTo>
                      <a:pt x="2643150" y="921867"/>
                    </a:lnTo>
                    <a:lnTo>
                      <a:pt x="2599572" y="944406"/>
                    </a:lnTo>
                    <a:lnTo>
                      <a:pt x="2549398" y="952500"/>
                    </a:lnTo>
                    <a:lnTo>
                      <a:pt x="158750" y="952500"/>
                    </a:lnTo>
                    <a:lnTo>
                      <a:pt x="108575" y="944406"/>
                    </a:lnTo>
                    <a:lnTo>
                      <a:pt x="64997" y="921867"/>
                    </a:lnTo>
                    <a:lnTo>
                      <a:pt x="30631" y="887499"/>
                    </a:lnTo>
                    <a:lnTo>
                      <a:pt x="8093" y="843918"/>
                    </a:lnTo>
                    <a:lnTo>
                      <a:pt x="0" y="793737"/>
                    </a:lnTo>
                    <a:lnTo>
                      <a:pt x="0" y="158750"/>
                    </a:lnTo>
                    <a:close/>
                  </a:path>
                </a:pathLst>
              </a:custGeom>
              <a:ln w="9144">
                <a:solidFill>
                  <a:srgbClr val="203864"/>
                </a:solidFill>
              </a:ln>
            </p:spPr>
            <p:txBody>
              <a:bodyPr wrap="square" lIns="0" tIns="0" rIns="0" bIns="0" rtlCol="0"/>
              <a:p>
                <a:endParaRPr>
                  <a:solidFill>
                    <a:prstClr val="black"/>
                  </a:solidFill>
                  <a:latin typeface="Calibri" panose="020F0502020204030204"/>
                </a:endParaRPr>
              </a:p>
            </p:txBody>
          </p:sp>
          <p:sp>
            <p:nvSpPr>
              <p:cNvPr id="19" name="object 44"/>
              <p:cNvSpPr/>
              <p:nvPr>
                <p:custDataLst>
                  <p:tags r:id="rId17"/>
                </p:custDataLst>
              </p:nvPr>
            </p:nvSpPr>
            <p:spPr>
              <a:xfrm>
                <a:off x="5962300" y="2286008"/>
                <a:ext cx="1735835" cy="1322831"/>
              </a:xfrm>
              <a:prstGeom prst="rect">
                <a:avLst/>
              </a:prstGeom>
              <a:blipFill>
                <a:blip r:embed="rId18" cstate="print"/>
                <a:stretch>
                  <a:fillRect/>
                </a:stretch>
              </a:blipFill>
            </p:spPr>
            <p:txBody>
              <a:bodyPr wrap="square" lIns="0" tIns="0" rIns="0" bIns="0" rtlCol="0"/>
              <a:p>
                <a:endParaRPr>
                  <a:solidFill>
                    <a:prstClr val="black"/>
                  </a:solidFill>
                  <a:latin typeface="Calibri" panose="020F0502020204030204"/>
                </a:endParaRPr>
              </a:p>
            </p:txBody>
          </p:sp>
          <p:sp>
            <p:nvSpPr>
              <p:cNvPr id="20" name="object 45"/>
              <p:cNvSpPr/>
              <p:nvPr>
                <p:custDataLst>
                  <p:tags r:id="rId19"/>
                </p:custDataLst>
              </p:nvPr>
            </p:nvSpPr>
            <p:spPr>
              <a:xfrm>
                <a:off x="3170331" y="1636787"/>
                <a:ext cx="2708275" cy="952500"/>
              </a:xfrm>
              <a:custGeom>
                <a:avLst/>
                <a:gdLst/>
                <a:ahLst/>
                <a:cxnLst/>
                <a:rect l="l" t="t" r="r" b="b"/>
                <a:pathLst>
                  <a:path w="2708275" h="952500">
                    <a:moveTo>
                      <a:pt x="2549398" y="0"/>
                    </a:moveTo>
                    <a:lnTo>
                      <a:pt x="158750" y="0"/>
                    </a:lnTo>
                    <a:lnTo>
                      <a:pt x="108575" y="8092"/>
                    </a:lnTo>
                    <a:lnTo>
                      <a:pt x="64997" y="30627"/>
                    </a:lnTo>
                    <a:lnTo>
                      <a:pt x="30631" y="64991"/>
                    </a:lnTo>
                    <a:lnTo>
                      <a:pt x="8093" y="108570"/>
                    </a:lnTo>
                    <a:lnTo>
                      <a:pt x="0" y="158750"/>
                    </a:lnTo>
                    <a:lnTo>
                      <a:pt x="0" y="793737"/>
                    </a:lnTo>
                    <a:lnTo>
                      <a:pt x="8093" y="843918"/>
                    </a:lnTo>
                    <a:lnTo>
                      <a:pt x="30631" y="887499"/>
                    </a:lnTo>
                    <a:lnTo>
                      <a:pt x="64997" y="921867"/>
                    </a:lnTo>
                    <a:lnTo>
                      <a:pt x="108575" y="944406"/>
                    </a:lnTo>
                    <a:lnTo>
                      <a:pt x="158750" y="952500"/>
                    </a:lnTo>
                    <a:lnTo>
                      <a:pt x="2549398" y="952500"/>
                    </a:lnTo>
                    <a:lnTo>
                      <a:pt x="2599572" y="944406"/>
                    </a:lnTo>
                    <a:lnTo>
                      <a:pt x="2643150" y="921867"/>
                    </a:lnTo>
                    <a:lnTo>
                      <a:pt x="2677516" y="887499"/>
                    </a:lnTo>
                    <a:lnTo>
                      <a:pt x="2700054" y="843918"/>
                    </a:lnTo>
                    <a:lnTo>
                      <a:pt x="2708148" y="793737"/>
                    </a:lnTo>
                    <a:lnTo>
                      <a:pt x="2708148" y="158750"/>
                    </a:lnTo>
                    <a:lnTo>
                      <a:pt x="2700054" y="108570"/>
                    </a:lnTo>
                    <a:lnTo>
                      <a:pt x="2677516" y="64991"/>
                    </a:lnTo>
                    <a:lnTo>
                      <a:pt x="2643150" y="30627"/>
                    </a:lnTo>
                    <a:lnTo>
                      <a:pt x="2599572" y="8092"/>
                    </a:lnTo>
                    <a:lnTo>
                      <a:pt x="2549398" y="0"/>
                    </a:lnTo>
                    <a:close/>
                  </a:path>
                </a:pathLst>
              </a:custGeom>
              <a:solidFill>
                <a:srgbClr val="002060"/>
              </a:solidFill>
            </p:spPr>
            <p:txBody>
              <a:bodyPr wrap="square" lIns="0" tIns="0" rIns="0" bIns="0" rtlCol="0"/>
              <a:p>
                <a:endParaRPr dirty="0">
                  <a:solidFill>
                    <a:prstClr val="black"/>
                  </a:solidFill>
                  <a:latin typeface="Calibri" panose="020F0502020204030204"/>
                </a:endParaRPr>
              </a:p>
            </p:txBody>
          </p:sp>
          <p:sp>
            <p:nvSpPr>
              <p:cNvPr id="21" name="object 46"/>
              <p:cNvSpPr/>
              <p:nvPr>
                <p:custDataLst>
                  <p:tags r:id="rId20"/>
                </p:custDataLst>
              </p:nvPr>
            </p:nvSpPr>
            <p:spPr>
              <a:xfrm>
                <a:off x="3170331" y="1636787"/>
                <a:ext cx="2708275" cy="952500"/>
              </a:xfrm>
              <a:custGeom>
                <a:avLst/>
                <a:gdLst/>
                <a:ahLst/>
                <a:cxnLst/>
                <a:rect l="l" t="t" r="r" b="b"/>
                <a:pathLst>
                  <a:path w="2708275" h="952500">
                    <a:moveTo>
                      <a:pt x="0" y="158750"/>
                    </a:moveTo>
                    <a:lnTo>
                      <a:pt x="8093" y="108570"/>
                    </a:lnTo>
                    <a:lnTo>
                      <a:pt x="30631" y="64991"/>
                    </a:lnTo>
                    <a:lnTo>
                      <a:pt x="64997" y="30627"/>
                    </a:lnTo>
                    <a:lnTo>
                      <a:pt x="108575" y="8092"/>
                    </a:lnTo>
                    <a:lnTo>
                      <a:pt x="158750" y="0"/>
                    </a:lnTo>
                    <a:lnTo>
                      <a:pt x="2549398" y="0"/>
                    </a:lnTo>
                    <a:lnTo>
                      <a:pt x="2599572" y="8092"/>
                    </a:lnTo>
                    <a:lnTo>
                      <a:pt x="2643150" y="30627"/>
                    </a:lnTo>
                    <a:lnTo>
                      <a:pt x="2677516" y="64991"/>
                    </a:lnTo>
                    <a:lnTo>
                      <a:pt x="2700054" y="108570"/>
                    </a:lnTo>
                    <a:lnTo>
                      <a:pt x="2708148" y="158750"/>
                    </a:lnTo>
                    <a:lnTo>
                      <a:pt x="2708148" y="793737"/>
                    </a:lnTo>
                    <a:lnTo>
                      <a:pt x="2700054" y="843918"/>
                    </a:lnTo>
                    <a:lnTo>
                      <a:pt x="2677516" y="887499"/>
                    </a:lnTo>
                    <a:lnTo>
                      <a:pt x="2643150" y="921867"/>
                    </a:lnTo>
                    <a:lnTo>
                      <a:pt x="2599572" y="944406"/>
                    </a:lnTo>
                    <a:lnTo>
                      <a:pt x="2549398" y="952500"/>
                    </a:lnTo>
                    <a:lnTo>
                      <a:pt x="158750" y="952500"/>
                    </a:lnTo>
                    <a:lnTo>
                      <a:pt x="108575" y="944406"/>
                    </a:lnTo>
                    <a:lnTo>
                      <a:pt x="64997" y="921867"/>
                    </a:lnTo>
                    <a:lnTo>
                      <a:pt x="30631" y="887499"/>
                    </a:lnTo>
                    <a:lnTo>
                      <a:pt x="8093" y="843918"/>
                    </a:lnTo>
                    <a:lnTo>
                      <a:pt x="0" y="793737"/>
                    </a:lnTo>
                    <a:lnTo>
                      <a:pt x="0" y="158750"/>
                    </a:lnTo>
                    <a:close/>
                  </a:path>
                </a:pathLst>
              </a:custGeom>
              <a:ln w="9144">
                <a:solidFill>
                  <a:srgbClr val="203864"/>
                </a:solidFill>
              </a:ln>
            </p:spPr>
            <p:txBody>
              <a:bodyPr wrap="square" lIns="0" tIns="0" rIns="0" bIns="0" rtlCol="0"/>
              <a:p>
                <a:endParaRPr>
                  <a:solidFill>
                    <a:prstClr val="black"/>
                  </a:solidFill>
                  <a:latin typeface="Calibri" panose="020F0502020204030204"/>
                </a:endParaRPr>
              </a:p>
            </p:txBody>
          </p:sp>
        </p:grpSp>
        <p:sp>
          <p:nvSpPr>
            <p:cNvPr id="22" name="文本框 21"/>
            <p:cNvSpPr txBox="1"/>
            <p:nvPr>
              <p:custDataLst>
                <p:tags r:id="rId21"/>
              </p:custDataLst>
            </p:nvPr>
          </p:nvSpPr>
          <p:spPr>
            <a:xfrm>
              <a:off x="3534453" y="1842535"/>
              <a:ext cx="1980029" cy="523220"/>
            </a:xfrm>
            <a:prstGeom prst="rect">
              <a:avLst/>
            </a:prstGeom>
            <a:noFill/>
          </p:spPr>
          <p:txBody>
            <a:bodyPr wrap="none" rtlCol="0">
              <a:spAutoFit/>
            </a:bodyPr>
            <a:p>
              <a:r>
                <a:rPr lang="en-US" altLang="zh-CN" sz="2800" dirty="0">
                  <a:solidFill>
                    <a:schemeClr val="bg1"/>
                  </a:solidFill>
                  <a:latin typeface="黑体" panose="02010609060101010101" pitchFamily="49" charset="-122"/>
                  <a:ea typeface="黑体" panose="02010609060101010101" pitchFamily="49" charset="-122"/>
                </a:rPr>
                <a:t>1.</a:t>
              </a:r>
              <a:r>
                <a:rPr lang="zh-CN" altLang="en-US" sz="2800" dirty="0">
                  <a:solidFill>
                    <a:schemeClr val="bg1"/>
                  </a:solidFill>
                  <a:latin typeface="黑体" panose="02010609060101010101" pitchFamily="49" charset="-122"/>
                  <a:ea typeface="黑体" panose="02010609060101010101" pitchFamily="49" charset="-122"/>
                </a:rPr>
                <a:t>隧道技术</a:t>
              </a:r>
              <a:endParaRPr lang="zh-CN" altLang="en-US" sz="2800" dirty="0">
                <a:solidFill>
                  <a:schemeClr val="bg1"/>
                </a:solidFill>
                <a:latin typeface="黑体" panose="02010609060101010101" pitchFamily="49" charset="-122"/>
                <a:ea typeface="黑体" panose="02010609060101010101" pitchFamily="49" charset="-122"/>
              </a:endParaRPr>
            </a:p>
          </p:txBody>
        </p:sp>
        <p:sp>
          <p:nvSpPr>
            <p:cNvPr id="24" name="文本框 23"/>
            <p:cNvSpPr txBox="1"/>
            <p:nvPr>
              <p:custDataLst>
                <p:tags r:id="rId22"/>
              </p:custDataLst>
            </p:nvPr>
          </p:nvSpPr>
          <p:spPr>
            <a:xfrm>
              <a:off x="6146589" y="3704854"/>
              <a:ext cx="2518638" cy="523220"/>
            </a:xfrm>
            <a:prstGeom prst="rect">
              <a:avLst/>
            </a:prstGeom>
            <a:noFill/>
          </p:spPr>
          <p:txBody>
            <a:bodyPr wrap="none" rtlCol="0">
              <a:spAutoFit/>
            </a:bodyPr>
            <a:p>
              <a:r>
                <a:rPr lang="en-US" altLang="zh-CN" sz="2800" dirty="0">
                  <a:solidFill>
                    <a:schemeClr val="bg1"/>
                  </a:solidFill>
                  <a:latin typeface="黑体" panose="02010609060101010101" pitchFamily="49" charset="-122"/>
                  <a:ea typeface="黑体" panose="02010609060101010101" pitchFamily="49" charset="-122"/>
                </a:rPr>
                <a:t>2.</a:t>
              </a:r>
              <a:r>
                <a:rPr lang="zh-CN" altLang="en-US" sz="2800" dirty="0">
                  <a:solidFill>
                    <a:schemeClr val="bg1"/>
                  </a:solidFill>
                  <a:latin typeface="黑体" panose="02010609060101010101" pitchFamily="49" charset="-122"/>
                  <a:ea typeface="黑体" panose="02010609060101010101" pitchFamily="49" charset="-122"/>
                </a:rPr>
                <a:t>加</a:t>
              </a:r>
              <a:r>
                <a:rPr lang="en-US" altLang="zh-CN" sz="2800" dirty="0">
                  <a:solidFill>
                    <a:schemeClr val="bg1"/>
                  </a:solidFill>
                  <a:latin typeface="黑体" panose="02010609060101010101" pitchFamily="49" charset="-122"/>
                  <a:ea typeface="黑体" panose="02010609060101010101" pitchFamily="49" charset="-122"/>
                </a:rPr>
                <a:t>/</a:t>
              </a:r>
              <a:r>
                <a:rPr lang="zh-CN" altLang="en-US" sz="2800" dirty="0">
                  <a:solidFill>
                    <a:schemeClr val="bg1"/>
                  </a:solidFill>
                  <a:latin typeface="黑体" panose="02010609060101010101" pitchFamily="49" charset="-122"/>
                  <a:ea typeface="黑体" panose="02010609060101010101" pitchFamily="49" charset="-122"/>
                </a:rPr>
                <a:t>解密技术</a:t>
              </a:r>
              <a:endParaRPr lang="zh-CN" altLang="en-US" sz="2800" dirty="0">
                <a:solidFill>
                  <a:schemeClr val="bg1"/>
                </a:solidFill>
                <a:latin typeface="黑体" panose="02010609060101010101" pitchFamily="49" charset="-122"/>
                <a:ea typeface="黑体" panose="02010609060101010101" pitchFamily="49" charset="-122"/>
              </a:endParaRPr>
            </a:p>
          </p:txBody>
        </p:sp>
        <p:sp>
          <p:nvSpPr>
            <p:cNvPr id="25" name="文本框 24"/>
            <p:cNvSpPr txBox="1"/>
            <p:nvPr>
              <p:custDataLst>
                <p:tags r:id="rId23"/>
              </p:custDataLst>
            </p:nvPr>
          </p:nvSpPr>
          <p:spPr>
            <a:xfrm>
              <a:off x="4707733" y="5454920"/>
              <a:ext cx="2698175" cy="523220"/>
            </a:xfrm>
            <a:prstGeom prst="rect">
              <a:avLst/>
            </a:prstGeom>
            <a:noFill/>
          </p:spPr>
          <p:txBody>
            <a:bodyPr wrap="none" rtlCol="0">
              <a:spAutoFit/>
            </a:bodyPr>
            <a:p>
              <a:r>
                <a:rPr lang="en-US" altLang="zh-CN" sz="2800" dirty="0">
                  <a:solidFill>
                    <a:schemeClr val="bg1"/>
                  </a:solidFill>
                  <a:latin typeface="黑体" panose="02010609060101010101" pitchFamily="49" charset="-122"/>
                  <a:ea typeface="黑体" panose="02010609060101010101" pitchFamily="49" charset="-122"/>
                </a:rPr>
                <a:t>3.</a:t>
              </a:r>
              <a:r>
                <a:rPr lang="zh-CN" altLang="en-US" sz="2800" dirty="0">
                  <a:solidFill>
                    <a:schemeClr val="bg1"/>
                  </a:solidFill>
                  <a:latin typeface="黑体" panose="02010609060101010101" pitchFamily="49" charset="-122"/>
                  <a:ea typeface="黑体" panose="02010609060101010101" pitchFamily="49" charset="-122"/>
                </a:rPr>
                <a:t>密钥管理技术</a:t>
              </a:r>
              <a:endParaRPr lang="zh-CN" altLang="en-US" sz="2800" dirty="0">
                <a:solidFill>
                  <a:schemeClr val="bg1"/>
                </a:solidFill>
                <a:latin typeface="黑体" panose="02010609060101010101" pitchFamily="49" charset="-122"/>
                <a:ea typeface="黑体" panose="02010609060101010101" pitchFamily="49" charset="-122"/>
              </a:endParaRPr>
            </a:p>
          </p:txBody>
        </p:sp>
        <p:sp>
          <p:nvSpPr>
            <p:cNvPr id="26" name="文本框 25"/>
            <p:cNvSpPr txBox="1"/>
            <p:nvPr>
              <p:custDataLst>
                <p:tags r:id="rId24"/>
              </p:custDataLst>
            </p:nvPr>
          </p:nvSpPr>
          <p:spPr>
            <a:xfrm>
              <a:off x="757616" y="5061860"/>
              <a:ext cx="2698175" cy="523220"/>
            </a:xfrm>
            <a:prstGeom prst="rect">
              <a:avLst/>
            </a:prstGeom>
            <a:noFill/>
          </p:spPr>
          <p:txBody>
            <a:bodyPr wrap="none" rtlCol="0">
              <a:spAutoFit/>
            </a:bodyPr>
            <a:p>
              <a:r>
                <a:rPr lang="en-US" altLang="zh-CN" sz="2800" dirty="0">
                  <a:solidFill>
                    <a:schemeClr val="bg1"/>
                  </a:solidFill>
                  <a:latin typeface="黑体" panose="02010609060101010101" pitchFamily="49" charset="-122"/>
                  <a:ea typeface="黑体" panose="02010609060101010101" pitchFamily="49" charset="-122"/>
                </a:rPr>
                <a:t>4.</a:t>
              </a:r>
              <a:r>
                <a:rPr lang="zh-CN" altLang="en-US" sz="2800" dirty="0">
                  <a:solidFill>
                    <a:schemeClr val="bg1"/>
                  </a:solidFill>
                  <a:latin typeface="黑体" panose="02010609060101010101" pitchFamily="49" charset="-122"/>
                  <a:ea typeface="黑体" panose="02010609060101010101" pitchFamily="49" charset="-122"/>
                </a:rPr>
                <a:t>身份认证技术</a:t>
              </a:r>
              <a:endParaRPr lang="zh-CN" altLang="en-US" sz="2800" dirty="0">
                <a:solidFill>
                  <a:schemeClr val="bg1"/>
                </a:solidFill>
                <a:latin typeface="黑体" panose="02010609060101010101" pitchFamily="49" charset="-122"/>
                <a:ea typeface="黑体" panose="02010609060101010101" pitchFamily="49" charset="-122"/>
              </a:endParaRPr>
            </a:p>
          </p:txBody>
        </p:sp>
        <p:sp>
          <p:nvSpPr>
            <p:cNvPr id="27" name="文本框 26"/>
            <p:cNvSpPr txBox="1"/>
            <p:nvPr>
              <p:custDataLst>
                <p:tags r:id="rId25"/>
              </p:custDataLst>
            </p:nvPr>
          </p:nvSpPr>
          <p:spPr>
            <a:xfrm>
              <a:off x="881685" y="3099583"/>
              <a:ext cx="1980029" cy="523220"/>
            </a:xfrm>
            <a:prstGeom prst="rect">
              <a:avLst/>
            </a:prstGeom>
            <a:noFill/>
          </p:spPr>
          <p:txBody>
            <a:bodyPr wrap="none" rtlCol="0">
              <a:spAutoFit/>
            </a:bodyPr>
            <a:p>
              <a:r>
                <a:rPr lang="en-US" altLang="zh-CN" sz="2800" dirty="0">
                  <a:solidFill>
                    <a:schemeClr val="bg1"/>
                  </a:solidFill>
                  <a:latin typeface="黑体" panose="02010609060101010101" pitchFamily="49" charset="-122"/>
                  <a:ea typeface="黑体" panose="02010609060101010101" pitchFamily="49" charset="-122"/>
                </a:rPr>
                <a:t>5.</a:t>
              </a:r>
              <a:r>
                <a:rPr lang="zh-CN" altLang="en-US" sz="2800" dirty="0">
                  <a:solidFill>
                    <a:schemeClr val="bg1"/>
                  </a:solidFill>
                  <a:latin typeface="黑体" panose="02010609060101010101" pitchFamily="49" charset="-122"/>
                  <a:ea typeface="黑体" panose="02010609060101010101" pitchFamily="49" charset="-122"/>
                </a:rPr>
                <a:t>访问控制</a:t>
              </a:r>
              <a:endParaRPr lang="zh-CN" altLang="en-US" sz="2800" dirty="0">
                <a:solidFill>
                  <a:schemeClr val="bg1"/>
                </a:solidFill>
                <a:latin typeface="黑体" panose="02010609060101010101" pitchFamily="49" charset="-122"/>
                <a:ea typeface="黑体" panose="02010609060101010101" pitchFamily="49"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65582"/>
    </mc:Choice>
    <mc:Fallback>
      <p:transition spd="slow" advTm="65582"/>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zh-CN" altLang="en-US" dirty="0"/>
              <a:t>四次作业</a:t>
            </a:r>
            <a:endParaRPr lang="zh-CN" altLang="en-US" dirty="0"/>
          </a:p>
        </p:txBody>
      </p:sp>
      <p:sp>
        <p:nvSpPr>
          <p:cNvPr id="4" name="灯片编号占位符 3"/>
          <p:cNvSpPr>
            <a:spLocks noGrp="1"/>
          </p:cNvSpPr>
          <p:nvPr>
            <p:ph type="sldNum" sz="quarter" idx="12"/>
          </p:nvPr>
        </p:nvSpPr>
        <p:spPr/>
        <p:txBody>
          <a:bodyPr/>
          <a:lstStyle/>
          <a:p>
            <a:fld id="{27C45CD9-0508-4D1E-923D-4DFDAA610D19}" type="slidenum">
              <a:rPr lang="zh-CN" altLang="en-US" smtClean="0"/>
            </a:fld>
            <a:endParaRPr lang="zh-CN" altLang="en-US"/>
          </a:p>
        </p:txBody>
      </p:sp>
      <p:sp>
        <p:nvSpPr>
          <p:cNvPr id="16" name="文本框 15"/>
          <p:cNvSpPr txBox="1"/>
          <p:nvPr/>
        </p:nvSpPr>
        <p:spPr>
          <a:xfrm>
            <a:off x="609600" y="1039386"/>
            <a:ext cx="10366375" cy="5678170"/>
          </a:xfrm>
          <a:prstGeom prst="rect">
            <a:avLst/>
          </a:prstGeom>
          <a:noFill/>
        </p:spPr>
        <p:txBody>
          <a:bodyPr wrap="square" rtlCol="0">
            <a:spAutoFit/>
          </a:bodyPr>
          <a:lstStyle/>
          <a:p>
            <a:pPr indent="0" algn="l">
              <a:lnSpc>
                <a:spcPct val="120000"/>
              </a:lnSpc>
              <a:buFont typeface="Arial" panose="020B0604020202020204" pitchFamily="34" charset="0"/>
              <a:buNone/>
            </a:pPr>
            <a:r>
              <a:rPr lang="en-US" altLang="zh-CN" sz="3200" dirty="0">
                <a:latin typeface="微软雅黑" panose="020B0503020204020204" pitchFamily="34" charset="-122"/>
                <a:ea typeface="微软雅黑" panose="020B0503020204020204" pitchFamily="34" charset="-122"/>
                <a:cs typeface="微软雅黑" panose="020B0503020204020204" pitchFamily="34" charset="-122"/>
              </a:rPr>
              <a:t>2. </a:t>
            </a:r>
            <a:r>
              <a:rPr lang="zh-CN" sz="3200" dirty="0">
                <a:latin typeface="微软雅黑" panose="020B0503020204020204" pitchFamily="34" charset="-122"/>
                <a:ea typeface="微软雅黑" panose="020B0503020204020204" pitchFamily="34" charset="-122"/>
                <a:cs typeface="微软雅黑" panose="020B0503020204020204" pitchFamily="34" charset="-122"/>
              </a:rPr>
              <a:t>主动攻击和被动攻击有何区别</a:t>
            </a: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3200" dirty="0">
              <a:latin typeface="微软雅黑" panose="020B0503020204020204" pitchFamily="34" charset="-122"/>
              <a:ea typeface="微软雅黑" panose="020B0503020204020204" pitchFamily="34" charset="-122"/>
              <a:cs typeface="微软雅黑" panose="020B0503020204020204" pitchFamily="34" charset="-122"/>
            </a:endParaRPr>
          </a:p>
          <a:p>
            <a:pPr indent="0" algn="l">
              <a:buFont typeface="Arial" panose="020B0604020202020204" pitchFamily="34" charset="0"/>
              <a:buNone/>
            </a:pPr>
            <a:endParaRPr lang="zh-CN" altLang="en-US" sz="3200"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l">
              <a:lnSpc>
                <a:spcPct val="12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cs typeface="微软雅黑" panose="020B0503020204020204" pitchFamily="34" charset="-122"/>
                <a:sym typeface="+mn-ea"/>
              </a:rPr>
              <a:t>主动攻击：主动攻击是攻击者积极地尝试侵入、破坏或获取系统或网络的未经授权的访问或信息。</a:t>
            </a:r>
            <a:r>
              <a:rPr lang="zh-CN" altLang="en-US" sz="28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（主动介入）</a:t>
            </a:r>
            <a:br>
              <a:rPr lang="zh-CN" altLang="en-US" sz="28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br>
            <a:r>
              <a:rPr lang="zh-CN" altLang="en-US" sz="28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伪装、重放、消息篡改、</a:t>
            </a:r>
            <a:r>
              <a:rPr lang="en-US" altLang="zh-CN" sz="28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DoS</a:t>
            </a:r>
            <a:r>
              <a:rPr lang="zh-CN" altLang="en-US" sz="28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、端口扫描等。</a:t>
            </a:r>
            <a:endParaRPr lang="zh-CN" altLang="en-US" sz="28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indent="-342900" algn="l">
              <a:lnSpc>
                <a:spcPct val="120000"/>
              </a:lnSpc>
              <a:buFont typeface="Arial" panose="020B0604020202020204" pitchFamily="34" charset="0"/>
              <a:buChar char="•"/>
            </a:pPr>
            <a:endParaRPr lang="zh-CN" altLang="en-US" sz="28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indent="-342900" algn="l">
              <a:lnSpc>
                <a:spcPct val="12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cs typeface="微软雅黑" panose="020B0503020204020204" pitchFamily="34" charset="-122"/>
                <a:sym typeface="+mn-ea"/>
              </a:rPr>
              <a:t>被动攻击：攻击者监视、窃听或分析通信或系统，而不直接干预或影响通信过程。</a:t>
            </a:r>
            <a:r>
              <a:rPr lang="zh-CN" altLang="en-US" sz="28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（被动监听）</a:t>
            </a:r>
            <a:br>
              <a:rPr lang="zh-CN" altLang="en-US" sz="28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br>
            <a:r>
              <a:rPr lang="zh-CN" altLang="en-US" sz="28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窃听、流量分析、数据包捕获等。</a:t>
            </a:r>
            <a:endParaRPr lang="zh-CN" altLang="en-US" sz="28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algn="l">
              <a:lnSpc>
                <a:spcPct val="120000"/>
              </a:lnSpc>
              <a:buFont typeface="Arial" panose="020B0604020202020204" pitchFamily="34" charset="0"/>
              <a:buNone/>
            </a:pPr>
            <a:endParaRPr lang="zh-CN" altLang="en-US" sz="2800" dirty="0">
              <a:latin typeface="微软雅黑" panose="020B0503020204020204" pitchFamily="34" charset="-122"/>
              <a:ea typeface="微软雅黑" panose="020B0503020204020204" pitchFamily="34" charset="-122"/>
            </a:endParaRPr>
          </a:p>
          <a:p>
            <a:pPr indent="0" algn="l">
              <a:buFont typeface="Arial" panose="020B0604020202020204" pitchFamily="34" charset="0"/>
              <a:buNone/>
            </a:pPr>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spd="slow" p14:dur="2000" advTm="65582"/>
    </mc:Choice>
    <mc:Fallback>
      <p:transition spd="slow" advTm="65582"/>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ym typeface="+mn-ea"/>
              </a:rPr>
              <a:t>第四次作业</a:t>
            </a:r>
            <a:endParaRPr lang="zh-CN" altLang="en-US"/>
          </a:p>
        </p:txBody>
      </p:sp>
      <p:sp>
        <p:nvSpPr>
          <p:cNvPr id="3" name="内容占位符 2"/>
          <p:cNvSpPr>
            <a:spLocks noGrp="1"/>
          </p:cNvSpPr>
          <p:nvPr>
            <p:ph idx="1"/>
          </p:nvPr>
        </p:nvSpPr>
        <p:spPr/>
        <p:txBody>
          <a:bodyPr>
            <a:normAutofit lnSpcReduction="20000"/>
          </a:bodyPr>
          <a:p>
            <a:pPr marL="0" indent="0">
              <a:buNone/>
            </a:pPr>
            <a:r>
              <a:rPr lang="en-US" altLang="zh-CN" sz="3200"/>
              <a:t>3. </a:t>
            </a:r>
            <a:r>
              <a:rPr lang="zh-CN" altLang="en-US" sz="3200"/>
              <a:t>网络攻击的常见形式有哪些？请逐⼀加以评述。（</a:t>
            </a:r>
            <a:r>
              <a:rPr lang="en-US" altLang="zh-CN" sz="3200"/>
              <a:t>p103-107</a:t>
            </a:r>
            <a:r>
              <a:rPr lang="zh-CN" altLang="en-US" sz="3200"/>
              <a:t>）</a:t>
            </a:r>
            <a:endParaRPr lang="zh-CN" altLang="en-US"/>
          </a:p>
          <a:p>
            <a:r>
              <a:rPr lang="zh-CN" altLang="en-US"/>
              <a:t>口令</a:t>
            </a:r>
            <a:r>
              <a:rPr lang="zh-CN" altLang="en-US"/>
              <a:t>窃取</a:t>
            </a:r>
            <a:endParaRPr lang="zh-CN" altLang="en-US"/>
          </a:p>
          <a:p>
            <a:r>
              <a:rPr lang="zh-CN" altLang="en-US"/>
              <a:t>欺骗</a:t>
            </a:r>
            <a:r>
              <a:rPr lang="zh-CN" altLang="en-US"/>
              <a:t>攻击</a:t>
            </a:r>
            <a:endParaRPr lang="zh-CN" altLang="en-US"/>
          </a:p>
          <a:p>
            <a:r>
              <a:rPr lang="zh-CN" altLang="en-US"/>
              <a:t>缺陷和后门</a:t>
            </a:r>
            <a:r>
              <a:rPr lang="zh-CN" altLang="en-US"/>
              <a:t>攻击</a:t>
            </a:r>
            <a:endParaRPr lang="zh-CN" altLang="en-US"/>
          </a:p>
          <a:p>
            <a:r>
              <a:rPr lang="zh-CN" altLang="en-US"/>
              <a:t>认证</a:t>
            </a:r>
            <a:r>
              <a:rPr lang="zh-CN" altLang="en-US"/>
              <a:t>失效</a:t>
            </a:r>
            <a:endParaRPr lang="zh-CN" altLang="en-US"/>
          </a:p>
          <a:p>
            <a:r>
              <a:rPr lang="zh-CN" altLang="en-US">
                <a:sym typeface="+mn-ea"/>
              </a:rPr>
              <a:t>协议缺陷</a:t>
            </a:r>
            <a:endParaRPr lang="zh-CN" altLang="en-US"/>
          </a:p>
          <a:p>
            <a:r>
              <a:rPr lang="zh-CN" altLang="en-US">
                <a:sym typeface="+mn-ea"/>
              </a:rPr>
              <a:t>信息泄露</a:t>
            </a:r>
            <a:endParaRPr lang="zh-CN" altLang="en-US"/>
          </a:p>
          <a:p>
            <a:r>
              <a:rPr lang="zh-CN" altLang="en-US">
                <a:sym typeface="+mn-ea"/>
              </a:rPr>
              <a:t>指数攻击</a:t>
            </a:r>
            <a:r>
              <a:rPr lang="en-US" altLang="zh-CN">
                <a:sym typeface="+mn-ea"/>
              </a:rPr>
              <a:t>——</a:t>
            </a:r>
            <a:r>
              <a:rPr lang="zh-CN" altLang="en-US">
                <a:sym typeface="+mn-ea"/>
              </a:rPr>
              <a:t>病毒和蠕虫</a:t>
            </a:r>
            <a:endParaRPr lang="zh-CN" altLang="en-US"/>
          </a:p>
          <a:p>
            <a:r>
              <a:rPr lang="zh-CN" altLang="en-US">
                <a:sym typeface="+mn-ea"/>
              </a:rPr>
              <a:t>拒绝服务攻击</a:t>
            </a:r>
            <a:endParaRPr lang="zh-CN" altLang="en-US"/>
          </a:p>
          <a:p>
            <a:endParaRPr lang="zh-CN" altLang="en-US"/>
          </a:p>
        </p:txBody>
      </p:sp>
      <p:sp>
        <p:nvSpPr>
          <p:cNvPr id="4" name="灯片编号占位符 3"/>
          <p:cNvSpPr>
            <a:spLocks noGrp="1"/>
          </p:cNvSpPr>
          <p:nvPr>
            <p:ph type="sldNum" sz="quarter" idx="12"/>
          </p:nvPr>
        </p:nvSpPr>
        <p:spPr/>
        <p:txBody>
          <a:bodyPr/>
          <a:p>
            <a:fld id="{27C45CD9-0508-4D1E-923D-4DFDAA610D19}" type="slidenum">
              <a:rPr lang="zh-CN" altLang="en-US" smtClean="0"/>
            </a:fld>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第四次</a:t>
            </a:r>
            <a:r>
              <a:rPr lang="zh-CN" altLang="en-US"/>
              <a:t>作业</a:t>
            </a:r>
            <a:endParaRPr lang="zh-CN" altLang="en-US"/>
          </a:p>
        </p:txBody>
      </p:sp>
      <p:sp>
        <p:nvSpPr>
          <p:cNvPr id="3" name="内容占位符 2"/>
          <p:cNvSpPr>
            <a:spLocks noGrp="1"/>
          </p:cNvSpPr>
          <p:nvPr>
            <p:ph idx="1"/>
          </p:nvPr>
        </p:nvSpPr>
        <p:spPr/>
        <p:txBody>
          <a:bodyPr>
            <a:normAutofit fontScale="90000"/>
          </a:bodyPr>
          <a:p>
            <a:pPr marL="0" indent="0">
              <a:buNone/>
            </a:pPr>
            <a:r>
              <a:rPr lang="en-US" altLang="zh-CN" sz="3600"/>
              <a:t>9. </a:t>
            </a:r>
            <a:r>
              <a:rPr lang="zh-CN" altLang="en-US" sz="3600"/>
              <a:t>简述</a:t>
            </a:r>
            <a:r>
              <a:rPr lang="en-US" altLang="zh-CN" sz="3600"/>
              <a:t>NIDS</a:t>
            </a:r>
            <a:r>
              <a:rPr lang="zh-CN" altLang="en-US" sz="3600"/>
              <a:t>、</a:t>
            </a:r>
            <a:r>
              <a:rPr lang="en-US" altLang="zh-CN" sz="3600"/>
              <a:t>HIDS </a:t>
            </a:r>
            <a:r>
              <a:rPr lang="zh-CN" altLang="en-US" sz="3600"/>
              <a:t>和</a:t>
            </a:r>
            <a:r>
              <a:rPr lang="en-US" altLang="zh-CN" sz="3600"/>
              <a:t>DIDS </a:t>
            </a:r>
            <a:r>
              <a:rPr lang="zh-CN" altLang="en-US" sz="3600"/>
              <a:t>三种类型</a:t>
            </a:r>
            <a:r>
              <a:rPr lang="en-US" altLang="zh-CN" sz="3600"/>
              <a:t>IDS </a:t>
            </a:r>
            <a:r>
              <a:rPr lang="zh-CN" altLang="en-US" sz="3600"/>
              <a:t>之间的区别。</a:t>
            </a:r>
            <a:endParaRPr lang="zh-CN" altLang="en-US" sz="3600"/>
          </a:p>
          <a:p>
            <a:pPr marL="0" indent="0">
              <a:buNone/>
            </a:pPr>
            <a:endParaRPr lang="zh-CN" altLang="en-US"/>
          </a:p>
          <a:p>
            <a:pPr>
              <a:lnSpc>
                <a:spcPct val="110000"/>
              </a:lnSpc>
            </a:pPr>
            <a:r>
              <a:rPr lang="en-US" altLang="zh-CN"/>
              <a:t>NIDS</a:t>
            </a:r>
            <a:r>
              <a:rPr lang="zh-CN" altLang="en-US"/>
              <a:t>：部署在网络边缘或关键网络节点，监视整个网络上的异常流量和攻击行为，如入侵、病毒攻击、</a:t>
            </a:r>
            <a:r>
              <a:rPr lang="en-US" altLang="zh-CN"/>
              <a:t>DDoS</a:t>
            </a:r>
            <a:r>
              <a:rPr lang="zh-CN" altLang="en-US"/>
              <a:t>等</a:t>
            </a:r>
            <a:endParaRPr lang="zh-CN" altLang="en-US"/>
          </a:p>
          <a:p>
            <a:pPr>
              <a:lnSpc>
                <a:spcPct val="110000"/>
              </a:lnSpc>
            </a:pPr>
            <a:r>
              <a:rPr lang="en-US" altLang="zh-CN"/>
              <a:t>HIDS</a:t>
            </a:r>
            <a:r>
              <a:rPr lang="zh-CN" altLang="en-US"/>
              <a:t>：部署在单个主机或设备上，监视主机的日志、文件系统、进程等</a:t>
            </a:r>
            <a:r>
              <a:rPr lang="zh-CN" altLang="en-US">
                <a:sym typeface="+mn-ea"/>
              </a:rPr>
              <a:t>活动</a:t>
            </a:r>
            <a:r>
              <a:rPr lang="zh-CN" altLang="en-US"/>
              <a:t>，检测针对该主机的攻击或异常</a:t>
            </a:r>
            <a:r>
              <a:rPr lang="zh-CN" altLang="en-US"/>
              <a:t>行为。</a:t>
            </a:r>
            <a:endParaRPr lang="zh-CN" altLang="en-US"/>
          </a:p>
          <a:p>
            <a:pPr>
              <a:lnSpc>
                <a:spcPct val="110000"/>
              </a:lnSpc>
            </a:pPr>
            <a:r>
              <a:rPr lang="en-US" altLang="zh-CN"/>
              <a:t>DIDS</a:t>
            </a:r>
            <a:r>
              <a:rPr lang="zh-CN" altLang="en-US"/>
              <a:t>：由多个</a:t>
            </a:r>
            <a:r>
              <a:rPr lang="en-US" altLang="zh-CN"/>
              <a:t>NDS</a:t>
            </a:r>
            <a:r>
              <a:rPr lang="zh-CN" altLang="en-US"/>
              <a:t>和</a:t>
            </a:r>
            <a:r>
              <a:rPr lang="en-US" altLang="zh-CN"/>
              <a:t>HIDS</a:t>
            </a:r>
            <a:r>
              <a:rPr lang="zh-CN" altLang="en-US"/>
              <a:t>组成的分布式系统，涵盖多个</a:t>
            </a:r>
            <a:r>
              <a:rPr lang="zh-CN" altLang="en-US"/>
              <a:t>网络节点和主机。整合了</a:t>
            </a:r>
            <a:r>
              <a:rPr lang="en-US" altLang="en-US"/>
              <a:t>⽹</a:t>
            </a:r>
            <a:r>
              <a:rPr lang="zh-CN" altLang="en-US"/>
              <a:t>络和主机层</a:t>
            </a:r>
            <a:r>
              <a:rPr lang="en-US" altLang="en-US"/>
              <a:t>⾯</a:t>
            </a:r>
            <a:r>
              <a:rPr lang="zh-CN" altLang="en-US"/>
              <a:t>的监测功能，提供更全</a:t>
            </a:r>
            <a:r>
              <a:rPr lang="en-US" altLang="en-US"/>
              <a:t>⾯</a:t>
            </a:r>
            <a:r>
              <a:rPr lang="zh-CN" altLang="en-US"/>
              <a:t>的安全监控和防护。</a:t>
            </a:r>
            <a:endParaRPr lang="zh-CN" altLang="en-US"/>
          </a:p>
        </p:txBody>
      </p:sp>
      <p:sp>
        <p:nvSpPr>
          <p:cNvPr id="4" name="灯片编号占位符 3"/>
          <p:cNvSpPr>
            <a:spLocks noGrp="1"/>
          </p:cNvSpPr>
          <p:nvPr>
            <p:ph type="sldNum" sz="quarter" idx="12"/>
          </p:nvPr>
        </p:nvSpPr>
        <p:spPr/>
        <p:txBody>
          <a:bodyPr/>
          <a:p>
            <a:fld id="{27C45CD9-0508-4D1E-923D-4DFDAA610D19}" type="slidenum">
              <a:rPr lang="zh-CN" altLang="en-US" smtClean="0"/>
            </a:fld>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第四次</a:t>
            </a:r>
            <a:r>
              <a:rPr lang="zh-CN" altLang="en-US"/>
              <a:t>作业</a:t>
            </a:r>
            <a:endParaRPr lang="zh-CN" altLang="en-US"/>
          </a:p>
        </p:txBody>
      </p:sp>
      <p:sp>
        <p:nvSpPr>
          <p:cNvPr id="3" name="内容占位符 2"/>
          <p:cNvSpPr>
            <a:spLocks noGrp="1"/>
          </p:cNvSpPr>
          <p:nvPr>
            <p:ph idx="1"/>
          </p:nvPr>
        </p:nvSpPr>
        <p:spPr>
          <a:xfrm>
            <a:off x="554990" y="1081405"/>
            <a:ext cx="10741025" cy="5379085"/>
          </a:xfrm>
        </p:spPr>
        <p:txBody>
          <a:bodyPr>
            <a:noAutofit/>
          </a:bodyPr>
          <a:p>
            <a:pPr marL="0" indent="0">
              <a:buNone/>
            </a:pPr>
            <a:r>
              <a:rPr lang="en-US" altLang="zh-CN" sz="3200"/>
              <a:t>8. </a:t>
            </a:r>
            <a:r>
              <a:rPr lang="zh-CN" altLang="en-US" sz="3200"/>
              <a:t>入侵检测系统按照功能可分为哪</a:t>
            </a:r>
            <a:r>
              <a:rPr lang="zh-CN" altLang="en-US" sz="3200"/>
              <a:t>几类？有哪些主要功能？</a:t>
            </a:r>
            <a:endParaRPr lang="zh-CN" altLang="en-US" sz="3200"/>
          </a:p>
          <a:p>
            <a:pPr marL="0" indent="0">
              <a:buNone/>
            </a:pP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1. </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网络</a:t>
            </a:r>
            <a:r>
              <a:rPr lang="en-US" altLang="en-US" sz="2000">
                <a:latin typeface="微软雅黑" panose="020B0503020204020204" pitchFamily="34" charset="-122"/>
                <a:ea typeface="微软雅黑" panose="020B0503020204020204" pitchFamily="34" charset="-122"/>
                <a:cs typeface="微软雅黑" panose="020B0503020204020204" pitchFamily="34" charset="-122"/>
                <a:sym typeface="+mn-ea"/>
              </a:rPr>
              <a:t>入</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侵检测系统（</a:t>
            </a: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NIDS</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Network-based IDS</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）：监视网络流量，识别和响应</a:t>
            </a:r>
            <a:r>
              <a:rPr lang="en-US" altLang="en-US" sz="20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络中的恶意活动和攻击。</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主要功能：检测异常流量模式、分析数据包、识别攻击特征、报警和记录异常活动。</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2. </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主机</a:t>
            </a:r>
            <a:r>
              <a:rPr lang="en-US" altLang="en-US" sz="2000">
                <a:latin typeface="微软雅黑" panose="020B0503020204020204" pitchFamily="34" charset="-122"/>
                <a:ea typeface="微软雅黑" panose="020B0503020204020204" pitchFamily="34" charset="-122"/>
                <a:cs typeface="微软雅黑" panose="020B0503020204020204" pitchFamily="34" charset="-122"/>
                <a:sym typeface="+mn-ea"/>
              </a:rPr>
              <a:t>入</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侵检测系统（</a:t>
            </a: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HIDS</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Host-based IDS</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）：监视单个主机或设备上的活动，检测针对该主机的攻击或异常</a:t>
            </a:r>
            <a:r>
              <a:rPr lang="en-US" altLang="en-US" sz="20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为。</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主要功能：监视系统</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日志、</a:t>
            </a:r>
            <a:r>
              <a:rPr lang="en-US" altLang="en-US" sz="20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件系统变化、进程活动、注册表变更等，识别异常和潜在攻击。</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3. </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行为</a:t>
            </a:r>
            <a:r>
              <a:rPr lang="en-US" altLang="en-US" sz="2000">
                <a:latin typeface="微软雅黑" panose="020B0503020204020204" pitchFamily="34" charset="-122"/>
                <a:ea typeface="微软雅黑" panose="020B0503020204020204" pitchFamily="34" charset="-122"/>
                <a:cs typeface="微软雅黑" panose="020B0503020204020204" pitchFamily="34" charset="-122"/>
                <a:sym typeface="+mn-ea"/>
              </a:rPr>
              <a:t>入</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侵检测系统（</a:t>
            </a: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BIDS</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Behavior-based IDS</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indent="0">
              <a:buNone/>
            </a:pP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基于预定义的正常行为模式来检测和识别异常或不寻常的系统或网络活动。</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主要功能：建立基线行为、检测异常模式、实时监控系统行为，并触发警报以指示潜在的入侵。</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4. </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混合</a:t>
            </a:r>
            <a:r>
              <a:rPr lang="en-US" altLang="en-US" sz="2000">
                <a:latin typeface="微软雅黑" panose="020B0503020204020204" pitchFamily="34" charset="-122"/>
                <a:ea typeface="微软雅黑" panose="020B0503020204020204" pitchFamily="34" charset="-122"/>
                <a:cs typeface="微软雅黑" panose="020B0503020204020204" pitchFamily="34" charset="-122"/>
                <a:sym typeface="+mn-ea"/>
              </a:rPr>
              <a:t>入</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侵检测系统（</a:t>
            </a: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Hybrid IDS</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）：结合了多种检测方法和技术，既可以监视</a:t>
            </a:r>
            <a:r>
              <a:rPr lang="en-US" altLang="en-US" sz="20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络流量也可以监视主机活动，提供更全面的安全检测和防护。</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主要功能：整合网络和主机监视功能，以综合性</a:t>
            </a:r>
            <a:r>
              <a:rPr lang="en-US" altLang="en-US" sz="20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式分析和响应潜在的入侵。</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灯片编号占位符 3"/>
          <p:cNvSpPr>
            <a:spLocks noGrp="1"/>
          </p:cNvSpPr>
          <p:nvPr>
            <p:ph type="sldNum" sz="quarter" idx="12"/>
          </p:nvPr>
        </p:nvSpPr>
        <p:spPr/>
        <p:txBody>
          <a:bodyPr/>
          <a:p>
            <a:fld id="{27C45CD9-0508-4D1E-923D-4DFDAA610D19}" type="slidenum">
              <a:rPr lang="zh-CN" altLang="en-US" smtClean="0"/>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zh-CN" altLang="en-US" dirty="0"/>
              <a:t>四次作业</a:t>
            </a:r>
            <a:endParaRPr lang="zh-CN" altLang="en-US" dirty="0"/>
          </a:p>
        </p:txBody>
      </p:sp>
      <p:sp>
        <p:nvSpPr>
          <p:cNvPr id="4" name="灯片编号占位符 3"/>
          <p:cNvSpPr>
            <a:spLocks noGrp="1"/>
          </p:cNvSpPr>
          <p:nvPr>
            <p:ph type="sldNum" sz="quarter" idx="12"/>
          </p:nvPr>
        </p:nvSpPr>
        <p:spPr/>
        <p:txBody>
          <a:bodyPr/>
          <a:lstStyle/>
          <a:p>
            <a:fld id="{27C45CD9-0508-4D1E-923D-4DFDAA610D19}" type="slidenum">
              <a:rPr lang="zh-CN" altLang="en-US" smtClean="0"/>
            </a:fld>
            <a:endParaRPr lang="zh-CN" altLang="en-US"/>
          </a:p>
        </p:txBody>
      </p:sp>
      <p:sp>
        <p:nvSpPr>
          <p:cNvPr id="16" name="文本框 15"/>
          <p:cNvSpPr txBox="1"/>
          <p:nvPr/>
        </p:nvSpPr>
        <p:spPr>
          <a:xfrm>
            <a:off x="609600" y="1039386"/>
            <a:ext cx="10366375" cy="4225925"/>
          </a:xfrm>
          <a:prstGeom prst="rect">
            <a:avLst/>
          </a:prstGeom>
          <a:noFill/>
        </p:spPr>
        <p:txBody>
          <a:bodyPr wrap="square" rtlCol="0">
            <a:spAutoFit/>
          </a:bodyPr>
          <a:lstStyle/>
          <a:p>
            <a:pPr indent="0" algn="l">
              <a:lnSpc>
                <a:spcPct val="120000"/>
              </a:lnSpc>
              <a:buFont typeface="Arial" panose="020B0604020202020204" pitchFamily="34" charset="0"/>
              <a:buNone/>
            </a:pPr>
            <a:r>
              <a:rPr lang="en-US" altLang="zh-CN" sz="3200" dirty="0">
                <a:latin typeface="微软雅黑" panose="020B0503020204020204" pitchFamily="34" charset="-122"/>
                <a:ea typeface="微软雅黑" panose="020B0503020204020204" pitchFamily="34" charset="-122"/>
                <a:cs typeface="微软雅黑" panose="020B0503020204020204" pitchFamily="34" charset="-122"/>
              </a:rPr>
              <a:t>10.  IPSec VPN </a:t>
            </a: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有哪两种</a:t>
            </a: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工作模式？如何通过数据包格式区分这两种</a:t>
            </a: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工作模式？</a:t>
            </a:r>
            <a:endParaRPr lang="zh-CN" altLang="en-US" sz="3200" dirty="0">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lgn="l">
              <a:lnSpc>
                <a:spcPct val="12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cs typeface="微软雅黑" panose="020B0503020204020204" pitchFamily="34" charset="-122"/>
              </a:rPr>
              <a:t>传输模式和隧道模式</a:t>
            </a:r>
            <a:endParaRPr lang="zh-CN" altLang="en-US" sz="2800" dirty="0">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lgn="l">
              <a:lnSpc>
                <a:spcPct val="12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cs typeface="微软雅黑" panose="020B0503020204020204" pitchFamily="34" charset="-122"/>
                <a:sym typeface="+mn-ea"/>
              </a:rPr>
              <a:t>传输模式：</a:t>
            </a:r>
            <a:r>
              <a:rPr sz="2800" dirty="0">
                <a:latin typeface="微软雅黑" panose="020B0503020204020204" pitchFamily="34" charset="-122"/>
                <a:ea typeface="微软雅黑" panose="020B0503020204020204" pitchFamily="34" charset="-122"/>
                <a:cs typeface="微软雅黑" panose="020B0503020204020204" pitchFamily="34" charset="-122"/>
                <a:sym typeface="+mn-ea"/>
              </a:rPr>
              <a:t>IPSec对数据包的处理</a:t>
            </a:r>
            <a:r>
              <a:rPr sz="28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仅涉及到有效负载</a:t>
            </a:r>
            <a:r>
              <a:rPr sz="2800" dirty="0">
                <a:latin typeface="微软雅黑" panose="020B0503020204020204" pitchFamily="34" charset="-122"/>
                <a:ea typeface="微软雅黑" panose="020B0503020204020204" pitchFamily="34" charset="-122"/>
                <a:cs typeface="微软雅黑" panose="020B0503020204020204" pitchFamily="34" charset="-122"/>
                <a:sym typeface="+mn-ea"/>
              </a:rPr>
              <a:t>，只对数据负载进</a:t>
            </a:r>
            <a:r>
              <a:rPr lang="zh-CN" sz="2800" dirty="0">
                <a:latin typeface="微软雅黑" panose="020B0503020204020204" pitchFamily="34" charset="-122"/>
                <a:ea typeface="微软雅黑" panose="020B0503020204020204" pitchFamily="34" charset="-122"/>
                <a:cs typeface="微软雅黑" panose="020B0503020204020204" pitchFamily="34" charset="-122"/>
                <a:sym typeface="+mn-ea"/>
              </a:rPr>
              <a:t>行</a:t>
            </a:r>
            <a:r>
              <a:rPr sz="2800" dirty="0">
                <a:latin typeface="微软雅黑" panose="020B0503020204020204" pitchFamily="34" charset="-122"/>
                <a:ea typeface="微软雅黑" panose="020B0503020204020204" pitchFamily="34" charset="-122"/>
                <a:cs typeface="微软雅黑" panose="020B0503020204020204" pitchFamily="34" charset="-122"/>
                <a:sym typeface="+mn-ea"/>
              </a:rPr>
              <a:t>封装和加密</a:t>
            </a:r>
            <a:r>
              <a:rPr lang="zh-CN" sz="28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sz="2800" dirty="0">
                <a:latin typeface="微软雅黑" panose="020B0503020204020204" pitchFamily="34" charset="-122"/>
                <a:ea typeface="微软雅黑" panose="020B0503020204020204" pitchFamily="34" charset="-122"/>
                <a:cs typeface="微软雅黑" panose="020B0503020204020204" pitchFamily="34" charset="-122"/>
                <a:sym typeface="+mn-ea"/>
              </a:rPr>
              <a:t>因此数据包的</a:t>
            </a:r>
            <a:r>
              <a:rPr sz="28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IP头部并不改变</a:t>
            </a:r>
            <a:r>
              <a:rPr sz="280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28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indent="-342900" algn="l">
              <a:lnSpc>
                <a:spcPct val="120000"/>
              </a:lnSpc>
              <a:buFont typeface="Arial" panose="020B0604020202020204" pitchFamily="34" charset="0"/>
              <a:buChar char="•"/>
            </a:pPr>
            <a:endParaRPr lang="zh-CN" altLang="en-US" sz="28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algn="l">
              <a:lnSpc>
                <a:spcPct val="120000"/>
              </a:lnSpc>
              <a:buFont typeface="Arial" panose="020B0604020202020204" pitchFamily="34" charset="0"/>
              <a:buNone/>
            </a:pPr>
            <a:endParaRPr lang="zh-CN" altLang="en-US" sz="2800" dirty="0">
              <a:latin typeface="微软雅黑" panose="020B0503020204020204" pitchFamily="34" charset="-122"/>
              <a:ea typeface="微软雅黑" panose="020B0503020204020204" pitchFamily="34" charset="-122"/>
            </a:endParaRPr>
          </a:p>
          <a:p>
            <a:pPr indent="0" algn="l">
              <a:buFont typeface="Arial" panose="020B0604020202020204" pitchFamily="34" charset="0"/>
              <a:buNone/>
            </a:pPr>
            <a:endParaRPr lang="zh-CN" altLang="en-US" sz="2400" dirty="0"/>
          </a:p>
        </p:txBody>
      </p:sp>
      <p:pic>
        <p:nvPicPr>
          <p:cNvPr id="3" name="图片 2"/>
          <p:cNvPicPr>
            <a:picLocks noChangeAspect="1"/>
          </p:cNvPicPr>
          <p:nvPr>
            <p:custDataLst>
              <p:tags r:id="rId1"/>
            </p:custDataLst>
          </p:nvPr>
        </p:nvPicPr>
        <p:blipFill>
          <a:blip r:embed="rId2"/>
          <a:stretch>
            <a:fillRect/>
          </a:stretch>
        </p:blipFill>
        <p:spPr>
          <a:xfrm>
            <a:off x="2326005" y="3893820"/>
            <a:ext cx="7058025" cy="17811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65582"/>
    </mc:Choice>
    <mc:Fallback>
      <p:transition spd="slow" advTm="65582"/>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第三次作业</a:t>
            </a:r>
            <a:endParaRPr lang="zh-CN" altLang="en-US" dirty="0"/>
          </a:p>
        </p:txBody>
      </p:sp>
      <p:sp>
        <p:nvSpPr>
          <p:cNvPr id="4" name="灯片编号占位符 3"/>
          <p:cNvSpPr>
            <a:spLocks noGrp="1"/>
          </p:cNvSpPr>
          <p:nvPr>
            <p:ph type="sldNum" sz="quarter" idx="12"/>
          </p:nvPr>
        </p:nvSpPr>
        <p:spPr/>
        <p:txBody>
          <a:bodyPr/>
          <a:lstStyle/>
          <a:p>
            <a:fld id="{27C45CD9-0508-4D1E-923D-4DFDAA610D19}" type="slidenum">
              <a:rPr lang="zh-CN" altLang="en-US" smtClean="0"/>
            </a:fld>
            <a:endParaRPr lang="zh-CN" altLang="en-US"/>
          </a:p>
        </p:txBody>
      </p:sp>
      <p:sp>
        <p:nvSpPr>
          <p:cNvPr id="16" name="文本框 15"/>
          <p:cNvSpPr txBox="1"/>
          <p:nvPr/>
        </p:nvSpPr>
        <p:spPr>
          <a:xfrm>
            <a:off x="609600" y="1039386"/>
            <a:ext cx="10366375" cy="5259070"/>
          </a:xfrm>
          <a:prstGeom prst="rect">
            <a:avLst/>
          </a:prstGeom>
          <a:noFill/>
        </p:spPr>
        <p:txBody>
          <a:bodyPr wrap="square" rtlCol="0">
            <a:spAutoFit/>
          </a:bodyPr>
          <a:lstStyle/>
          <a:p>
            <a:pPr indent="0" algn="l">
              <a:lnSpc>
                <a:spcPct val="120000"/>
              </a:lnSpc>
              <a:buFont typeface="Arial" panose="020B0604020202020204" pitchFamily="34" charset="0"/>
              <a:buNone/>
            </a:pPr>
            <a:r>
              <a:rPr lang="en-US" altLang="zh-CN" sz="3200" dirty="0">
                <a:latin typeface="微软雅黑" panose="020B0503020204020204" pitchFamily="34" charset="-122"/>
                <a:ea typeface="微软雅黑" panose="020B0503020204020204" pitchFamily="34" charset="-122"/>
                <a:cs typeface="微软雅黑" panose="020B0503020204020204" pitchFamily="34" charset="-122"/>
              </a:rPr>
              <a:t>10. </a:t>
            </a:r>
            <a:r>
              <a:rPr lang="en-US" altLang="zh-CN" sz="3200" dirty="0">
                <a:latin typeface="微软雅黑" panose="020B0503020204020204" pitchFamily="34" charset="-122"/>
                <a:ea typeface="微软雅黑" panose="020B0503020204020204" pitchFamily="34" charset="-122"/>
                <a:cs typeface="微软雅黑" panose="020B0503020204020204" pitchFamily="34" charset="-122"/>
                <a:sym typeface="+mn-ea"/>
              </a:rPr>
              <a:t>IPSec VPN </a:t>
            </a: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sym typeface="+mn-ea"/>
              </a:rPr>
              <a:t>有哪两种</a:t>
            </a:r>
            <a:r>
              <a:rPr lang="en-US" altLang="en-US" sz="32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sym typeface="+mn-ea"/>
              </a:rPr>
              <a:t>作模式？如何通过数据包格式区分这两种工作模式？</a:t>
            </a:r>
            <a:endParaRPr lang="zh-CN" altLang="en-US" sz="3200"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l">
              <a:lnSpc>
                <a:spcPct val="12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cs typeface="微软雅黑" panose="020B0503020204020204" pitchFamily="34" charset="-122"/>
                <a:sym typeface="+mn-ea"/>
              </a:rPr>
              <a:t>隧道模式：</a:t>
            </a:r>
            <a:r>
              <a:rPr sz="2800" dirty="0">
                <a:latin typeface="微软雅黑" panose="020B0503020204020204" pitchFamily="34" charset="-122"/>
                <a:ea typeface="微软雅黑" panose="020B0503020204020204" pitchFamily="34" charset="-122"/>
                <a:cs typeface="微软雅黑" panose="020B0503020204020204" pitchFamily="34" charset="-122"/>
                <a:sym typeface="+mn-ea"/>
              </a:rPr>
              <a:t>在隧道模式下，IPSec</a:t>
            </a:r>
            <a:r>
              <a:rPr sz="28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对整个IP数据包进</a:t>
            </a:r>
            <a:r>
              <a:rPr lang="zh-CN" sz="28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行</a:t>
            </a:r>
            <a:r>
              <a:rPr sz="28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封装和加密</a:t>
            </a:r>
            <a:r>
              <a:rPr sz="2800" dirty="0">
                <a:latin typeface="微软雅黑" panose="020B0503020204020204" pitchFamily="34" charset="-122"/>
                <a:ea typeface="微软雅黑" panose="020B0503020204020204" pitchFamily="34" charset="-122"/>
                <a:cs typeface="微软雅黑" panose="020B0503020204020204" pitchFamily="34" charset="-122"/>
                <a:sym typeface="+mn-ea"/>
              </a:rPr>
              <a:t>。IPSec在</a:t>
            </a:r>
            <a:r>
              <a:rPr sz="28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原始IP数据包外部</a:t>
            </a:r>
            <a:r>
              <a:rPr sz="2800" dirty="0">
                <a:latin typeface="微软雅黑" panose="020B0503020204020204" pitchFamily="34" charset="-122"/>
                <a:ea typeface="微软雅黑" panose="020B0503020204020204" pitchFamily="34" charset="-122"/>
                <a:cs typeface="微软雅黑" panose="020B0503020204020204" pitchFamily="34" charset="-122"/>
                <a:sym typeface="+mn-ea"/>
              </a:rPr>
              <a:t>创建了⼀个</a:t>
            </a:r>
            <a:r>
              <a:rPr sz="28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新的IP头部和额外的IPSec头部</a:t>
            </a:r>
            <a:r>
              <a:rPr sz="2800" dirty="0">
                <a:latin typeface="微软雅黑" panose="020B0503020204020204" pitchFamily="34" charset="-122"/>
                <a:ea typeface="微软雅黑" panose="020B0503020204020204" pitchFamily="34" charset="-122"/>
                <a:cs typeface="微软雅黑" panose="020B0503020204020204" pitchFamily="34" charset="-122"/>
                <a:sym typeface="+mn-ea"/>
              </a:rPr>
              <a:t>，将原始IP数据包作为新数据包的负载，整个数据包被加密和封装</a:t>
            </a:r>
            <a:r>
              <a:rPr lang="zh-CN" altLang="en-US" sz="28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8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（可以认为将原来数据包变成新数据包的数据内容部分）</a:t>
            </a:r>
            <a:endParaRPr lang="zh-CN" altLang="en-US" sz="28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indent="-342900" algn="l">
              <a:lnSpc>
                <a:spcPct val="120000"/>
              </a:lnSpc>
              <a:buFont typeface="Arial" panose="020B0604020202020204" pitchFamily="34" charset="0"/>
              <a:buChar char="•"/>
            </a:pPr>
            <a:endParaRPr lang="zh-CN" altLang="en-US" sz="28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algn="l">
              <a:lnSpc>
                <a:spcPct val="120000"/>
              </a:lnSpc>
              <a:buFont typeface="Arial" panose="020B0604020202020204" pitchFamily="34" charset="0"/>
              <a:buNone/>
            </a:pPr>
            <a:endParaRPr lang="zh-CN" altLang="en-US" sz="2800" dirty="0">
              <a:latin typeface="微软雅黑" panose="020B0503020204020204" pitchFamily="34" charset="-122"/>
              <a:ea typeface="微软雅黑" panose="020B0503020204020204" pitchFamily="34" charset="-122"/>
            </a:endParaRPr>
          </a:p>
          <a:p>
            <a:pPr indent="0" algn="l">
              <a:buFont typeface="Arial" panose="020B0604020202020204" pitchFamily="34" charset="0"/>
              <a:buNone/>
            </a:pPr>
            <a:endParaRPr lang="zh-CN" altLang="en-US" sz="2400" dirty="0"/>
          </a:p>
        </p:txBody>
      </p:sp>
      <p:pic>
        <p:nvPicPr>
          <p:cNvPr id="3" name="图片 2"/>
          <p:cNvPicPr>
            <a:picLocks noChangeAspect="1"/>
          </p:cNvPicPr>
          <p:nvPr>
            <p:custDataLst>
              <p:tags r:id="rId1"/>
            </p:custDataLst>
          </p:nvPr>
        </p:nvPicPr>
        <p:blipFill>
          <a:blip r:embed="rId2"/>
          <a:stretch>
            <a:fillRect/>
          </a:stretch>
        </p:blipFill>
        <p:spPr>
          <a:xfrm>
            <a:off x="3547110" y="4274185"/>
            <a:ext cx="6791325" cy="17811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65582"/>
    </mc:Choice>
    <mc:Fallback>
      <p:transition spd="slow" advTm="65582"/>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第三次</a:t>
            </a:r>
            <a:r>
              <a:rPr lang="zh-CN" altLang="en-US"/>
              <a:t>作业</a:t>
            </a:r>
            <a:endParaRPr lang="zh-CN" altLang="en-US"/>
          </a:p>
        </p:txBody>
      </p:sp>
      <p:sp>
        <p:nvSpPr>
          <p:cNvPr id="3" name="内容占位符 2"/>
          <p:cNvSpPr>
            <a:spLocks noGrp="1"/>
          </p:cNvSpPr>
          <p:nvPr>
            <p:ph idx="1"/>
          </p:nvPr>
        </p:nvSpPr>
        <p:spPr/>
        <p:txBody>
          <a:bodyPr/>
          <a:p>
            <a:r>
              <a:rPr lang="en-US" altLang="zh-CN"/>
              <a:t>3. </a:t>
            </a:r>
            <a:r>
              <a:rPr lang="zh-CN" altLang="en-US"/>
              <a:t>操作系统通常由进程管理、内存管理、外设管理、文件管理、处理器管理等子系统组成</a:t>
            </a:r>
            <a:r>
              <a:rPr lang="en-US" altLang="zh-CN"/>
              <a:t>,</a:t>
            </a:r>
            <a:r>
              <a:rPr lang="zh-CN" altLang="en-US"/>
              <a:t>是不是把这些子系统的安全机制实现好了</a:t>
            </a:r>
            <a:r>
              <a:rPr lang="en-US" altLang="zh-CN"/>
              <a:t>,</a:t>
            </a:r>
            <a:r>
              <a:rPr lang="zh-CN" altLang="en-US"/>
              <a:t>操作系统的安全目标就实现了</a:t>
            </a:r>
            <a:r>
              <a:rPr lang="en-US" altLang="zh-CN"/>
              <a:t>?</a:t>
            </a:r>
            <a:r>
              <a:rPr lang="zh-CN" altLang="en-US"/>
              <a:t>为什么</a:t>
            </a:r>
            <a:r>
              <a:rPr lang="en-US" altLang="zh-CN"/>
              <a:t>?</a:t>
            </a:r>
            <a:endParaRPr lang="en-US" altLang="zh-CN"/>
          </a:p>
          <a:p>
            <a:endParaRPr lang="en-US" altLang="zh-CN"/>
          </a:p>
          <a:p>
            <a:r>
              <a:rPr lang="zh-CN" altLang="en-US"/>
              <a:t>不是</a:t>
            </a:r>
            <a:endParaRPr lang="zh-CN" altLang="en-US"/>
          </a:p>
          <a:p>
            <a:r>
              <a:rPr lang="zh-CN" altLang="en-US"/>
              <a:t>还原论存在着局限性，因为，通过对系统组成部分的分析去推知系统的性质这条路并非总是行得通的。系统的某些宏观性质是无法通过其微观组成部分的性质反映出来的。</a:t>
            </a:r>
            <a:endParaRPr lang="zh-CN" altLang="en-US"/>
          </a:p>
          <a:p>
            <a:r>
              <a:rPr lang="zh-CN" altLang="en-US"/>
              <a:t>各子系统的安全机制往往是相互依赖的，需要跨子系统的协同工作才能有效实现整体安全。</a:t>
            </a:r>
            <a:endParaRPr lang="zh-CN" altLang="en-US"/>
          </a:p>
        </p:txBody>
      </p:sp>
      <p:sp>
        <p:nvSpPr>
          <p:cNvPr id="4" name="灯片编号占位符 3"/>
          <p:cNvSpPr>
            <a:spLocks noGrp="1"/>
          </p:cNvSpPr>
          <p:nvPr>
            <p:ph type="sldNum" sz="quarter" idx="12"/>
          </p:nvPr>
        </p:nvSpPr>
        <p:spPr/>
        <p:txBody>
          <a:bodyPr/>
          <a:p>
            <a:fld id="{27C45CD9-0508-4D1E-923D-4DFDAA610D19}" type="slidenum">
              <a:rPr lang="zh-CN" altLang="en-US" smtClean="0"/>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第四次</a:t>
            </a:r>
            <a:r>
              <a:rPr lang="zh-CN" altLang="en-US"/>
              <a:t>作业</a:t>
            </a:r>
            <a:endParaRPr lang="zh-CN" altLang="en-US"/>
          </a:p>
        </p:txBody>
      </p:sp>
      <p:sp>
        <p:nvSpPr>
          <p:cNvPr id="3" name="内容占位符 2"/>
          <p:cNvSpPr>
            <a:spLocks noGrp="1"/>
          </p:cNvSpPr>
          <p:nvPr>
            <p:ph idx="1"/>
          </p:nvPr>
        </p:nvSpPr>
        <p:spPr/>
        <p:txBody>
          <a:bodyPr>
            <a:normAutofit lnSpcReduction="10000"/>
          </a:bodyPr>
          <a:p>
            <a:pPr marL="0" indent="0">
              <a:buNone/>
            </a:pPr>
            <a:r>
              <a:rPr lang="en-US" altLang="zh-CN" sz="3200"/>
              <a:t>11. </a:t>
            </a:r>
            <a:r>
              <a:rPr lang="zh-CN" altLang="en-US" sz="3200"/>
              <a:t>请比较</a:t>
            </a:r>
            <a:r>
              <a:rPr lang="en-US" altLang="zh-CN" sz="3200"/>
              <a:t>TLS VPN </a:t>
            </a:r>
            <a:r>
              <a:rPr lang="zh-CN" altLang="en-US" sz="3200"/>
              <a:t>与</a:t>
            </a:r>
            <a:r>
              <a:rPr lang="en-US" altLang="zh-CN" sz="3200"/>
              <a:t>IPSec VPN </a:t>
            </a:r>
            <a:r>
              <a:rPr lang="zh-CN" altLang="en-US" sz="3200"/>
              <a:t>之间的异同点。</a:t>
            </a:r>
            <a:endParaRPr lang="zh-CN" altLang="en-US"/>
          </a:p>
          <a:p>
            <a:pPr marL="0" indent="0">
              <a:lnSpc>
                <a:spcPct val="100000"/>
              </a:lnSpc>
              <a:buNone/>
            </a:pPr>
            <a:r>
              <a:rPr lang="zh-CN" altLang="en-US"/>
              <a:t>相似点</a:t>
            </a:r>
            <a:endParaRPr lang="en-US" altLang="zh-CN"/>
          </a:p>
          <a:p>
            <a:pPr marL="0" indent="0">
              <a:lnSpc>
                <a:spcPct val="100000"/>
              </a:lnSpc>
              <a:buNone/>
            </a:pPr>
            <a:r>
              <a:rPr lang="en-US" altLang="zh-CN"/>
              <a:t>1. </a:t>
            </a:r>
            <a:r>
              <a:rPr lang="zh-CN" altLang="en-US"/>
              <a:t>安全性</a:t>
            </a:r>
            <a:r>
              <a:rPr lang="en-US" altLang="zh-CN"/>
              <a:t>:</a:t>
            </a:r>
            <a:endParaRPr lang="en-US" altLang="zh-CN"/>
          </a:p>
          <a:p>
            <a:pPr marL="0" indent="0">
              <a:lnSpc>
                <a:spcPct val="100000"/>
              </a:lnSpc>
              <a:buNone/>
            </a:pPr>
            <a:r>
              <a:rPr lang="en-US" altLang="zh-CN"/>
              <a:t>TLS VPN</a:t>
            </a:r>
            <a:r>
              <a:rPr lang="zh-CN" altLang="en-US"/>
              <a:t>和</a:t>
            </a:r>
            <a:r>
              <a:rPr lang="en-US" altLang="zh-CN"/>
              <a:t>IPSec VPN</a:t>
            </a:r>
            <a:r>
              <a:rPr lang="zh-CN" altLang="en-US"/>
              <a:t>都提供了加密通信和身份验证，用于保护数据传输的安全性，确保数据在传输过程中的保密性、完整性和可用性。</a:t>
            </a:r>
            <a:endParaRPr lang="zh-CN" altLang="en-US"/>
          </a:p>
          <a:p>
            <a:pPr marL="0" indent="0">
              <a:lnSpc>
                <a:spcPct val="100000"/>
              </a:lnSpc>
              <a:buNone/>
            </a:pPr>
            <a:r>
              <a:rPr lang="en-US" altLang="zh-CN"/>
              <a:t>2.  </a:t>
            </a:r>
            <a:r>
              <a:rPr lang="zh-CN" altLang="en-US"/>
              <a:t>跨平台支持</a:t>
            </a:r>
            <a:r>
              <a:rPr lang="en-US" altLang="zh-CN"/>
              <a:t>:</a:t>
            </a:r>
            <a:endParaRPr lang="en-US" altLang="zh-CN"/>
          </a:p>
          <a:p>
            <a:pPr marL="0" indent="0">
              <a:lnSpc>
                <a:spcPct val="100000"/>
              </a:lnSpc>
              <a:buNone/>
            </a:pPr>
            <a:r>
              <a:rPr lang="zh-CN" altLang="en-US"/>
              <a:t>两者都具有跨平台兼容性，能够在多种操作系统和设备上运行并提供安全连接。</a:t>
            </a:r>
            <a:endParaRPr lang="zh-CN" altLang="en-US"/>
          </a:p>
        </p:txBody>
      </p:sp>
      <p:sp>
        <p:nvSpPr>
          <p:cNvPr id="4" name="灯片编号占位符 3"/>
          <p:cNvSpPr>
            <a:spLocks noGrp="1"/>
          </p:cNvSpPr>
          <p:nvPr>
            <p:ph type="sldNum" sz="quarter" idx="12"/>
          </p:nvPr>
        </p:nvSpPr>
        <p:spPr/>
        <p:txBody>
          <a:bodyPr/>
          <a:p>
            <a:fld id="{27C45CD9-0508-4D1E-923D-4DFDAA610D19}" type="slidenum">
              <a:rPr lang="zh-CN" altLang="en-US" smtClean="0"/>
            </a:fld>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第四次</a:t>
            </a:r>
            <a:r>
              <a:rPr lang="zh-CN" altLang="en-US"/>
              <a:t>作业</a:t>
            </a:r>
            <a:endParaRPr lang="zh-CN" altLang="en-US"/>
          </a:p>
        </p:txBody>
      </p:sp>
      <p:sp>
        <p:nvSpPr>
          <p:cNvPr id="3" name="内容占位符 2"/>
          <p:cNvSpPr>
            <a:spLocks noGrp="1"/>
          </p:cNvSpPr>
          <p:nvPr>
            <p:ph idx="1"/>
          </p:nvPr>
        </p:nvSpPr>
        <p:spPr/>
        <p:txBody>
          <a:bodyPr>
            <a:normAutofit lnSpcReduction="10000"/>
          </a:bodyPr>
          <a:p>
            <a:pPr marL="0" indent="0">
              <a:buNone/>
            </a:pPr>
            <a:r>
              <a:rPr lang="en-US" altLang="zh-CN" sz="3200">
                <a:sym typeface="+mn-ea"/>
              </a:rPr>
              <a:t>11. </a:t>
            </a:r>
            <a:r>
              <a:rPr lang="zh-CN" altLang="en-US" sz="3200">
                <a:sym typeface="+mn-ea"/>
              </a:rPr>
              <a:t>请比较</a:t>
            </a:r>
            <a:r>
              <a:rPr lang="en-US" altLang="zh-CN" sz="3200">
                <a:sym typeface="+mn-ea"/>
              </a:rPr>
              <a:t>TLS VPN </a:t>
            </a:r>
            <a:r>
              <a:rPr lang="zh-CN" altLang="en-US" sz="3200">
                <a:sym typeface="+mn-ea"/>
              </a:rPr>
              <a:t>与</a:t>
            </a:r>
            <a:r>
              <a:rPr lang="en-US" altLang="zh-CN" sz="3200">
                <a:sym typeface="+mn-ea"/>
              </a:rPr>
              <a:t>IPSec VPN </a:t>
            </a:r>
            <a:r>
              <a:rPr lang="zh-CN" altLang="en-US" sz="3200">
                <a:sym typeface="+mn-ea"/>
              </a:rPr>
              <a:t>之间的异同点。</a:t>
            </a:r>
            <a:endParaRPr lang="en-US" altLang="zh-CN" sz="3200">
              <a:sym typeface="+mn-ea"/>
            </a:endParaRPr>
          </a:p>
          <a:p>
            <a:pPr marL="0" indent="0">
              <a:buNone/>
            </a:pPr>
            <a:r>
              <a:rPr lang="zh-CN" altLang="en-US">
                <a:sym typeface="+mn-ea"/>
              </a:rPr>
              <a:t>不同点</a:t>
            </a:r>
            <a:r>
              <a:rPr lang="en-US" altLang="zh-CN" sz="3200">
                <a:sym typeface="+mn-ea"/>
              </a:rPr>
              <a:t>p128</a:t>
            </a:r>
            <a:endParaRPr lang="zh-CN" altLang="en-US" sz="3200"/>
          </a:p>
          <a:p>
            <a:endParaRPr lang="zh-CN" altLang="en-US">
              <a:sym typeface="+mn-ea"/>
            </a:endParaRPr>
          </a:p>
        </p:txBody>
      </p:sp>
      <p:sp>
        <p:nvSpPr>
          <p:cNvPr id="4" name="灯片编号占位符 3"/>
          <p:cNvSpPr>
            <a:spLocks noGrp="1"/>
          </p:cNvSpPr>
          <p:nvPr>
            <p:ph type="sldNum" sz="quarter" idx="12"/>
          </p:nvPr>
        </p:nvSpPr>
        <p:spPr/>
        <p:txBody>
          <a:bodyPr/>
          <a:p>
            <a:fld id="{27C45CD9-0508-4D1E-923D-4DFDAA610D19}" type="slidenum">
              <a:rPr lang="zh-CN" altLang="en-US" smtClean="0"/>
            </a:fld>
            <a:endParaRPr lang="zh-CN" altLang="en-US"/>
          </a:p>
        </p:txBody>
      </p:sp>
      <p:graphicFrame>
        <p:nvGraphicFramePr>
          <p:cNvPr id="5" name="表格 4"/>
          <p:cNvGraphicFramePr/>
          <p:nvPr>
            <p:custDataLst>
              <p:tags r:id="rId1"/>
            </p:custDataLst>
          </p:nvPr>
        </p:nvGraphicFramePr>
        <p:xfrm>
          <a:off x="717550" y="2410460"/>
          <a:ext cx="9665335" cy="3703955"/>
        </p:xfrm>
        <a:graphic>
          <a:graphicData uri="http://schemas.openxmlformats.org/drawingml/2006/table">
            <a:tbl>
              <a:tblPr firstRow="1" bandRow="1">
                <a:tableStyleId>{5C22544A-7EE6-4342-B048-85BDC9FD1C3A}</a:tableStyleId>
              </a:tblPr>
              <a:tblGrid>
                <a:gridCol w="2442845"/>
                <a:gridCol w="3554730"/>
                <a:gridCol w="3667760"/>
              </a:tblGrid>
              <a:tr h="491490">
                <a:tc>
                  <a:txBody>
                    <a:bodyPr/>
                    <a:p>
                      <a:pPr algn="ctr">
                        <a:buNone/>
                      </a:pPr>
                      <a:endParaRPr lang="zh-CN" altLang="en-US" sz="2000"/>
                    </a:p>
                  </a:txBody>
                  <a:tcPr anchor="ctr" anchorCtr="0"/>
                </a:tc>
                <a:tc>
                  <a:txBody>
                    <a:bodyPr/>
                    <a:p>
                      <a:pPr algn="ctr">
                        <a:buNone/>
                      </a:pPr>
                      <a:r>
                        <a:rPr lang="en-US" altLang="zh-CN" sz="2000">
                          <a:sym typeface="+mn-ea"/>
                        </a:rPr>
                        <a:t>  TLS VPN</a:t>
                      </a:r>
                      <a:endParaRPr lang="en-US" altLang="zh-CN" sz="2000">
                        <a:sym typeface="+mn-ea"/>
                      </a:endParaRPr>
                    </a:p>
                  </a:txBody>
                  <a:tcPr anchor="ctr" anchorCtr="0"/>
                </a:tc>
                <a:tc>
                  <a:txBody>
                    <a:bodyPr/>
                    <a:p>
                      <a:pPr algn="ctr">
                        <a:buNone/>
                      </a:pPr>
                      <a:r>
                        <a:rPr lang="en-US" altLang="zh-CN" sz="2000">
                          <a:sym typeface="+mn-ea"/>
                        </a:rPr>
                        <a:t>IPS</a:t>
                      </a:r>
                      <a:r>
                        <a:rPr lang="en-US" altLang="zh-CN" sz="2000">
                          <a:sym typeface="+mn-ea"/>
                        </a:rPr>
                        <a:t>ec VPN</a:t>
                      </a:r>
                      <a:endParaRPr lang="en-US" altLang="zh-CN" sz="2000">
                        <a:sym typeface="+mn-ea"/>
                      </a:endParaRPr>
                    </a:p>
                  </a:txBody>
                  <a:tcPr anchor="ctr" anchorCtr="0"/>
                </a:tc>
              </a:tr>
              <a:tr h="701040">
                <a:tc>
                  <a:txBody>
                    <a:bodyPr/>
                    <a:p>
                      <a:pPr algn="ctr">
                        <a:buNone/>
                      </a:pPr>
                      <a:r>
                        <a:rPr lang="zh-CN" altLang="en-US" sz="2000">
                          <a:sym typeface="+mn-ea"/>
                        </a:rPr>
                        <a:t>协议级别</a:t>
                      </a:r>
                      <a:endParaRPr lang="zh-CN" altLang="en-US" sz="2000">
                        <a:sym typeface="+mn-ea"/>
                      </a:endParaRPr>
                    </a:p>
                  </a:txBody>
                  <a:tcPr anchor="ctr" anchorCtr="0"/>
                </a:tc>
                <a:tc>
                  <a:txBody>
                    <a:bodyPr/>
                    <a:p>
                      <a:pPr algn="ctr">
                        <a:buNone/>
                      </a:pPr>
                      <a:r>
                        <a:rPr lang="zh-CN" altLang="en-US" sz="2000">
                          <a:sym typeface="+mn-ea"/>
                        </a:rPr>
                        <a:t>基于传输层，在应用层和传输层之间提供安全性</a:t>
                      </a:r>
                      <a:endParaRPr lang="zh-CN" altLang="en-US" sz="2000">
                        <a:sym typeface="+mn-ea"/>
                      </a:endParaRPr>
                    </a:p>
                  </a:txBody>
                  <a:tcPr anchor="ctr" anchorCtr="0"/>
                </a:tc>
                <a:tc>
                  <a:txBody>
                    <a:bodyPr/>
                    <a:p>
                      <a:pPr algn="ctr">
                        <a:buNone/>
                      </a:pPr>
                      <a:r>
                        <a:rPr lang="zh-CN" altLang="en-US" sz="2000">
                          <a:sym typeface="+mn-ea"/>
                        </a:rPr>
                        <a:t>基于网络层，为整个</a:t>
                      </a:r>
                      <a:r>
                        <a:rPr lang="en-US" altLang="zh-CN" sz="2000">
                          <a:sym typeface="+mn-ea"/>
                        </a:rPr>
                        <a:t>IP</a:t>
                      </a:r>
                      <a:r>
                        <a:rPr lang="zh-CN" altLang="en-US" sz="2000">
                          <a:sym typeface="+mn-ea"/>
                        </a:rPr>
                        <a:t>数据包提供安全性</a:t>
                      </a:r>
                      <a:endParaRPr lang="zh-CN" altLang="en-US" sz="2000">
                        <a:sym typeface="+mn-ea"/>
                      </a:endParaRPr>
                    </a:p>
                  </a:txBody>
                  <a:tcPr anchor="ctr" anchorCtr="0"/>
                </a:tc>
              </a:tr>
              <a:tr h="827405">
                <a:tc>
                  <a:txBody>
                    <a:bodyPr/>
                    <a:p>
                      <a:pPr algn="ctr">
                        <a:buNone/>
                      </a:pPr>
                      <a:r>
                        <a:rPr lang="zh-CN" altLang="en-US" sz="2000">
                          <a:sym typeface="+mn-ea"/>
                        </a:rPr>
                        <a:t>全程</a:t>
                      </a:r>
                      <a:r>
                        <a:rPr lang="zh-CN" altLang="en-US" sz="2000">
                          <a:sym typeface="+mn-ea"/>
                        </a:rPr>
                        <a:t>安全性</a:t>
                      </a:r>
                      <a:endParaRPr lang="zh-CN" altLang="en-US" sz="2000">
                        <a:sym typeface="+mn-ea"/>
                      </a:endParaRPr>
                    </a:p>
                  </a:txBody>
                  <a:tcPr anchor="ctr" anchorCtr="0"/>
                </a:tc>
                <a:tc>
                  <a:txBody>
                    <a:bodyPr/>
                    <a:p>
                      <a:pPr algn="ctr">
                        <a:buNone/>
                      </a:pPr>
                      <a:r>
                        <a:rPr lang="zh-CN" altLang="en-US" sz="2000">
                          <a:sym typeface="+mn-ea"/>
                        </a:rPr>
                        <a:t>端到端，从客户到资源端全程加密</a:t>
                      </a:r>
                      <a:endParaRPr lang="zh-CN" altLang="en-US" sz="2000">
                        <a:sym typeface="+mn-ea"/>
                      </a:endParaRPr>
                    </a:p>
                  </a:txBody>
                  <a:tcPr anchor="ctr" anchorCtr="0"/>
                </a:tc>
                <a:tc>
                  <a:txBody>
                    <a:bodyPr/>
                    <a:p>
                      <a:pPr algn="ctr">
                        <a:buNone/>
                      </a:pPr>
                      <a:r>
                        <a:rPr lang="zh-CN" altLang="en-US" sz="2000">
                          <a:sym typeface="+mn-ea"/>
                        </a:rPr>
                        <a:t>网络边缘到客户端，仅对从客户到</a:t>
                      </a:r>
                      <a:r>
                        <a:rPr lang="en-US" altLang="zh-CN" sz="2000">
                          <a:sym typeface="+mn-ea"/>
                        </a:rPr>
                        <a:t>VPN</a:t>
                      </a:r>
                      <a:r>
                        <a:rPr lang="zh-CN" altLang="en-US" sz="2000">
                          <a:sym typeface="+mn-ea"/>
                        </a:rPr>
                        <a:t>网关之间的通道</a:t>
                      </a:r>
                      <a:r>
                        <a:rPr lang="zh-CN" altLang="en-US" sz="2000">
                          <a:sym typeface="+mn-ea"/>
                        </a:rPr>
                        <a:t>加密</a:t>
                      </a:r>
                      <a:endParaRPr lang="zh-CN" altLang="en-US" sz="2000">
                        <a:sym typeface="+mn-ea"/>
                      </a:endParaRPr>
                    </a:p>
                  </a:txBody>
                  <a:tcPr anchor="ctr" anchorCtr="0"/>
                </a:tc>
              </a:tr>
              <a:tr h="701040">
                <a:tc>
                  <a:txBody>
                    <a:bodyPr/>
                    <a:p>
                      <a:pPr algn="ctr">
                        <a:buNone/>
                      </a:pPr>
                      <a:r>
                        <a:rPr lang="zh-CN" altLang="en-US" sz="2000">
                          <a:sym typeface="+mn-ea"/>
                        </a:rPr>
                        <a:t>应用</a:t>
                      </a:r>
                      <a:endParaRPr lang="zh-CN" altLang="en-US" sz="2000">
                        <a:sym typeface="+mn-ea"/>
                      </a:endParaRPr>
                    </a:p>
                  </a:txBody>
                  <a:tcPr anchor="ctr" anchorCtr="0"/>
                </a:tc>
                <a:tc>
                  <a:txBody>
                    <a:bodyPr/>
                    <a:p>
                      <a:pPr algn="ctr">
                        <a:buNone/>
                      </a:pPr>
                      <a:r>
                        <a:rPr lang="zh-CN" altLang="en-US" sz="2000"/>
                        <a:t>适用于邮件、文件共享及基于浏览器的应用</a:t>
                      </a:r>
                      <a:endParaRPr lang="zh-CN" altLang="en-US" sz="2000"/>
                    </a:p>
                  </a:txBody>
                  <a:tcPr anchor="ctr" anchorCtr="0"/>
                </a:tc>
                <a:tc>
                  <a:txBody>
                    <a:bodyPr/>
                    <a:p>
                      <a:pPr algn="ctr">
                        <a:buNone/>
                      </a:pPr>
                      <a:r>
                        <a:rPr lang="zh-CN" altLang="en-US" sz="2000"/>
                        <a:t>支持所有基于</a:t>
                      </a:r>
                      <a:r>
                        <a:rPr lang="en-US" altLang="zh-CN" sz="2000"/>
                        <a:t>IP</a:t>
                      </a:r>
                      <a:r>
                        <a:rPr lang="zh-CN" altLang="en-US" sz="2000"/>
                        <a:t>的应用</a:t>
                      </a:r>
                      <a:endParaRPr lang="zh-CN" altLang="en-US" sz="2000"/>
                    </a:p>
                  </a:txBody>
                  <a:tcPr anchor="ctr" anchorCtr="0"/>
                </a:tc>
              </a:tr>
              <a:tr h="491490">
                <a:tc>
                  <a:txBody>
                    <a:bodyPr/>
                    <a:p>
                      <a:pPr algn="ctr">
                        <a:buNone/>
                      </a:pPr>
                      <a:r>
                        <a:rPr lang="zh-CN" altLang="en-US" sz="2000"/>
                        <a:t>客户端</a:t>
                      </a:r>
                      <a:endParaRPr lang="zh-CN" altLang="en-US" sz="2000"/>
                    </a:p>
                  </a:txBody>
                  <a:tcPr anchor="ctr" anchorCtr="0"/>
                </a:tc>
                <a:tc>
                  <a:txBody>
                    <a:bodyPr/>
                    <a:p>
                      <a:pPr algn="ctr">
                        <a:buNone/>
                      </a:pPr>
                      <a:r>
                        <a:rPr lang="zh-CN" altLang="en-US" sz="2000">
                          <a:sym typeface="+mn-ea"/>
                        </a:rPr>
                        <a:t>基于浏览器的轻量级客户端</a:t>
                      </a:r>
                      <a:endParaRPr lang="zh-CN" altLang="en-US" sz="2000"/>
                    </a:p>
                  </a:txBody>
                  <a:tcPr anchor="ctr" anchorCtr="0"/>
                </a:tc>
                <a:tc>
                  <a:txBody>
                    <a:bodyPr/>
                    <a:p>
                      <a:pPr algn="ctr">
                        <a:buNone/>
                      </a:pPr>
                      <a:r>
                        <a:rPr lang="zh-CN" altLang="en-US" sz="2000">
                          <a:sym typeface="+mn-ea"/>
                        </a:rPr>
                        <a:t>基于主机的客户端</a:t>
                      </a:r>
                      <a:endParaRPr lang="zh-CN" altLang="en-US" sz="2000"/>
                    </a:p>
                  </a:txBody>
                  <a:tcPr anchor="ctr" anchorCtr="0"/>
                </a:tc>
              </a:tr>
              <a:tr h="491490">
                <a:tc>
                  <a:txBody>
                    <a:bodyPr/>
                    <a:p>
                      <a:pPr algn="ctr">
                        <a:buNone/>
                      </a:pPr>
                      <a:r>
                        <a:rPr lang="zh-CN" altLang="en-US" sz="2000"/>
                        <a:t>穿越</a:t>
                      </a:r>
                      <a:r>
                        <a:rPr lang="zh-CN" altLang="en-US" sz="2000"/>
                        <a:t>防火墙</a:t>
                      </a:r>
                      <a:endParaRPr lang="zh-CN" altLang="en-US" sz="2000"/>
                    </a:p>
                  </a:txBody>
                  <a:tcPr anchor="ctr" anchorCtr="0"/>
                </a:tc>
                <a:tc>
                  <a:txBody>
                    <a:bodyPr/>
                    <a:p>
                      <a:pPr algn="ctr">
                        <a:buNone/>
                      </a:pPr>
                      <a:r>
                        <a:rPr lang="zh-CN" altLang="en-US" sz="2000"/>
                        <a:t>可以</a:t>
                      </a:r>
                      <a:endParaRPr lang="zh-CN" altLang="en-US" sz="2000"/>
                    </a:p>
                  </a:txBody>
                  <a:tcPr anchor="ctr" anchorCtr="0"/>
                </a:tc>
                <a:tc>
                  <a:txBody>
                    <a:bodyPr/>
                    <a:p>
                      <a:pPr algn="ctr">
                        <a:buNone/>
                      </a:pPr>
                      <a:r>
                        <a:rPr lang="zh-CN" altLang="en-US" sz="2000"/>
                        <a:t>不可以</a:t>
                      </a:r>
                      <a:endParaRPr lang="zh-CN" altLang="en-US" sz="2000"/>
                    </a:p>
                  </a:txBody>
                  <a:tcPr anchor="ctr" anchorCtr="0"/>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第四次</a:t>
            </a:r>
            <a:r>
              <a:rPr lang="zh-CN" altLang="en-US"/>
              <a:t>作业</a:t>
            </a:r>
            <a:endParaRPr lang="zh-CN" altLang="en-US"/>
          </a:p>
        </p:txBody>
      </p:sp>
      <p:sp>
        <p:nvSpPr>
          <p:cNvPr id="3" name="内容占位符 2"/>
          <p:cNvSpPr>
            <a:spLocks noGrp="1"/>
          </p:cNvSpPr>
          <p:nvPr>
            <p:ph idx="1"/>
          </p:nvPr>
        </p:nvSpPr>
        <p:spPr/>
        <p:txBody>
          <a:bodyPr>
            <a:normAutofit fontScale="90000" lnSpcReduction="20000"/>
          </a:bodyPr>
          <a:p>
            <a:pPr>
              <a:lnSpc>
                <a:spcPct val="120000"/>
              </a:lnSpc>
            </a:pPr>
            <a:r>
              <a:rPr lang="en-US" altLang="zh-CN" sz="3100"/>
              <a:t>3.</a:t>
            </a:r>
            <a:r>
              <a:rPr lang="zh-CN" altLang="en-US" sz="3100"/>
              <a:t>简述《网络安全法》中关于网络运营者应当履行的网络安全保护义务的主要内容。</a:t>
            </a:r>
            <a:endParaRPr lang="zh-CN" altLang="en-US" sz="3100"/>
          </a:p>
          <a:p>
            <a:endParaRPr lang="zh-CN" altLang="en-US"/>
          </a:p>
          <a:p>
            <a:pPr marL="0" indent="0">
              <a:lnSpc>
                <a:spcPct val="110000"/>
              </a:lnSpc>
              <a:buNone/>
            </a:pPr>
            <a:r>
              <a:rPr lang="zh-CN" altLang="en-US"/>
              <a:t>《中华人民共和国网络安全法》</a:t>
            </a:r>
            <a:endParaRPr lang="zh-CN" altLang="en-US"/>
          </a:p>
          <a:p>
            <a:pPr marL="0" indent="0">
              <a:lnSpc>
                <a:spcPct val="110000"/>
              </a:lnSpc>
              <a:buNone/>
            </a:pPr>
            <a:r>
              <a:rPr lang="zh-CN" altLang="en-US"/>
              <a:t>第九条</a:t>
            </a:r>
            <a:r>
              <a:rPr lang="en-US" altLang="zh-CN"/>
              <a:t> </a:t>
            </a:r>
            <a:r>
              <a:rPr lang="zh-CN" altLang="en-US"/>
              <a:t>网络运营者开展经营和服务活动，必须遵守法律、行政法规，尊重社会公德，遵守商业道德，诚实信用，履行网络安全保护义务，接受政府和社会的监督，承担社会责任。</a:t>
            </a:r>
            <a:endParaRPr lang="zh-CN" altLang="en-US"/>
          </a:p>
          <a:p>
            <a:pPr marL="0" indent="0">
              <a:lnSpc>
                <a:spcPct val="110000"/>
              </a:lnSpc>
              <a:buNone/>
            </a:pPr>
            <a:r>
              <a:rPr lang="zh-CN" altLang="en-US"/>
              <a:t>第十条</a:t>
            </a:r>
            <a:r>
              <a:rPr lang="en-US" altLang="zh-CN"/>
              <a:t> </a:t>
            </a:r>
            <a:r>
              <a:rPr lang="zh-CN" altLang="en-US"/>
              <a:t>建设、运营网络或者通过网络提供服务，应当依照法律、行政法规的规定和国家标准的强制性要求，采取技术措施和其他必要措施，保障网络安全、稳定运行，有效应对网络安全事件，防范网络违法犯罪活动，维护网络数据的完整性、保密性和可用性。</a:t>
            </a:r>
            <a:endParaRPr lang="zh-CN" altLang="en-US"/>
          </a:p>
        </p:txBody>
      </p:sp>
      <p:sp>
        <p:nvSpPr>
          <p:cNvPr id="4" name="灯片编号占位符 3"/>
          <p:cNvSpPr>
            <a:spLocks noGrp="1"/>
          </p:cNvSpPr>
          <p:nvPr>
            <p:ph type="sldNum" sz="quarter" idx="12"/>
          </p:nvPr>
        </p:nvSpPr>
        <p:spPr/>
        <p:txBody>
          <a:bodyPr/>
          <a:p>
            <a:fld id="{27C45CD9-0508-4D1E-923D-4DFDAA610D19}" type="slidenum">
              <a:rPr lang="zh-CN" altLang="en-US" smtClean="0"/>
            </a:fld>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第四次</a:t>
            </a:r>
            <a:r>
              <a:rPr lang="zh-CN" altLang="en-US"/>
              <a:t>作业</a:t>
            </a:r>
            <a:endParaRPr lang="zh-CN" altLang="en-US"/>
          </a:p>
        </p:txBody>
      </p:sp>
      <p:sp>
        <p:nvSpPr>
          <p:cNvPr id="3" name="内容占位符 2"/>
          <p:cNvSpPr>
            <a:spLocks noGrp="1"/>
          </p:cNvSpPr>
          <p:nvPr>
            <p:ph idx="1"/>
          </p:nvPr>
        </p:nvSpPr>
        <p:spPr>
          <a:xfrm>
            <a:off x="609600" y="930275"/>
            <a:ext cx="10741025" cy="5420360"/>
          </a:xfrm>
        </p:spPr>
        <p:txBody>
          <a:bodyPr>
            <a:noAutofit/>
          </a:bodyPr>
          <a:p>
            <a:r>
              <a:rPr lang="en-US" altLang="zh-CN" sz="2400">
                <a:sym typeface="+mn-ea"/>
              </a:rPr>
              <a:t>4.</a:t>
            </a:r>
            <a:r>
              <a:rPr lang="zh-CN" altLang="en-US" sz="2400">
                <a:sym typeface="+mn-ea"/>
              </a:rPr>
              <a:t>请详细阐述并辨析以下两个隐私保护法律法规中的核心概念：</a:t>
            </a:r>
            <a:r>
              <a:rPr lang="en-US" altLang="zh-CN" sz="2400">
                <a:sym typeface="+mn-ea"/>
              </a:rPr>
              <a:t>“</a:t>
            </a:r>
            <a:r>
              <a:rPr lang="zh-CN" altLang="en-US" sz="2400">
                <a:sym typeface="+mn-ea"/>
              </a:rPr>
              <a:t>个人数据保护原则</a:t>
            </a:r>
            <a:r>
              <a:rPr lang="en-US" altLang="zh-CN" sz="2400">
                <a:sym typeface="+mn-ea"/>
              </a:rPr>
              <a:t>”</a:t>
            </a:r>
            <a:r>
              <a:rPr lang="zh-CN" altLang="en-US" sz="2400">
                <a:sym typeface="+mn-ea"/>
              </a:rPr>
              <a:t>与</a:t>
            </a:r>
            <a:r>
              <a:rPr lang="en-US" altLang="zh-CN" sz="2400">
                <a:sym typeface="+mn-ea"/>
              </a:rPr>
              <a:t>“</a:t>
            </a:r>
            <a:r>
              <a:rPr lang="zh-CN" altLang="en-US" sz="2400">
                <a:sym typeface="+mn-ea"/>
              </a:rPr>
              <a:t>数据最小化原则</a:t>
            </a:r>
            <a:r>
              <a:rPr lang="en-US" altLang="zh-CN" sz="2400">
                <a:sym typeface="+mn-ea"/>
              </a:rPr>
              <a:t>”</a:t>
            </a:r>
            <a:r>
              <a:rPr lang="zh-CN" altLang="en-US" sz="2400">
                <a:sym typeface="+mn-ea"/>
              </a:rPr>
              <a:t>，并分析它们在隐私保护法律体系中的作用及相互关系</a:t>
            </a:r>
            <a:endParaRPr lang="zh-CN" altLang="en-US" sz="2400">
              <a:sym typeface="+mn-ea"/>
            </a:endParaRPr>
          </a:p>
          <a:p>
            <a:r>
              <a:rPr lang="zh-CN" altLang="en-US" sz="2400"/>
              <a:t>个人信息是以电子或者其他方式记录的与已识别或者可识别的自然人有关的各种信息，不包括匿名化处理后的信息。</a:t>
            </a:r>
            <a:endParaRPr lang="zh-CN" altLang="en-US" sz="2400"/>
          </a:p>
          <a:p>
            <a:r>
              <a:rPr lang="zh-CN" altLang="en-US" sz="2400"/>
              <a:t>个人数据保护原则：在切实保护数据主体的合法权益的原则下</a:t>
            </a:r>
            <a:r>
              <a:rPr lang="en-US" altLang="zh-CN" sz="2400"/>
              <a:t>,</a:t>
            </a:r>
            <a:r>
              <a:rPr lang="zh-CN" altLang="en-US" sz="2400"/>
              <a:t>合法</a:t>
            </a:r>
            <a:r>
              <a:rPr lang="en-US" altLang="zh-CN" sz="2400"/>
              <a:t>,</a:t>
            </a:r>
            <a:r>
              <a:rPr lang="zh-CN" altLang="en-US" sz="2400"/>
              <a:t>公正</a:t>
            </a:r>
            <a:r>
              <a:rPr lang="en-US" altLang="zh-CN" sz="2400"/>
              <a:t>,</a:t>
            </a:r>
            <a:r>
              <a:rPr lang="zh-CN" altLang="en-US" sz="2400"/>
              <a:t>透明地开展对个人数据的流通与处理</a:t>
            </a:r>
            <a:r>
              <a:rPr lang="en-US" altLang="zh-CN" sz="2400"/>
              <a:t>.</a:t>
            </a:r>
            <a:endParaRPr lang="en-US" altLang="zh-CN" sz="2400"/>
          </a:p>
          <a:p>
            <a:r>
              <a:rPr lang="zh-CN" altLang="en-US" sz="2400"/>
              <a:t>数据最小化原则：在收集数据时，只获取和保留实现特定目的所必需的最少数据量。</a:t>
            </a:r>
            <a:endParaRPr lang="zh-CN" altLang="en-US" sz="2400"/>
          </a:p>
          <a:p>
            <a:r>
              <a:rPr lang="zh-CN" altLang="en-US" sz="2400"/>
              <a:t>个人数据保护原则是隐私保护法律的基础。数据最小化原则的目的是减少隐私泄露或滥用的风险。</a:t>
            </a:r>
            <a:endParaRPr lang="zh-CN" altLang="en-US" sz="2400"/>
          </a:p>
          <a:p>
            <a:r>
              <a:rPr lang="zh-CN" altLang="en-US" sz="2400"/>
              <a:t>数据最小化原则可以看作是个人数据保护原则的一个重要延伸和补充，旨在通过限制数据的收集和使用范围来实现个人数据保护的目标</a:t>
            </a:r>
            <a:endParaRPr lang="zh-CN" altLang="en-US" sz="2400"/>
          </a:p>
        </p:txBody>
      </p:sp>
      <p:sp>
        <p:nvSpPr>
          <p:cNvPr id="4" name="灯片编号占位符 3"/>
          <p:cNvSpPr>
            <a:spLocks noGrp="1"/>
          </p:cNvSpPr>
          <p:nvPr>
            <p:ph type="sldNum" sz="quarter" idx="12"/>
          </p:nvPr>
        </p:nvSpPr>
        <p:spPr/>
        <p:txBody>
          <a:bodyPr/>
          <a:p>
            <a:fld id="{27C45CD9-0508-4D1E-923D-4DFDAA610D19}" type="slidenum">
              <a:rPr lang="zh-CN" altLang="en-US" smtClean="0"/>
            </a:fld>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0" y="1937979"/>
            <a:ext cx="12192000" cy="2580362"/>
          </a:xfrm>
        </p:spPr>
        <p:txBody>
          <a:bodyPr>
            <a:noAutofit/>
          </a:bodyPr>
          <a:lstStyle/>
          <a:p>
            <a:pPr algn="ctr"/>
            <a:endParaRPr lang="en-US" altLang="zh-CN" sz="3600" dirty="0"/>
          </a:p>
          <a:p>
            <a:pPr algn="ctr"/>
            <a:r>
              <a:rPr lang="zh-CN" altLang="en-US" sz="7200" dirty="0"/>
              <a:t>谢谢大家，欢迎提问！</a:t>
            </a:r>
            <a:endParaRPr lang="en-US" altLang="zh-CN" sz="6000" dirty="0"/>
          </a:p>
          <a:p>
            <a:pPr algn="ctr"/>
            <a:endParaRPr lang="en-US" altLang="zh-CN" sz="3600" dirty="0"/>
          </a:p>
          <a:p>
            <a:pPr algn="ctr"/>
            <a:endParaRPr lang="en-US" altLang="zh-CN" sz="3600" dirty="0"/>
          </a:p>
        </p:txBody>
      </p:sp>
      <p:sp>
        <p:nvSpPr>
          <p:cNvPr id="5" name="文本占位符 4"/>
          <p:cNvSpPr>
            <a:spLocks noGrp="1"/>
          </p:cNvSpPr>
          <p:nvPr>
            <p:ph type="body" sz="quarter" idx="13"/>
          </p:nvPr>
        </p:nvSpPr>
        <p:spPr>
          <a:xfrm>
            <a:off x="1264786" y="5144937"/>
            <a:ext cx="9895840" cy="502920"/>
          </a:xfrm>
        </p:spPr>
        <p:txBody>
          <a:bodyPr>
            <a:noAutofit/>
          </a:bodyPr>
          <a:lstStyle/>
          <a:p>
            <a:pPr marL="0" indent="0" algn="ctr">
              <a:buNone/>
            </a:pPr>
            <a:r>
              <a:rPr lang="en-US" altLang="zh-CN" sz="3600" dirty="0">
                <a:latin typeface="Times New Roman" panose="02020603050405020304" pitchFamily="18" charset="0"/>
                <a:cs typeface="Times New Roman" panose="02020603050405020304" pitchFamily="18" charset="0"/>
              </a:rPr>
              <a:t>2025.01.07</a:t>
            </a:r>
            <a:endParaRPr lang="en-US" altLang="zh-CN" sz="3600" dirty="0">
              <a:latin typeface="Times New Roman" panose="02020603050405020304" pitchFamily="18" charset="0"/>
              <a:cs typeface="Times New Roman" panose="02020603050405020304" pitchFamily="18" charset="0"/>
            </a:endParaRPr>
          </a:p>
        </p:txBody>
      </p:sp>
      <p:sp>
        <p:nvSpPr>
          <p:cNvPr id="64" name="文本占位符 5"/>
          <p:cNvSpPr txBox="1"/>
          <p:nvPr/>
        </p:nvSpPr>
        <p:spPr>
          <a:xfrm>
            <a:off x="-180474" y="914372"/>
            <a:ext cx="12192000" cy="50323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altLang="zh-CN" sz="3200" dirty="0"/>
          </a:p>
        </p:txBody>
      </p:sp>
    </p:spTree>
  </p:cSld>
  <p:clrMapOvr>
    <a:masterClrMapping/>
  </p:clrMapOvr>
  <mc:AlternateContent xmlns:mc="http://schemas.openxmlformats.org/markup-compatibility/2006">
    <mc:Choice xmlns:p14="http://schemas.microsoft.com/office/powerpoint/2010/main" Requires="p14">
      <p:transition spd="slow" p14:dur="2000" advTm="3674"/>
    </mc:Choice>
    <mc:Fallback>
      <p:transition spd="slow" advTm="367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zh-CN" altLang="en-US" dirty="0"/>
              <a:t>三次作业</a:t>
            </a:r>
            <a:endParaRPr lang="zh-CN" altLang="en-US" dirty="0"/>
          </a:p>
        </p:txBody>
      </p:sp>
      <p:sp>
        <p:nvSpPr>
          <p:cNvPr id="4" name="灯片编号占位符 3"/>
          <p:cNvSpPr>
            <a:spLocks noGrp="1"/>
          </p:cNvSpPr>
          <p:nvPr>
            <p:ph type="sldNum" sz="quarter" idx="12"/>
          </p:nvPr>
        </p:nvSpPr>
        <p:spPr/>
        <p:txBody>
          <a:bodyPr/>
          <a:lstStyle/>
          <a:p>
            <a:fld id="{27C45CD9-0508-4D1E-923D-4DFDAA610D19}" type="slidenum">
              <a:rPr lang="zh-CN" altLang="en-US" smtClean="0"/>
            </a:fld>
            <a:endParaRPr lang="zh-CN" altLang="en-US"/>
          </a:p>
        </p:txBody>
      </p:sp>
      <p:sp>
        <p:nvSpPr>
          <p:cNvPr id="16" name="文本框 15"/>
          <p:cNvSpPr txBox="1"/>
          <p:nvPr/>
        </p:nvSpPr>
        <p:spPr>
          <a:xfrm>
            <a:off x="609600" y="1039386"/>
            <a:ext cx="10366375" cy="7745730"/>
          </a:xfrm>
          <a:prstGeom prst="rect">
            <a:avLst/>
          </a:prstGeom>
          <a:noFill/>
        </p:spPr>
        <p:txBody>
          <a:bodyPr wrap="square" rtlCol="0">
            <a:spAutoFit/>
          </a:bodyPr>
          <a:lstStyle/>
          <a:p>
            <a:pPr indent="0" algn="l">
              <a:lnSpc>
                <a:spcPct val="120000"/>
              </a:lnSpc>
              <a:buFont typeface="Arial" panose="020B0604020202020204" pitchFamily="34" charset="0"/>
              <a:buNone/>
            </a:pPr>
            <a:r>
              <a:rPr lang="en-US" altLang="zh-CN" sz="3200" dirty="0">
                <a:latin typeface="微软雅黑" panose="020B0503020204020204" pitchFamily="34" charset="-122"/>
                <a:ea typeface="微软雅黑" panose="020B0503020204020204" pitchFamily="34" charset="-122"/>
                <a:cs typeface="微软雅黑" panose="020B0503020204020204" pitchFamily="34" charset="-122"/>
              </a:rPr>
              <a:t>4. </a:t>
            </a: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通过对操作系统内部的进程管理等子系统的运行细节来分析操作系统的行为，是否属于自内观察法？</a:t>
            </a:r>
            <a:endParaRPr lang="en-US" altLang="zh-CN" sz="3200" dirty="0">
              <a:latin typeface="微软雅黑" panose="020B0503020204020204" pitchFamily="34" charset="-122"/>
              <a:ea typeface="微软雅黑" panose="020B0503020204020204" pitchFamily="34" charset="-122"/>
              <a:cs typeface="微软雅黑" panose="020B0503020204020204" pitchFamily="34" charset="-122"/>
            </a:endParaRPr>
          </a:p>
          <a:p>
            <a:pPr indent="0" algn="l">
              <a:buFont typeface="Arial" panose="020B0604020202020204" pitchFamily="34" charset="0"/>
              <a:buNone/>
            </a:pPr>
            <a:endParaRPr lang="zh-CN" altLang="en-US" sz="3200"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l">
              <a:lnSpc>
                <a:spcPct val="12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sym typeface="+mn-ea"/>
              </a:rPr>
              <a:t>属于。</a:t>
            </a:r>
            <a:endParaRPr lang="zh-CN" altLang="en-US" sz="2800" dirty="0">
              <a:latin typeface="微软雅黑" panose="020B0503020204020204" pitchFamily="34" charset="-122"/>
              <a:ea typeface="微软雅黑" panose="020B0503020204020204" pitchFamily="34" charset="-122"/>
              <a:sym typeface="+mn-ea"/>
            </a:endParaRPr>
          </a:p>
          <a:p>
            <a:pPr marL="342900" indent="-342900" algn="l">
              <a:lnSpc>
                <a:spcPct val="120000"/>
              </a:lnSpc>
              <a:buFont typeface="Arial" panose="020B0604020202020204" pitchFamily="34" charset="0"/>
              <a:buChar char="•"/>
            </a:pPr>
            <a:endParaRPr lang="zh-CN" altLang="en-US" sz="2800" dirty="0">
              <a:latin typeface="微软雅黑" panose="020B0503020204020204" pitchFamily="34" charset="-122"/>
              <a:ea typeface="微软雅黑" panose="020B0503020204020204" pitchFamily="34" charset="-122"/>
              <a:sym typeface="+mn-ea"/>
            </a:endParaRPr>
          </a:p>
          <a:p>
            <a:pPr marL="342900" indent="-342900" algn="l">
              <a:lnSpc>
                <a:spcPct val="12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sym typeface="+mn-ea"/>
              </a:rPr>
              <a:t>自内观察法：位于</a:t>
            </a:r>
            <a:r>
              <a:rPr lang="zh-CN" altLang="en-US" sz="2800" dirty="0">
                <a:solidFill>
                  <a:srgbClr val="FF0000"/>
                </a:solidFill>
                <a:latin typeface="微软雅黑" panose="020B0503020204020204" pitchFamily="34" charset="-122"/>
                <a:ea typeface="微软雅黑" panose="020B0503020204020204" pitchFamily="34" charset="-122"/>
                <a:sym typeface="+mn-ea"/>
              </a:rPr>
              <a:t>系统之内</a:t>
            </a:r>
            <a:r>
              <a:rPr lang="zh-CN" altLang="en-US" sz="2800" dirty="0">
                <a:latin typeface="微软雅黑" panose="020B0503020204020204" pitchFamily="34" charset="-122"/>
                <a:ea typeface="微软雅黑" panose="020B0503020204020204" pitchFamily="34" charset="-122"/>
                <a:sym typeface="+mn-ea"/>
              </a:rPr>
              <a:t>对系统进行观察。</a:t>
            </a:r>
            <a:endParaRPr lang="zh-CN" altLang="en-US" sz="2800" dirty="0">
              <a:latin typeface="微软雅黑" panose="020B0503020204020204" pitchFamily="34" charset="-122"/>
              <a:ea typeface="微软雅黑" panose="020B0503020204020204" pitchFamily="34" charset="-122"/>
              <a:sym typeface="+mn-ea"/>
            </a:endParaRPr>
          </a:p>
          <a:p>
            <a:pPr marL="342900" indent="-342900" algn="l">
              <a:lnSpc>
                <a:spcPct val="120000"/>
              </a:lnSpc>
              <a:buFont typeface="Arial" panose="020B0604020202020204" pitchFamily="34" charset="0"/>
              <a:buChar char="•"/>
            </a:pPr>
            <a:endParaRPr lang="zh-CN" altLang="en-US" sz="2800" dirty="0">
              <a:latin typeface="微软雅黑" panose="020B0503020204020204" pitchFamily="34" charset="-122"/>
              <a:ea typeface="微软雅黑" panose="020B0503020204020204" pitchFamily="34" charset="-122"/>
              <a:sym typeface="+mn-ea"/>
            </a:endParaRPr>
          </a:p>
          <a:p>
            <a:pPr marL="342900" indent="-342900" algn="l">
              <a:lnSpc>
                <a:spcPct val="12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sym typeface="+mn-ea"/>
              </a:rPr>
              <a:t>自外观察法：</a:t>
            </a:r>
            <a:r>
              <a:rPr lang="zh-CN" altLang="en-US" sz="2800" dirty="0">
                <a:solidFill>
                  <a:srgbClr val="FF0000"/>
                </a:solidFill>
                <a:latin typeface="微软雅黑" panose="020B0503020204020204" pitchFamily="34" charset="-122"/>
                <a:ea typeface="微软雅黑" panose="020B0503020204020204" pitchFamily="34" charset="-122"/>
                <a:sym typeface="+mn-ea"/>
              </a:rPr>
              <a:t>观察系统的输入输出</a:t>
            </a:r>
            <a:r>
              <a:rPr lang="zh-CN" altLang="en-US" sz="2800" dirty="0">
                <a:latin typeface="微软雅黑" panose="020B0503020204020204" pitchFamily="34" charset="-122"/>
                <a:ea typeface="微软雅黑" panose="020B0503020204020204" pitchFamily="34" charset="-122"/>
                <a:sym typeface="+mn-ea"/>
              </a:rPr>
              <a:t>来分析系统的行为。</a:t>
            </a:r>
            <a:endParaRPr lang="zh-CN" altLang="en-US" sz="2800" dirty="0">
              <a:latin typeface="微软雅黑" panose="020B0503020204020204" pitchFamily="34" charset="-122"/>
              <a:ea typeface="微软雅黑" panose="020B0503020204020204" pitchFamily="34" charset="-122"/>
              <a:sym typeface="+mn-ea"/>
            </a:endParaRPr>
          </a:p>
          <a:p>
            <a:pPr indent="0" algn="l">
              <a:lnSpc>
                <a:spcPct val="120000"/>
              </a:lnSpc>
              <a:buFont typeface="Arial" panose="020B0604020202020204" pitchFamily="34" charset="0"/>
              <a:buNone/>
            </a:pPr>
            <a:endParaRPr lang="zh-CN" altLang="en-US" sz="2800" dirty="0">
              <a:solidFill>
                <a:srgbClr val="FF0000"/>
              </a:solidFill>
              <a:latin typeface="微软雅黑" panose="020B0503020204020204" pitchFamily="34" charset="-122"/>
              <a:ea typeface="微软雅黑" panose="020B0503020204020204" pitchFamily="34" charset="-122"/>
            </a:endParaRPr>
          </a:p>
          <a:p>
            <a:pPr indent="0" algn="l">
              <a:lnSpc>
                <a:spcPct val="120000"/>
              </a:lnSpc>
              <a:buFont typeface="Arial" panose="020B0604020202020204" pitchFamily="34" charset="0"/>
              <a:buNone/>
            </a:pPr>
            <a:endParaRPr lang="zh-CN" altLang="en-US" sz="2800" dirty="0">
              <a:latin typeface="微软雅黑" panose="020B0503020204020204" pitchFamily="34" charset="-122"/>
              <a:ea typeface="微软雅黑" panose="020B0503020204020204" pitchFamily="34" charset="-122"/>
            </a:endParaRPr>
          </a:p>
          <a:p>
            <a:pPr indent="0" algn="l">
              <a:lnSpc>
                <a:spcPct val="120000"/>
              </a:lnSpc>
              <a:buFont typeface="Arial" panose="020B0604020202020204" pitchFamily="34" charset="0"/>
              <a:buNone/>
            </a:pPr>
            <a:endParaRPr lang="zh-CN" altLang="en-US" sz="2800" dirty="0">
              <a:latin typeface="微软雅黑" panose="020B0503020204020204" pitchFamily="34" charset="-122"/>
              <a:ea typeface="微软雅黑" panose="020B0503020204020204" pitchFamily="34" charset="-122"/>
            </a:endParaRPr>
          </a:p>
          <a:p>
            <a:pPr marL="342900" indent="-342900" algn="l">
              <a:buFont typeface="Arial" panose="020B0604020202020204" pitchFamily="34" charset="0"/>
              <a:buChar char="•"/>
            </a:pPr>
            <a:endParaRPr lang="zh-CN" altLang="en-US" sz="2400" dirty="0"/>
          </a:p>
          <a:p>
            <a:pPr indent="0" algn="l">
              <a:buFont typeface="Arial" panose="020B0604020202020204" pitchFamily="34" charset="0"/>
              <a:buNone/>
            </a:pPr>
            <a:endParaRPr lang="zh-CN" altLang="en-US" sz="2400" dirty="0"/>
          </a:p>
          <a:p>
            <a:pPr indent="0" algn="l">
              <a:buFont typeface="Arial" panose="020B0604020202020204" pitchFamily="34" charset="0"/>
              <a:buNone/>
            </a:pPr>
            <a:endParaRPr lang="en-US" altLang="zh-CN" sz="2400" dirty="0"/>
          </a:p>
          <a:p>
            <a:endParaRPr lang="en-US" altLang="zh-CN" sz="2400" dirty="0"/>
          </a:p>
          <a:p>
            <a:pPr indent="0">
              <a:buFont typeface="Arial" panose="020B0604020202020204" pitchFamily="34" charset="0"/>
              <a:buNone/>
            </a:pPr>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spd="slow" p14:dur="2000" advTm="65582"/>
    </mc:Choice>
    <mc:Fallback>
      <p:transition spd="slow" advTm="65582"/>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第三次</a:t>
            </a:r>
            <a:r>
              <a:rPr lang="zh-CN" altLang="en-US"/>
              <a:t>作业</a:t>
            </a:r>
            <a:endParaRPr lang="zh-CN" altLang="en-US"/>
          </a:p>
        </p:txBody>
      </p:sp>
      <p:sp>
        <p:nvSpPr>
          <p:cNvPr id="3" name="内容占位符 2"/>
          <p:cNvSpPr>
            <a:spLocks noGrp="1"/>
          </p:cNvSpPr>
          <p:nvPr>
            <p:ph idx="1"/>
          </p:nvPr>
        </p:nvSpPr>
        <p:spPr/>
        <p:txBody>
          <a:bodyPr/>
          <a:p>
            <a:r>
              <a:rPr lang="en-US" altLang="zh-CN"/>
              <a:t>6. </a:t>
            </a:r>
            <a:r>
              <a:rPr lang="en-US" altLang="zh-CN" sz="3200" dirty="0">
                <a:latin typeface="微软雅黑" panose="020B0503020204020204" pitchFamily="34" charset="-122"/>
                <a:ea typeface="微软雅黑" panose="020B0503020204020204" pitchFamily="34" charset="-122"/>
                <a:cs typeface="微软雅黑" panose="020B0503020204020204" pitchFamily="34" charset="-122"/>
              </a:rPr>
              <a:t>请以操作系统和机密性为例,分析说明为什么系统的安全性是不可能指望依靠还原论的方法建立起来的</a:t>
            </a:r>
            <a:r>
              <a:rPr lang="zh-CN" altLang="en-US"/>
              <a:t>。</a:t>
            </a:r>
            <a:endParaRPr lang="zh-CN" altLang="en-US"/>
          </a:p>
          <a:p>
            <a:pPr marL="0" indent="0">
              <a:buNone/>
            </a:pPr>
            <a:endParaRPr lang="zh-CN" altLang="en-US"/>
          </a:p>
          <a:p>
            <a:r>
              <a:rPr lang="zh-CN" altLang="en-US"/>
              <a:t>操作系统由进程管理、内存管理、外设管理、文件管理及处理器管理等子系统组成。</a:t>
            </a:r>
            <a:endParaRPr lang="zh-CN" altLang="en-US"/>
          </a:p>
          <a:p>
            <a:r>
              <a:rPr lang="zh-CN" altLang="en-US">
                <a:sym typeface="+mn-ea"/>
              </a:rPr>
              <a:t>操作系统的机密性无法还原到子系统之中</a:t>
            </a:r>
            <a:r>
              <a:rPr lang="en-US" altLang="zh-CN">
                <a:sym typeface="+mn-ea"/>
              </a:rPr>
              <a:t>,</a:t>
            </a:r>
            <a:r>
              <a:rPr lang="zh-CN" altLang="en-US"/>
              <a:t>即便各子系统都能保证不泄露机密信息</a:t>
            </a:r>
            <a:r>
              <a:rPr lang="en-US" altLang="zh-CN"/>
              <a:t>,</a:t>
            </a:r>
            <a:r>
              <a:rPr lang="zh-CN" altLang="en-US"/>
              <a:t>操作系统也无法保证不泄露机密信息。</a:t>
            </a:r>
            <a:endParaRPr lang="zh-CN" altLang="en-US"/>
          </a:p>
          <a:p>
            <a:r>
              <a:rPr lang="zh-CN" altLang="en-US"/>
              <a:t>举例：隐蔽信道泄露。通过系统各个模块或资源之间的隐蔽交互来传递机密信息。例如，进程可能通过共享内存、时间延迟等方式传递信息。</a:t>
            </a:r>
            <a:endParaRPr lang="zh-CN" altLang="en-US"/>
          </a:p>
        </p:txBody>
      </p:sp>
      <p:sp>
        <p:nvSpPr>
          <p:cNvPr id="4" name="灯片编号占位符 3"/>
          <p:cNvSpPr>
            <a:spLocks noGrp="1"/>
          </p:cNvSpPr>
          <p:nvPr>
            <p:ph type="sldNum" sz="quarter" idx="12"/>
          </p:nvPr>
        </p:nvSpPr>
        <p:spPr/>
        <p:txBody>
          <a:bodyPr/>
          <a:p>
            <a:fld id="{27C45CD9-0508-4D1E-923D-4DFDAA610D19}" type="slidenum">
              <a:rPr lang="zh-CN" altLang="en-US" smtClean="0"/>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zh-CN" altLang="en-US" dirty="0"/>
              <a:t>三次作业</a:t>
            </a:r>
            <a:endParaRPr lang="zh-CN" altLang="en-US" dirty="0"/>
          </a:p>
        </p:txBody>
      </p:sp>
      <p:sp>
        <p:nvSpPr>
          <p:cNvPr id="4" name="灯片编号占位符 3"/>
          <p:cNvSpPr>
            <a:spLocks noGrp="1"/>
          </p:cNvSpPr>
          <p:nvPr>
            <p:ph type="sldNum" sz="quarter" idx="12"/>
          </p:nvPr>
        </p:nvSpPr>
        <p:spPr/>
        <p:txBody>
          <a:bodyPr/>
          <a:lstStyle/>
          <a:p>
            <a:fld id="{27C45CD9-0508-4D1E-923D-4DFDAA610D19}" type="slidenum">
              <a:rPr lang="zh-CN" altLang="en-US" smtClean="0"/>
            </a:fld>
            <a:endParaRPr lang="zh-CN" altLang="en-US"/>
          </a:p>
        </p:txBody>
      </p:sp>
      <p:sp>
        <p:nvSpPr>
          <p:cNvPr id="16" name="文本框 15"/>
          <p:cNvSpPr txBox="1"/>
          <p:nvPr/>
        </p:nvSpPr>
        <p:spPr>
          <a:xfrm>
            <a:off x="609600" y="1039386"/>
            <a:ext cx="10366375" cy="4718050"/>
          </a:xfrm>
          <a:prstGeom prst="rect">
            <a:avLst/>
          </a:prstGeom>
          <a:noFill/>
        </p:spPr>
        <p:txBody>
          <a:bodyPr wrap="square" rtlCol="0">
            <a:spAutoFit/>
          </a:bodyPr>
          <a:lstStyle/>
          <a:p>
            <a:pPr indent="0" algn="l">
              <a:lnSpc>
                <a:spcPct val="120000"/>
              </a:lnSpc>
              <a:buFont typeface="Arial" panose="020B0604020202020204" pitchFamily="34" charset="0"/>
              <a:buNone/>
            </a:pPr>
            <a:r>
              <a:rPr lang="en-US" altLang="zh-CN" sz="3200" dirty="0">
                <a:latin typeface="微软雅黑" panose="020B0503020204020204" pitchFamily="34" charset="-122"/>
                <a:ea typeface="微软雅黑" panose="020B0503020204020204" pitchFamily="34" charset="-122"/>
                <a:cs typeface="微软雅黑" panose="020B0503020204020204" pitchFamily="34" charset="-122"/>
              </a:rPr>
              <a:t>9. </a:t>
            </a: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请分析说明</a:t>
            </a:r>
            <a:r>
              <a:rPr lang="en-US" altLang="zh-CN" sz="32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失败</a:t>
            </a:r>
            <a:r>
              <a:rPr lang="en-US" altLang="zh-CN" sz="32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保险默认原则</a:t>
            </a:r>
            <a:r>
              <a:rPr lang="en-US" altLang="zh-CN" sz="32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的名称与该原则的实际含义是否吻合。</a:t>
            </a:r>
            <a:endParaRPr lang="en-US" altLang="zh-CN" sz="3200" dirty="0">
              <a:latin typeface="微软雅黑" panose="020B0503020204020204" pitchFamily="34" charset="-122"/>
              <a:ea typeface="微软雅黑" panose="020B0503020204020204" pitchFamily="34" charset="-122"/>
              <a:cs typeface="微软雅黑" panose="020B0503020204020204" pitchFamily="34" charset="-122"/>
            </a:endParaRPr>
          </a:p>
          <a:p>
            <a:pPr indent="0" algn="l">
              <a:buFont typeface="Arial" panose="020B0604020202020204" pitchFamily="34" charset="0"/>
              <a:buNone/>
            </a:pPr>
            <a:endParaRPr lang="zh-CN" altLang="en-US" sz="3200"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l">
              <a:lnSpc>
                <a:spcPct val="120000"/>
              </a:lnSpc>
              <a:buFont typeface="Arial" panose="020B0604020202020204" pitchFamily="34" charset="0"/>
              <a:buChar char="•"/>
            </a:pPr>
            <a:r>
              <a:rPr lang="zh-CN" altLang="en-US" sz="2800" dirty="0">
                <a:latin typeface="+mj-ea"/>
                <a:ea typeface="+mj-ea"/>
                <a:cs typeface="+mj-ea"/>
                <a:sym typeface="+mn-ea"/>
              </a:rPr>
              <a:t>失败</a:t>
            </a:r>
            <a:r>
              <a:rPr lang="en-US" altLang="zh-CN" sz="2800" dirty="0">
                <a:latin typeface="+mj-ea"/>
                <a:ea typeface="+mj-ea"/>
                <a:cs typeface="+mj-ea"/>
                <a:sym typeface="+mn-ea"/>
              </a:rPr>
              <a:t>-</a:t>
            </a:r>
            <a:r>
              <a:rPr lang="zh-CN" altLang="en-US" sz="2800" dirty="0">
                <a:latin typeface="+mj-ea"/>
                <a:ea typeface="+mj-ea"/>
                <a:cs typeface="+mj-ea"/>
                <a:sym typeface="+mn-ea"/>
              </a:rPr>
              <a:t>保险默认原则（</a:t>
            </a:r>
            <a:r>
              <a:rPr lang="en-US" altLang="zh-CN" sz="2800" dirty="0">
                <a:latin typeface="+mj-ea"/>
                <a:ea typeface="+mj-ea"/>
                <a:cs typeface="+mj-ea"/>
                <a:sym typeface="+mn-ea"/>
              </a:rPr>
              <a:t>Fail-Safe Defults</a:t>
            </a:r>
            <a:r>
              <a:rPr lang="zh-CN" altLang="en-US" sz="2800" dirty="0">
                <a:latin typeface="+mj-ea"/>
                <a:ea typeface="+mj-ea"/>
                <a:cs typeface="+mj-ea"/>
                <a:sym typeface="+mn-ea"/>
              </a:rPr>
              <a:t>）：</a:t>
            </a:r>
            <a:r>
              <a:rPr lang="zh-CN" altLang="en-US" sz="2800" dirty="0">
                <a:latin typeface="+mj-ea"/>
                <a:ea typeface="+mj-ea"/>
                <a:cs typeface="+mj-ea"/>
                <a:sym typeface="+mn-ea"/>
              </a:rPr>
              <a:t>为了保险起见，默认让行为失败。</a:t>
            </a:r>
            <a:endParaRPr lang="zh-CN" altLang="en-US" sz="2800" dirty="0">
              <a:latin typeface="+mj-ea"/>
              <a:ea typeface="+mj-ea"/>
              <a:cs typeface="+mj-ea"/>
              <a:sym typeface="+mn-ea"/>
            </a:endParaRPr>
          </a:p>
          <a:p>
            <a:pPr marL="342900" indent="-342900" algn="l">
              <a:lnSpc>
                <a:spcPct val="120000"/>
              </a:lnSpc>
              <a:buFont typeface="Arial" panose="020B0604020202020204" pitchFamily="34" charset="0"/>
              <a:buChar char="•"/>
            </a:pPr>
            <a:endParaRPr lang="zh-CN" altLang="en-US" sz="2800" dirty="0">
              <a:latin typeface="+mj-ea"/>
              <a:ea typeface="+mj-ea"/>
              <a:cs typeface="+mj-ea"/>
              <a:sym typeface="+mn-ea"/>
            </a:endParaRPr>
          </a:p>
          <a:p>
            <a:pPr marL="342900" indent="-342900" algn="l">
              <a:lnSpc>
                <a:spcPct val="120000"/>
              </a:lnSpc>
              <a:buFont typeface="Arial" panose="020B0604020202020204" pitchFamily="34" charset="0"/>
              <a:buChar char="•"/>
            </a:pPr>
            <a:r>
              <a:rPr lang="zh-CN" altLang="en-US" sz="2800" dirty="0">
                <a:latin typeface="+mj-ea"/>
                <a:ea typeface="+mj-ea"/>
                <a:cs typeface="+mj-ea"/>
                <a:sym typeface="+mn-ea"/>
              </a:rPr>
              <a:t>安全机制对访问请求的决定应采取默认拒绝方案。</a:t>
            </a:r>
            <a:r>
              <a:rPr lang="zh-CN" altLang="en-US" sz="2800" dirty="0">
                <a:latin typeface="+mj-ea"/>
                <a:ea typeface="+mj-ea"/>
                <a:cs typeface="+mj-ea"/>
                <a:sym typeface="+mn-ea"/>
              </a:rPr>
              <a:t>吻合。</a:t>
            </a:r>
            <a:endParaRPr lang="zh-CN" altLang="en-US" sz="2800" dirty="0">
              <a:latin typeface="+mj-ea"/>
              <a:ea typeface="+mj-ea"/>
              <a:cs typeface="+mj-ea"/>
            </a:endParaRPr>
          </a:p>
          <a:p>
            <a:pPr indent="0" algn="l">
              <a:lnSpc>
                <a:spcPct val="120000"/>
              </a:lnSpc>
              <a:buFont typeface="Arial" panose="020B0604020202020204" pitchFamily="34" charset="0"/>
              <a:buNone/>
            </a:pPr>
            <a:endParaRPr lang="zh-CN" altLang="en-US" sz="2800" dirty="0">
              <a:latin typeface="微软雅黑" panose="020B0503020204020204" pitchFamily="34" charset="-122"/>
              <a:ea typeface="微软雅黑" panose="020B0503020204020204" pitchFamily="34" charset="-122"/>
            </a:endParaRPr>
          </a:p>
          <a:p>
            <a:pPr indent="0" algn="l">
              <a:buFont typeface="Arial" panose="020B0604020202020204" pitchFamily="34" charset="0"/>
              <a:buNone/>
            </a:pPr>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spd="slow" p14:dur="2000" advTm="65582"/>
    </mc:Choice>
    <mc:Fallback>
      <p:transition spd="slow" advTm="6558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zh-CN" altLang="en-US" dirty="0"/>
              <a:t>三次作业</a:t>
            </a:r>
            <a:endParaRPr lang="zh-CN" altLang="en-US" dirty="0"/>
          </a:p>
        </p:txBody>
      </p:sp>
      <p:sp>
        <p:nvSpPr>
          <p:cNvPr id="4" name="灯片编号占位符 3"/>
          <p:cNvSpPr>
            <a:spLocks noGrp="1"/>
          </p:cNvSpPr>
          <p:nvPr>
            <p:ph type="sldNum" sz="quarter" idx="12"/>
          </p:nvPr>
        </p:nvSpPr>
        <p:spPr/>
        <p:txBody>
          <a:bodyPr/>
          <a:lstStyle/>
          <a:p>
            <a:fld id="{27C45CD9-0508-4D1E-923D-4DFDAA610D19}" type="slidenum">
              <a:rPr lang="zh-CN" altLang="en-US" smtClean="0"/>
            </a:fld>
            <a:endParaRPr lang="zh-CN" altLang="en-US"/>
          </a:p>
        </p:txBody>
      </p:sp>
      <p:sp>
        <p:nvSpPr>
          <p:cNvPr id="16" name="文本框 15"/>
          <p:cNvSpPr txBox="1"/>
          <p:nvPr/>
        </p:nvSpPr>
        <p:spPr>
          <a:xfrm>
            <a:off x="609600" y="1039386"/>
            <a:ext cx="10366375" cy="5751830"/>
          </a:xfrm>
          <a:prstGeom prst="rect">
            <a:avLst/>
          </a:prstGeom>
          <a:noFill/>
        </p:spPr>
        <p:txBody>
          <a:bodyPr wrap="square" rtlCol="0">
            <a:spAutoFit/>
          </a:bodyPr>
          <a:lstStyle/>
          <a:p>
            <a:pPr indent="0" algn="l">
              <a:lnSpc>
                <a:spcPct val="120000"/>
              </a:lnSpc>
              <a:buFont typeface="Arial" panose="020B0604020202020204" pitchFamily="34" charset="0"/>
              <a:buNone/>
            </a:pPr>
            <a:r>
              <a:rPr lang="en-US" altLang="zh-CN" sz="3200" dirty="0">
                <a:latin typeface="微软雅黑" panose="020B0503020204020204" pitchFamily="34" charset="-122"/>
                <a:ea typeface="微软雅黑" panose="020B0503020204020204" pitchFamily="34" charset="-122"/>
                <a:cs typeface="微软雅黑" panose="020B0503020204020204" pitchFamily="34" charset="-122"/>
              </a:rPr>
              <a:t>15. </a:t>
            </a:r>
            <a:r>
              <a:rPr lang="zh-CN" sz="3200" dirty="0">
                <a:latin typeface="微软雅黑" panose="020B0503020204020204" pitchFamily="34" charset="-122"/>
                <a:ea typeface="微软雅黑" panose="020B0503020204020204" pitchFamily="34" charset="-122"/>
                <a:cs typeface="微软雅黑" panose="020B0503020204020204" pitchFamily="34" charset="-122"/>
              </a:rPr>
              <a:t>请分析基于特征和基于异常的入侵检测各有什么优缺点，并说明机器学习更适合哪一类。</a:t>
            </a:r>
            <a:endParaRPr lang="en-US" altLang="zh-CN" sz="3200" dirty="0">
              <a:latin typeface="微软雅黑" panose="020B0503020204020204" pitchFamily="34" charset="-122"/>
              <a:ea typeface="微软雅黑" panose="020B0503020204020204" pitchFamily="34" charset="-122"/>
              <a:cs typeface="微软雅黑" panose="020B0503020204020204" pitchFamily="34" charset="-122"/>
            </a:endParaRPr>
          </a:p>
          <a:p>
            <a:pPr indent="0" algn="l">
              <a:buFont typeface="Arial" panose="020B0604020202020204" pitchFamily="34" charset="0"/>
              <a:buNone/>
            </a:pPr>
            <a:endParaRPr lang="zh-CN" altLang="en-US" sz="3200"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l">
              <a:lnSpc>
                <a:spcPct val="120000"/>
              </a:lnSpc>
              <a:buFont typeface="Arial" panose="020B0604020202020204" pitchFamily="34" charset="0"/>
              <a:buChar char="•"/>
            </a:pPr>
            <a:r>
              <a:rPr lang="zh-CN" sz="2800" dirty="0">
                <a:latin typeface="微软雅黑" panose="020B0503020204020204" pitchFamily="34" charset="-122"/>
                <a:ea typeface="微软雅黑" panose="020B0503020204020204" pitchFamily="34" charset="-122"/>
                <a:cs typeface="微软雅黑" panose="020B0503020204020204" pitchFamily="34" charset="-122"/>
                <a:sym typeface="+mn-ea"/>
              </a:rPr>
              <a:t>基于特征</a:t>
            </a:r>
            <a:r>
              <a:rPr lang="zh-CN" altLang="en-US" sz="28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800" dirty="0">
                <a:latin typeface="微软雅黑" panose="020B0503020204020204" pitchFamily="34" charset="-122"/>
                <a:ea typeface="微软雅黑" panose="020B0503020204020204" pitchFamily="34" charset="-122"/>
                <a:sym typeface="+mn-ea"/>
              </a:rPr>
              <a:t>从已知入侵种提炼特定的模式。比较容易检测出已知攻击，但因缺乏新攻击对应的模式，很难检测出新的攻击。</a:t>
            </a:r>
            <a:endParaRPr lang="zh-CN" altLang="en-US" sz="2800" dirty="0">
              <a:latin typeface="微软雅黑" panose="020B0503020204020204" pitchFamily="34" charset="-122"/>
              <a:ea typeface="微软雅黑" panose="020B0503020204020204" pitchFamily="34" charset="-122"/>
              <a:sym typeface="+mn-ea"/>
            </a:endParaRPr>
          </a:p>
          <a:p>
            <a:pPr marL="342900" indent="-342900" algn="l">
              <a:lnSpc>
                <a:spcPct val="120000"/>
              </a:lnSpc>
              <a:buFont typeface="Arial" panose="020B0604020202020204" pitchFamily="34" charset="0"/>
              <a:buChar char="•"/>
            </a:pPr>
            <a:endParaRPr lang="zh-CN" altLang="en-US" sz="2800" dirty="0">
              <a:latin typeface="微软雅黑" panose="020B0503020204020204" pitchFamily="34" charset="-122"/>
              <a:ea typeface="微软雅黑" panose="020B0503020204020204" pitchFamily="34" charset="-122"/>
              <a:sym typeface="+mn-ea"/>
            </a:endParaRPr>
          </a:p>
          <a:p>
            <a:pPr marL="342900" indent="-342900" algn="l">
              <a:lnSpc>
                <a:spcPct val="12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sym typeface="+mn-ea"/>
              </a:rPr>
              <a:t>基于异常：给可信行为建模，出现差异就认为是攻击。可以检测未知攻击，但很容易出现误报。</a:t>
            </a:r>
            <a:endParaRPr lang="zh-CN" altLang="en-US" sz="2800" dirty="0">
              <a:latin typeface="微软雅黑" panose="020B0503020204020204" pitchFamily="34" charset="-122"/>
              <a:ea typeface="微软雅黑" panose="020B0503020204020204" pitchFamily="34" charset="-122"/>
              <a:sym typeface="+mn-ea"/>
            </a:endParaRPr>
          </a:p>
          <a:p>
            <a:pPr marL="342900" indent="-342900" algn="l">
              <a:lnSpc>
                <a:spcPct val="120000"/>
              </a:lnSpc>
              <a:buFont typeface="Arial" panose="020B0604020202020204" pitchFamily="34" charset="0"/>
              <a:buChar char="•"/>
            </a:pPr>
            <a:endParaRPr lang="zh-CN" altLang="en-US" sz="2800" dirty="0">
              <a:latin typeface="微软雅黑" panose="020B0503020204020204" pitchFamily="34" charset="-122"/>
              <a:ea typeface="微软雅黑" panose="020B0503020204020204" pitchFamily="34" charset="-122"/>
              <a:sym typeface="+mn-ea"/>
            </a:endParaRPr>
          </a:p>
          <a:p>
            <a:pPr marL="342900" indent="-342900" algn="l">
              <a:lnSpc>
                <a:spcPct val="12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sym typeface="+mn-ea"/>
              </a:rPr>
              <a:t>机器学习模型可以给可信行为建模，更适合应用于后者。</a:t>
            </a:r>
            <a:endParaRPr lang="zh-CN" altLang="en-US" sz="2800" dirty="0">
              <a:latin typeface="微软雅黑" panose="020B0503020204020204" pitchFamily="34" charset="-122"/>
              <a:ea typeface="微软雅黑" panose="020B0503020204020204" pitchFamily="34" charset="-122"/>
            </a:endParaRPr>
          </a:p>
          <a:p>
            <a:pPr indent="0" algn="l">
              <a:buFont typeface="Arial" panose="020B0604020202020204" pitchFamily="34" charset="0"/>
              <a:buNone/>
            </a:pPr>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spd="slow" p14:dur="2000" advTm="65582"/>
    </mc:Choice>
    <mc:Fallback>
      <p:transition spd="slow" advTm="6558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zh-CN" altLang="en-US" dirty="0"/>
              <a:t>三次作业</a:t>
            </a:r>
            <a:endParaRPr lang="zh-CN" altLang="en-US" dirty="0"/>
          </a:p>
        </p:txBody>
      </p:sp>
      <p:sp>
        <p:nvSpPr>
          <p:cNvPr id="4" name="灯片编号占位符 3"/>
          <p:cNvSpPr>
            <a:spLocks noGrp="1"/>
          </p:cNvSpPr>
          <p:nvPr>
            <p:ph type="sldNum" sz="quarter" idx="12"/>
          </p:nvPr>
        </p:nvSpPr>
        <p:spPr/>
        <p:txBody>
          <a:bodyPr/>
          <a:lstStyle/>
          <a:p>
            <a:fld id="{27C45CD9-0508-4D1E-923D-4DFDAA610D19}" type="slidenum">
              <a:rPr lang="zh-CN" altLang="en-US" smtClean="0"/>
            </a:fld>
            <a:endParaRPr lang="zh-CN" altLang="en-US"/>
          </a:p>
        </p:txBody>
      </p:sp>
      <p:sp>
        <p:nvSpPr>
          <p:cNvPr id="16" name="文本框 15"/>
          <p:cNvSpPr txBox="1"/>
          <p:nvPr/>
        </p:nvSpPr>
        <p:spPr>
          <a:xfrm>
            <a:off x="609600" y="1039386"/>
            <a:ext cx="10366375" cy="5751830"/>
          </a:xfrm>
          <a:prstGeom prst="rect">
            <a:avLst/>
          </a:prstGeom>
          <a:noFill/>
        </p:spPr>
        <p:txBody>
          <a:bodyPr wrap="square" rtlCol="0">
            <a:spAutoFit/>
          </a:bodyPr>
          <a:lstStyle/>
          <a:p>
            <a:pPr indent="0" algn="l">
              <a:lnSpc>
                <a:spcPct val="120000"/>
              </a:lnSpc>
              <a:buFont typeface="Arial" panose="020B0604020202020204" pitchFamily="34" charset="0"/>
              <a:buNone/>
            </a:pPr>
            <a:r>
              <a:rPr lang="en-US" altLang="zh-CN" sz="3200" dirty="0">
                <a:latin typeface="微软雅黑" panose="020B0503020204020204" pitchFamily="34" charset="-122"/>
                <a:ea typeface="微软雅黑" panose="020B0503020204020204" pitchFamily="34" charset="-122"/>
                <a:cs typeface="微软雅黑" panose="020B0503020204020204" pitchFamily="34" charset="-122"/>
              </a:rPr>
              <a:t>18. </a:t>
            </a:r>
            <a:r>
              <a:rPr lang="zh-CN" sz="3200" dirty="0">
                <a:latin typeface="微软雅黑" panose="020B0503020204020204" pitchFamily="34" charset="-122"/>
                <a:ea typeface="微软雅黑" panose="020B0503020204020204" pitchFamily="34" charset="-122"/>
                <a:cs typeface="微软雅黑" panose="020B0503020204020204" pitchFamily="34" charset="-122"/>
              </a:rPr>
              <a:t>请给出用</a:t>
            </a:r>
            <a:r>
              <a:rPr lang="en-US" altLang="zh-CN" sz="3200" dirty="0">
                <a:latin typeface="微软雅黑" panose="020B0503020204020204" pitchFamily="34" charset="-122"/>
                <a:ea typeface="微软雅黑" panose="020B0503020204020204" pitchFamily="34" charset="-122"/>
                <a:cs typeface="微软雅黑" panose="020B0503020204020204" pitchFamily="34" charset="-122"/>
              </a:rPr>
              <a:t>SHA1</a:t>
            </a: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sz="3200" dirty="0">
                <a:latin typeface="微软雅黑" panose="020B0503020204020204" pitchFamily="34" charset="-122"/>
                <a:ea typeface="微软雅黑" panose="020B0503020204020204" pitchFamily="34" charset="-122"/>
                <a:cs typeface="微软雅黑" panose="020B0503020204020204" pitchFamily="34" charset="-122"/>
              </a:rPr>
              <a:t>strcmp</a:t>
            </a: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函数检测代码是否被篡改的方法，然后分析这种方法的不足。</a:t>
            </a:r>
            <a:endParaRPr lang="en-US" altLang="zh-CN" sz="3200" dirty="0">
              <a:latin typeface="微软雅黑" panose="020B0503020204020204" pitchFamily="34" charset="-122"/>
              <a:ea typeface="微软雅黑" panose="020B0503020204020204" pitchFamily="34" charset="-122"/>
              <a:cs typeface="微软雅黑" panose="020B0503020204020204" pitchFamily="34" charset="-122"/>
            </a:endParaRPr>
          </a:p>
          <a:p>
            <a:pPr indent="0" algn="l">
              <a:buFont typeface="Arial" panose="020B0604020202020204" pitchFamily="34" charset="0"/>
              <a:buNone/>
            </a:pPr>
            <a:endParaRPr lang="zh-CN" altLang="en-US" sz="3200"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l">
              <a:lnSpc>
                <a:spcPct val="120000"/>
              </a:lnSpc>
              <a:buFont typeface="Arial" panose="020B0604020202020204" pitchFamily="34" charset="0"/>
              <a:buChar char="•"/>
            </a:pPr>
            <a:r>
              <a:rPr lang="zh-CN" sz="2800" dirty="0">
                <a:latin typeface="微软雅黑" panose="020B0503020204020204" pitchFamily="34" charset="-122"/>
                <a:ea typeface="微软雅黑" panose="020B0503020204020204" pitchFamily="34" charset="-122"/>
                <a:cs typeface="微软雅黑" panose="020B0503020204020204" pitchFamily="34" charset="-122"/>
                <a:sym typeface="+mn-ea"/>
              </a:rPr>
              <a:t>首先用</a:t>
            </a:r>
            <a:r>
              <a:rPr lang="en-US" altLang="zh-CN" sz="28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SHA1</a:t>
            </a:r>
            <a:r>
              <a:rPr lang="zh-CN" altLang="en-US" sz="28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计算程序</a:t>
            </a:r>
            <a:r>
              <a:rPr lang="en-US" altLang="zh-CN" sz="28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P</a:t>
            </a:r>
            <a:r>
              <a:rPr lang="zh-CN" altLang="en-US" sz="28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的摘要</a:t>
            </a:r>
            <a:r>
              <a:rPr lang="zh-CN" altLang="en-US" sz="2800" dirty="0">
                <a:latin typeface="微软雅黑" panose="020B0503020204020204" pitchFamily="34" charset="-122"/>
                <a:ea typeface="微软雅黑" panose="020B0503020204020204" pitchFamily="34" charset="-122"/>
                <a:cs typeface="微软雅黑" panose="020B0503020204020204" pitchFamily="34" charset="-122"/>
                <a:sym typeface="+mn-ea"/>
              </a:rPr>
              <a:t>，然后用</a:t>
            </a:r>
            <a:r>
              <a:rPr lang="en-US" altLang="zh-CN" sz="2800" dirty="0">
                <a:latin typeface="微软雅黑" panose="020B0503020204020204" pitchFamily="34" charset="-122"/>
                <a:ea typeface="微软雅黑" panose="020B0503020204020204" pitchFamily="34" charset="-122"/>
                <a:cs typeface="微软雅黑" panose="020B0503020204020204" pitchFamily="34" charset="-122"/>
                <a:sym typeface="+mn-ea"/>
              </a:rPr>
              <a:t>strcmp</a:t>
            </a:r>
            <a:r>
              <a:rPr lang="zh-CN" altLang="en-US" sz="2800" dirty="0">
                <a:latin typeface="微软雅黑" panose="020B0503020204020204" pitchFamily="34" charset="-122"/>
                <a:ea typeface="微软雅黑" panose="020B0503020204020204" pitchFamily="34" charset="-122"/>
                <a:cs typeface="微软雅黑" panose="020B0503020204020204" pitchFamily="34" charset="-122"/>
                <a:sym typeface="+mn-ea"/>
              </a:rPr>
              <a:t>函数</a:t>
            </a:r>
            <a:r>
              <a:rPr lang="zh-CN" altLang="en-US" sz="28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比较这个摘要和之前保存的</a:t>
            </a:r>
            <a:r>
              <a:rPr lang="en-US" altLang="zh-CN" sz="28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P</a:t>
            </a:r>
            <a:r>
              <a:rPr lang="zh-CN" altLang="en-US" sz="28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的摘要</a:t>
            </a:r>
            <a:r>
              <a:rPr lang="zh-CN" altLang="en-US" sz="2800" dirty="0">
                <a:latin typeface="微软雅黑" panose="020B0503020204020204" pitchFamily="34" charset="-122"/>
                <a:ea typeface="微软雅黑" panose="020B0503020204020204" pitchFamily="34" charset="-122"/>
                <a:cs typeface="微软雅黑" panose="020B0503020204020204" pitchFamily="34" charset="-122"/>
                <a:sym typeface="+mn-ea"/>
              </a:rPr>
              <a:t>，如果不一致则认为是篡改了</a:t>
            </a:r>
            <a:r>
              <a:rPr lang="zh-CN" altLang="en-US" sz="280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28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indent="-342900" algn="l">
              <a:lnSpc>
                <a:spcPct val="120000"/>
              </a:lnSpc>
              <a:buFont typeface="Arial" panose="020B0604020202020204" pitchFamily="34" charset="0"/>
              <a:buChar char="•"/>
            </a:pPr>
            <a:endParaRPr lang="zh-CN" altLang="en-US" sz="28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indent="-342900" algn="l">
              <a:lnSpc>
                <a:spcPct val="120000"/>
              </a:lnSpc>
              <a:buFont typeface="Arial" panose="020B0604020202020204" pitchFamily="34" charset="0"/>
              <a:buChar char="•"/>
            </a:pPr>
            <a:r>
              <a:rPr lang="en-US" altLang="zh-CN" sz="2800" dirty="0">
                <a:latin typeface="微软雅黑" panose="020B0503020204020204" pitchFamily="34" charset="-122"/>
                <a:ea typeface="微软雅黑" panose="020B0503020204020204" pitchFamily="34" charset="-122"/>
                <a:cs typeface="微软雅黑" panose="020B0503020204020204" pitchFamily="34" charset="-122"/>
                <a:sym typeface="+mn-ea"/>
              </a:rPr>
              <a:t>SHA1</a:t>
            </a:r>
            <a:r>
              <a:rPr lang="zh-CN" altLang="en-US" sz="2800" dirty="0">
                <a:latin typeface="微软雅黑" panose="020B0503020204020204" pitchFamily="34" charset="-122"/>
                <a:ea typeface="微软雅黑" panose="020B0503020204020204" pitchFamily="34" charset="-122"/>
                <a:cs typeface="微软雅黑" panose="020B0503020204020204" pitchFamily="34" charset="-122"/>
                <a:sym typeface="+mn-ea"/>
              </a:rPr>
              <a:t>和</a:t>
            </a:r>
            <a:r>
              <a:rPr lang="en-US" altLang="zh-CN" sz="2800" dirty="0">
                <a:latin typeface="微软雅黑" panose="020B0503020204020204" pitchFamily="34" charset="-122"/>
                <a:ea typeface="微软雅黑" panose="020B0503020204020204" pitchFamily="34" charset="-122"/>
                <a:cs typeface="微软雅黑" panose="020B0503020204020204" pitchFamily="34" charset="-122"/>
                <a:sym typeface="+mn-ea"/>
              </a:rPr>
              <a:t>strcmp</a:t>
            </a:r>
            <a:r>
              <a:rPr lang="zh-CN" altLang="en-US" sz="2800" dirty="0">
                <a:latin typeface="微软雅黑" panose="020B0503020204020204" pitchFamily="34" charset="-122"/>
                <a:ea typeface="微软雅黑" panose="020B0503020204020204" pitchFamily="34" charset="-122"/>
                <a:cs typeface="微软雅黑" panose="020B0503020204020204" pitchFamily="34" charset="-122"/>
                <a:sym typeface="+mn-ea"/>
              </a:rPr>
              <a:t>本身也是代码程序，如果攻击者有能力篡改程序</a:t>
            </a:r>
            <a:r>
              <a:rPr lang="en-US" altLang="zh-CN" sz="2800" dirty="0">
                <a:latin typeface="微软雅黑" panose="020B0503020204020204" pitchFamily="34" charset="-122"/>
                <a:ea typeface="微软雅黑" panose="020B0503020204020204" pitchFamily="34" charset="-122"/>
                <a:cs typeface="微软雅黑" panose="020B0503020204020204" pitchFamily="34" charset="-122"/>
                <a:sym typeface="+mn-ea"/>
              </a:rPr>
              <a:t>P</a:t>
            </a:r>
            <a:r>
              <a:rPr lang="zh-CN" altLang="en-US" sz="2800" dirty="0">
                <a:latin typeface="微软雅黑" panose="020B0503020204020204" pitchFamily="34" charset="-122"/>
                <a:ea typeface="微软雅黑" panose="020B0503020204020204" pitchFamily="34" charset="-122"/>
                <a:cs typeface="微软雅黑" panose="020B0503020204020204" pitchFamily="34" charset="-122"/>
                <a:sym typeface="+mn-ea"/>
              </a:rPr>
              <a:t>，也有可能篡改了</a:t>
            </a:r>
            <a:r>
              <a:rPr lang="en-US" altLang="zh-CN" sz="2800" dirty="0">
                <a:latin typeface="微软雅黑" panose="020B0503020204020204" pitchFamily="34" charset="-122"/>
                <a:ea typeface="微软雅黑" panose="020B0503020204020204" pitchFamily="34" charset="-122"/>
                <a:cs typeface="微软雅黑" panose="020B0503020204020204" pitchFamily="34" charset="-122"/>
                <a:sym typeface="+mn-ea"/>
              </a:rPr>
              <a:t>SHA1</a:t>
            </a:r>
            <a:r>
              <a:rPr lang="zh-CN" altLang="en-US" sz="2800" dirty="0">
                <a:latin typeface="微软雅黑" panose="020B0503020204020204" pitchFamily="34" charset="-122"/>
                <a:ea typeface="微软雅黑" panose="020B0503020204020204" pitchFamily="34" charset="-122"/>
                <a:cs typeface="微软雅黑" panose="020B0503020204020204" pitchFamily="34" charset="-122"/>
                <a:sym typeface="+mn-ea"/>
              </a:rPr>
              <a:t>和</a:t>
            </a:r>
            <a:r>
              <a:rPr lang="en-US" altLang="zh-CN" sz="2800" dirty="0">
                <a:latin typeface="微软雅黑" panose="020B0503020204020204" pitchFamily="34" charset="-122"/>
                <a:ea typeface="微软雅黑" panose="020B0503020204020204" pitchFamily="34" charset="-122"/>
                <a:cs typeface="微软雅黑" panose="020B0503020204020204" pitchFamily="34" charset="-122"/>
                <a:sym typeface="+mn-ea"/>
              </a:rPr>
              <a:t>strcmp</a:t>
            </a:r>
            <a:r>
              <a:rPr lang="zh-CN" altLang="en-US" sz="2800" dirty="0">
                <a:latin typeface="微软雅黑" panose="020B0503020204020204" pitchFamily="34" charset="-122"/>
                <a:ea typeface="微软雅黑" panose="020B0503020204020204" pitchFamily="34" charset="-122"/>
                <a:cs typeface="微软雅黑" panose="020B0503020204020204" pitchFamily="34" charset="-122"/>
                <a:sym typeface="+mn-ea"/>
              </a:rPr>
              <a:t>。因此，摘要对比的结果就不可信。</a:t>
            </a:r>
            <a:endParaRPr lang="zh-CN" altLang="en-US" sz="2800" dirty="0">
              <a:latin typeface="微软雅黑" panose="020B0503020204020204" pitchFamily="34" charset="-122"/>
              <a:ea typeface="微软雅黑" panose="020B0503020204020204" pitchFamily="34" charset="-122"/>
              <a:cs typeface="微软雅黑" panose="020B0503020204020204" pitchFamily="34" charset="-122"/>
            </a:endParaRPr>
          </a:p>
          <a:p>
            <a:pPr indent="0" algn="l">
              <a:lnSpc>
                <a:spcPct val="120000"/>
              </a:lnSpc>
              <a:buFont typeface="Arial" panose="020B0604020202020204" pitchFamily="34" charset="0"/>
              <a:buNone/>
            </a:pPr>
            <a:endParaRPr lang="zh-CN" altLang="en-US" sz="2800" dirty="0">
              <a:latin typeface="微软雅黑" panose="020B0503020204020204" pitchFamily="34" charset="-122"/>
              <a:ea typeface="微软雅黑" panose="020B0503020204020204" pitchFamily="34" charset="-122"/>
            </a:endParaRPr>
          </a:p>
          <a:p>
            <a:pPr indent="0" algn="l">
              <a:buFont typeface="Arial" panose="020B0604020202020204" pitchFamily="34" charset="0"/>
              <a:buNone/>
            </a:pPr>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spd="slow" p14:dur="2000" advTm="65582"/>
    </mc:Choice>
    <mc:Fallback>
      <p:transition spd="slow" advTm="65582"/>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第三次</a:t>
            </a:r>
            <a:r>
              <a:rPr lang="zh-CN" altLang="en-US"/>
              <a:t>作业</a:t>
            </a:r>
            <a:endParaRPr lang="zh-CN" altLang="en-US"/>
          </a:p>
        </p:txBody>
      </p:sp>
      <p:sp>
        <p:nvSpPr>
          <p:cNvPr id="3" name="内容占位符 2"/>
          <p:cNvSpPr>
            <a:spLocks noGrp="1"/>
          </p:cNvSpPr>
          <p:nvPr>
            <p:ph idx="1"/>
          </p:nvPr>
        </p:nvSpPr>
        <p:spPr/>
        <p:txBody>
          <a:bodyPr/>
          <a:p>
            <a:r>
              <a:rPr lang="en-US" altLang="zh-CN" sz="3200"/>
              <a:t>19.</a:t>
            </a:r>
            <a:r>
              <a:rPr lang="zh-CN" altLang="en-US" sz="3200"/>
              <a:t>请简要说明物理不可克隆函数</a:t>
            </a:r>
            <a:r>
              <a:rPr lang="en-US" altLang="zh-CN" sz="3200"/>
              <a:t>(PUF)</a:t>
            </a:r>
            <a:r>
              <a:rPr lang="zh-CN" altLang="en-US" sz="3200"/>
              <a:t>硬件器件主要能提供什么功能</a:t>
            </a:r>
            <a:r>
              <a:rPr lang="en-US" altLang="zh-CN" sz="3200"/>
              <a:t>,</a:t>
            </a:r>
            <a:r>
              <a:rPr lang="zh-CN" altLang="en-US" sz="3200"/>
              <a:t>并说说这种硬件器件可用于应对什么安全问题</a:t>
            </a:r>
            <a:endParaRPr lang="zh-CN" altLang="en-US" sz="3200"/>
          </a:p>
          <a:p>
            <a:endParaRPr lang="zh-CN" altLang="en-US" sz="3200"/>
          </a:p>
          <a:p>
            <a:r>
              <a:rPr lang="zh-CN" altLang="en-US" sz="3200"/>
              <a:t>给定一个输入和相应条件，产生不可预期的唯一</a:t>
            </a:r>
            <a:r>
              <a:rPr lang="zh-CN" altLang="en-US" sz="3200"/>
              <a:t>输出。</a:t>
            </a:r>
            <a:endParaRPr lang="zh-CN" altLang="en-US" sz="3200"/>
          </a:p>
          <a:p>
            <a:r>
              <a:rPr lang="zh-CN" altLang="en-US" sz="3200"/>
              <a:t>数字指纹：标识硬件</a:t>
            </a:r>
            <a:r>
              <a:rPr lang="zh-CN" altLang="en-US" sz="3200"/>
              <a:t>身份</a:t>
            </a:r>
            <a:endParaRPr lang="zh-CN" altLang="en-US" sz="3200"/>
          </a:p>
          <a:p>
            <a:r>
              <a:rPr lang="zh-CN" altLang="en-US" sz="3200"/>
              <a:t>生成唯一性</a:t>
            </a:r>
            <a:r>
              <a:rPr lang="zh-CN" altLang="en-US" sz="3200"/>
              <a:t>密钥</a:t>
            </a:r>
            <a:endParaRPr lang="zh-CN" altLang="en-US" sz="3200"/>
          </a:p>
        </p:txBody>
      </p:sp>
      <p:sp>
        <p:nvSpPr>
          <p:cNvPr id="4" name="灯片编号占位符 3"/>
          <p:cNvSpPr>
            <a:spLocks noGrp="1"/>
          </p:cNvSpPr>
          <p:nvPr>
            <p:ph type="sldNum" sz="quarter" idx="12"/>
          </p:nvPr>
        </p:nvSpPr>
        <p:spPr/>
        <p:txBody>
          <a:bodyPr/>
          <a:p>
            <a:fld id="{27C45CD9-0508-4D1E-923D-4DFDAA610D19}" type="slidenum">
              <a:rPr lang="zh-CN" altLang="en-US" smtClean="0"/>
            </a:fld>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zh-CN" altLang="en-US" dirty="0"/>
              <a:t>三次作业</a:t>
            </a:r>
            <a:endParaRPr lang="zh-CN" altLang="en-US" dirty="0"/>
          </a:p>
        </p:txBody>
      </p:sp>
      <p:sp>
        <p:nvSpPr>
          <p:cNvPr id="4" name="灯片编号占位符 3"/>
          <p:cNvSpPr>
            <a:spLocks noGrp="1"/>
          </p:cNvSpPr>
          <p:nvPr>
            <p:ph type="sldNum" sz="quarter" idx="12"/>
          </p:nvPr>
        </p:nvSpPr>
        <p:spPr/>
        <p:txBody>
          <a:bodyPr/>
          <a:lstStyle/>
          <a:p>
            <a:fld id="{27C45CD9-0508-4D1E-923D-4DFDAA610D19}" type="slidenum">
              <a:rPr lang="zh-CN" altLang="en-US" smtClean="0"/>
            </a:fld>
            <a:endParaRPr lang="zh-CN" altLang="en-US"/>
          </a:p>
        </p:txBody>
      </p:sp>
      <p:sp>
        <p:nvSpPr>
          <p:cNvPr id="16" name="文本框 15"/>
          <p:cNvSpPr txBox="1"/>
          <p:nvPr/>
        </p:nvSpPr>
        <p:spPr>
          <a:xfrm>
            <a:off x="609600" y="1039386"/>
            <a:ext cx="10366375" cy="5751830"/>
          </a:xfrm>
          <a:prstGeom prst="rect">
            <a:avLst/>
          </a:prstGeom>
          <a:noFill/>
        </p:spPr>
        <p:txBody>
          <a:bodyPr wrap="square" rtlCol="0">
            <a:spAutoFit/>
          </a:bodyPr>
          <a:lstStyle/>
          <a:p>
            <a:pPr indent="0" algn="l">
              <a:lnSpc>
                <a:spcPct val="120000"/>
              </a:lnSpc>
              <a:buFont typeface="Arial" panose="020B0604020202020204" pitchFamily="34" charset="0"/>
              <a:buNone/>
            </a:pPr>
            <a:r>
              <a:rPr lang="en-US" altLang="zh-CN" sz="3200" dirty="0">
                <a:latin typeface="微软雅黑" panose="020B0503020204020204" pitchFamily="34" charset="-122"/>
                <a:ea typeface="微软雅黑" panose="020B0503020204020204" pitchFamily="34" charset="-122"/>
                <a:cs typeface="微软雅黑" panose="020B0503020204020204" pitchFamily="34" charset="-122"/>
              </a:rPr>
              <a:t>21. </a:t>
            </a:r>
            <a:r>
              <a:rPr lang="zh-CN" sz="3200" dirty="0">
                <a:latin typeface="微软雅黑" panose="020B0503020204020204" pitchFamily="34" charset="-122"/>
                <a:ea typeface="微软雅黑" panose="020B0503020204020204" pitchFamily="34" charset="-122"/>
                <a:cs typeface="微软雅黑" panose="020B0503020204020204" pitchFamily="34" charset="-122"/>
              </a:rPr>
              <a:t>请分析说明操作系统提供的对文件和内存进行的访问控制有哪些相同和不同之处</a:t>
            </a: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3200" dirty="0">
              <a:latin typeface="微软雅黑" panose="020B0503020204020204" pitchFamily="34" charset="-122"/>
              <a:ea typeface="微软雅黑" panose="020B0503020204020204" pitchFamily="34" charset="-122"/>
              <a:cs typeface="微软雅黑" panose="020B0503020204020204" pitchFamily="34" charset="-122"/>
            </a:endParaRPr>
          </a:p>
          <a:p>
            <a:pPr indent="0" algn="l">
              <a:buFont typeface="Arial" panose="020B0604020202020204" pitchFamily="34" charset="0"/>
              <a:buNone/>
            </a:pPr>
            <a:endParaRPr lang="zh-CN" altLang="en-US" sz="3200"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l">
              <a:lnSpc>
                <a:spcPct val="120000"/>
              </a:lnSpc>
              <a:buFont typeface="Arial" panose="020B0604020202020204" pitchFamily="34" charset="0"/>
              <a:buChar char="•"/>
            </a:pPr>
            <a:r>
              <a:rPr lang="zh-CN" sz="2800" dirty="0">
                <a:latin typeface="微软雅黑" panose="020B0503020204020204" pitchFamily="34" charset="-122"/>
                <a:ea typeface="微软雅黑" panose="020B0503020204020204" pitchFamily="34" charset="-122"/>
                <a:cs typeface="微软雅黑" panose="020B0503020204020204" pitchFamily="34" charset="-122"/>
                <a:sym typeface="+mn-ea"/>
              </a:rPr>
              <a:t>相同之处：</a:t>
            </a:r>
            <a:r>
              <a:rPr lang="zh-CN" sz="28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基本访问权限相同</a:t>
            </a:r>
            <a:r>
              <a:rPr lang="zh-CN" sz="2800" dirty="0">
                <a:latin typeface="微软雅黑" panose="020B0503020204020204" pitchFamily="34" charset="-122"/>
                <a:ea typeface="微软雅黑" panose="020B0503020204020204" pitchFamily="34" charset="-122"/>
                <a:cs typeface="微软雅黑" panose="020B0503020204020204" pitchFamily="34" charset="-122"/>
                <a:sym typeface="+mn-ea"/>
              </a:rPr>
              <a:t>，读写执行（</a:t>
            </a:r>
            <a:r>
              <a:rPr lang="en-US" altLang="zh-CN" sz="2800" dirty="0">
                <a:latin typeface="微软雅黑" panose="020B0503020204020204" pitchFamily="34" charset="-122"/>
                <a:ea typeface="微软雅黑" panose="020B0503020204020204" pitchFamily="34" charset="-122"/>
                <a:cs typeface="微软雅黑" panose="020B0503020204020204" pitchFamily="34" charset="-122"/>
                <a:sym typeface="+mn-ea"/>
              </a:rPr>
              <a:t>rwx</a:t>
            </a:r>
            <a:r>
              <a:rPr lang="zh-CN" sz="28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80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28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indent="-342900" algn="l">
              <a:lnSpc>
                <a:spcPct val="120000"/>
              </a:lnSpc>
              <a:buFont typeface="Arial" panose="020B0604020202020204" pitchFamily="34" charset="0"/>
              <a:buChar char="•"/>
            </a:pPr>
            <a:endParaRPr lang="zh-CN" altLang="en-US" sz="28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indent="-342900" algn="l">
              <a:lnSpc>
                <a:spcPct val="120000"/>
              </a:lnSpc>
              <a:buFont typeface="Arial" panose="020B0604020202020204" pitchFamily="34" charset="0"/>
              <a:buChar char="•"/>
            </a:pPr>
            <a:r>
              <a:rPr lang="zh-CN" sz="2800" dirty="0">
                <a:latin typeface="微软雅黑" panose="020B0503020204020204" pitchFamily="34" charset="-122"/>
                <a:ea typeface="微软雅黑" panose="020B0503020204020204" pitchFamily="34" charset="-122"/>
                <a:cs typeface="微软雅黑" panose="020B0503020204020204" pitchFamily="34" charset="-122"/>
                <a:sym typeface="+mn-ea"/>
              </a:rPr>
              <a:t>不同：对文件的访问控制用户看得到，</a:t>
            </a:r>
            <a:r>
              <a:rPr lang="zh-CN" sz="28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可直接操作</a:t>
            </a:r>
            <a:r>
              <a:rPr lang="zh-CN" sz="2800" dirty="0">
                <a:latin typeface="微软雅黑" panose="020B0503020204020204" pitchFamily="34" charset="-122"/>
                <a:ea typeface="微软雅黑" panose="020B0503020204020204" pitchFamily="34" charset="-122"/>
                <a:cs typeface="微软雅黑" panose="020B0503020204020204" pitchFamily="34" charset="-122"/>
                <a:sym typeface="+mn-ea"/>
              </a:rPr>
              <a:t>；对内存的访问控制是对</a:t>
            </a:r>
            <a:r>
              <a:rPr lang="zh-CN" sz="28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用户透明</a:t>
            </a:r>
            <a:r>
              <a:rPr lang="zh-CN" sz="2800" dirty="0">
                <a:latin typeface="微软雅黑" panose="020B0503020204020204" pitchFamily="34" charset="-122"/>
                <a:ea typeface="微软雅黑" panose="020B0503020204020204" pitchFamily="34" charset="-122"/>
                <a:cs typeface="微软雅黑" panose="020B0503020204020204" pitchFamily="34" charset="-122"/>
                <a:sym typeface="+mn-ea"/>
              </a:rPr>
              <a:t>的，用户感受不到</a:t>
            </a:r>
            <a:r>
              <a:rPr lang="zh-CN" altLang="en-US" sz="2800" dirty="0">
                <a:latin typeface="微软雅黑" panose="020B0503020204020204" pitchFamily="34" charset="-122"/>
                <a:ea typeface="微软雅黑" panose="020B0503020204020204" pitchFamily="34" charset="-122"/>
                <a:cs typeface="微软雅黑" panose="020B0503020204020204" pitchFamily="34" charset="-122"/>
                <a:sym typeface="+mn-ea"/>
              </a:rPr>
              <a:t>。文件访问控制，主体是</a:t>
            </a:r>
            <a:r>
              <a:rPr lang="zh-CN" altLang="en-US" sz="28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用户</a:t>
            </a:r>
            <a:r>
              <a:rPr lang="zh-CN" altLang="en-US" sz="2800" dirty="0">
                <a:latin typeface="微软雅黑" panose="020B0503020204020204" pitchFamily="34" charset="-122"/>
                <a:ea typeface="微软雅黑" panose="020B0503020204020204" pitchFamily="34" charset="-122"/>
                <a:cs typeface="微软雅黑" panose="020B0503020204020204" pitchFamily="34" charset="-122"/>
                <a:sym typeface="+mn-ea"/>
              </a:rPr>
              <a:t>，客体是</a:t>
            </a:r>
            <a:r>
              <a:rPr lang="zh-CN" altLang="en-US" sz="28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文件</a:t>
            </a:r>
            <a:r>
              <a:rPr lang="zh-CN" altLang="en-US" sz="2800" dirty="0">
                <a:latin typeface="微软雅黑" panose="020B0503020204020204" pitchFamily="34" charset="-122"/>
                <a:ea typeface="微软雅黑" panose="020B0503020204020204" pitchFamily="34" charset="-122"/>
                <a:cs typeface="微软雅黑" panose="020B0503020204020204" pitchFamily="34" charset="-122"/>
                <a:sym typeface="+mn-ea"/>
              </a:rPr>
              <a:t>；内存访问控制，主体是</a:t>
            </a:r>
            <a:r>
              <a:rPr lang="zh-CN" altLang="en-US" sz="28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进程</a:t>
            </a:r>
            <a:r>
              <a:rPr lang="zh-CN" altLang="en-US" sz="2800" dirty="0">
                <a:latin typeface="微软雅黑" panose="020B0503020204020204" pitchFamily="34" charset="-122"/>
                <a:ea typeface="微软雅黑" panose="020B0503020204020204" pitchFamily="34" charset="-122"/>
                <a:cs typeface="微软雅黑" panose="020B0503020204020204" pitchFamily="34" charset="-122"/>
                <a:sym typeface="+mn-ea"/>
              </a:rPr>
              <a:t>，客体是</a:t>
            </a:r>
            <a:r>
              <a:rPr lang="zh-CN" altLang="en-US" sz="28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内存区域</a:t>
            </a:r>
            <a:r>
              <a:rPr lang="zh-CN" altLang="en-US" sz="280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2800" dirty="0">
              <a:latin typeface="微软雅黑" panose="020B0503020204020204" pitchFamily="34" charset="-122"/>
              <a:ea typeface="微软雅黑" panose="020B0503020204020204" pitchFamily="34" charset="-122"/>
              <a:cs typeface="微软雅黑" panose="020B0503020204020204" pitchFamily="34" charset="-122"/>
            </a:endParaRPr>
          </a:p>
          <a:p>
            <a:pPr indent="0" algn="l">
              <a:lnSpc>
                <a:spcPct val="120000"/>
              </a:lnSpc>
              <a:buFont typeface="Arial" panose="020B0604020202020204" pitchFamily="34" charset="0"/>
              <a:buNone/>
            </a:pPr>
            <a:endParaRPr lang="zh-CN" altLang="en-US" sz="2800" dirty="0">
              <a:latin typeface="微软雅黑" panose="020B0503020204020204" pitchFamily="34" charset="-122"/>
              <a:ea typeface="微软雅黑" panose="020B0503020204020204" pitchFamily="34" charset="-122"/>
            </a:endParaRPr>
          </a:p>
          <a:p>
            <a:pPr indent="0" algn="l">
              <a:buFont typeface="Arial" panose="020B0604020202020204" pitchFamily="34" charset="0"/>
              <a:buNone/>
            </a:pPr>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spd="slow" p14:dur="2000" advTm="65582"/>
    </mc:Choice>
    <mc:Fallback>
      <p:transition spd="slow" advTm="65582"/>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TABLE_ENDDRAG_ORIGIN_RECT" val="738*297"/>
  <p:tag name="TABLE_ENDDRAG_RECT" val="70*163*738*297"/>
</p:tagLst>
</file>

<file path=ppt/tags/tag24.xml><?xml version="1.0" encoding="utf-8"?>
<p:tagLst xmlns:p="http://schemas.openxmlformats.org/presentationml/2006/main">
  <p:tag name="KSO_WPP_MARK_KEY" val="8221f112-62d7-4c9d-b155-e73f438b6153"/>
  <p:tag name="COMMONDATA" val="eyJoZGlkIjoiNWY3ZjM5YzZmMmExNjI0M2Q2YTljMGQ1NTNlOGQ3MzQifQ=="/>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teach">
      <a:dk1>
        <a:srgbClr val="11344A"/>
      </a:dk1>
      <a:lt1>
        <a:srgbClr val="E6F5FF"/>
      </a:lt1>
      <a:dk2>
        <a:srgbClr val="11344A"/>
      </a:dk2>
      <a:lt2>
        <a:srgbClr val="E6F5FF"/>
      </a:lt2>
      <a:accent1>
        <a:srgbClr val="115D8A"/>
      </a:accent1>
      <a:accent2>
        <a:srgbClr val="19B5CA"/>
      </a:accent2>
      <a:accent3>
        <a:srgbClr val="FFCA0F"/>
      </a:accent3>
      <a:accent4>
        <a:srgbClr val="D28527"/>
      </a:accent4>
      <a:accent5>
        <a:srgbClr val="CE2424"/>
      </a:accent5>
      <a:accent6>
        <a:srgbClr val="37990E"/>
      </a:accent6>
      <a:hlink>
        <a:srgbClr val="0563C1"/>
      </a:hlink>
      <a:folHlink>
        <a:srgbClr val="954F72"/>
      </a:folHlink>
    </a:clrScheme>
    <a:fontScheme name="teach">
      <a:majorFont>
        <a:latin typeface="Candara"/>
        <a:ea typeface="微软雅黑"/>
        <a:cs typeface=""/>
      </a:majorFont>
      <a:minorFont>
        <a:latin typeface="Candara"/>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4125</Words>
  <Application>WPS 演示</Application>
  <PresentationFormat>宽屏</PresentationFormat>
  <Paragraphs>305</Paragraphs>
  <Slides>24</Slides>
  <Notes>6</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24</vt:i4>
      </vt:variant>
    </vt:vector>
  </HeadingPairs>
  <TitlesOfParts>
    <vt:vector size="36" baseType="lpstr">
      <vt:lpstr>Arial</vt:lpstr>
      <vt:lpstr>宋体</vt:lpstr>
      <vt:lpstr>Wingdings</vt:lpstr>
      <vt:lpstr>微软雅黑</vt:lpstr>
      <vt:lpstr>华文细黑</vt:lpstr>
      <vt:lpstr>Times New Roman</vt:lpstr>
      <vt:lpstr>Candara</vt:lpstr>
      <vt:lpstr>Arial Unicode MS</vt:lpstr>
      <vt:lpstr>等线</vt:lpstr>
      <vt:lpstr>Calibri</vt:lpstr>
      <vt:lpstr>黑体</vt:lpstr>
      <vt:lpstr>Office 主题​​</vt:lpstr>
      <vt:lpstr>PowerPoint 演示文稿</vt:lpstr>
      <vt:lpstr>第三次作业</vt:lpstr>
      <vt:lpstr>第三次作业</vt:lpstr>
      <vt:lpstr>第三次作业</vt:lpstr>
      <vt:lpstr>第三次作业</vt:lpstr>
      <vt:lpstr>第三次作业</vt:lpstr>
      <vt:lpstr>第三次作业</vt:lpstr>
      <vt:lpstr>第三次作业</vt:lpstr>
      <vt:lpstr>第三次作业</vt:lpstr>
      <vt:lpstr>第三次作业</vt:lpstr>
      <vt:lpstr>第三次作业</vt:lpstr>
      <vt:lpstr>第三次作业</vt:lpstr>
      <vt:lpstr>第四次作业</vt:lpstr>
      <vt:lpstr>第四次作业</vt:lpstr>
      <vt:lpstr>第四次作业</vt:lpstr>
      <vt:lpstr>第四次作业</vt:lpstr>
      <vt:lpstr>第四次作业</vt:lpstr>
      <vt:lpstr>第四次作业</vt:lpstr>
      <vt:lpstr>第三次作业</vt:lpstr>
      <vt:lpstr>第四次作业</vt:lpstr>
      <vt:lpstr>第四次作业</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教务处PPT模板001</dc:title>
  <dc:creator>现代教育技术中心</dc:creator>
  <cp:lastModifiedBy>gjf1204</cp:lastModifiedBy>
  <cp:revision>1176</cp:revision>
  <dcterms:created xsi:type="dcterms:W3CDTF">2019-08-12T09:30:00Z</dcterms:created>
  <dcterms:modified xsi:type="dcterms:W3CDTF">2025-01-09T11:28:23Z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787436D6849C4A96A2B0443523E2C74A</vt:lpwstr>
  </property>
  <property fmtid="{D5CDD505-2E9C-101B-9397-08002B2CF9AE}" pid="3" name="KSOProductBuildVer">
    <vt:lpwstr>2052-12.1.0.19770</vt:lpwstr>
  </property>
</Properties>
</file>