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626" y="-102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3321395"/>
            <a:ext cx="6425724" cy="22918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952" y="6058694"/>
            <a:ext cx="5291773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5956-A1B6-4F19-9D5C-B34E5AD0FA7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6EF7-843A-4588-ACCF-0E7448C0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7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5956-A1B6-4F19-9D5C-B34E5AD0FA7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6EF7-843A-4588-ACCF-0E7448C0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3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10573" y="571716"/>
            <a:ext cx="1275696" cy="12161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490" y="571716"/>
            <a:ext cx="3701091" cy="12161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5956-A1B6-4F19-9D5C-B34E5AD0FA7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6EF7-843A-4588-ACCF-0E7448C0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4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5956-A1B6-4F19-9D5C-B34E5AD0FA7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6EF7-843A-4588-ACCF-0E7448C0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0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162" y="4531649"/>
            <a:ext cx="6425724" cy="233883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5956-A1B6-4F19-9D5C-B34E5AD0FA7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6EF7-843A-4588-ACCF-0E7448C0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984" y="2494759"/>
            <a:ext cx="3338856" cy="70561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835" y="2494759"/>
            <a:ext cx="3338856" cy="70561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5956-A1B6-4F19-9D5C-B34E5AD0FA7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6EF7-843A-4588-ACCF-0E7448C0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1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85" y="2393283"/>
            <a:ext cx="3340169" cy="9974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85" y="3390690"/>
            <a:ext cx="3340169" cy="61601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0212" y="2393283"/>
            <a:ext cx="3341481" cy="9974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0212" y="3390690"/>
            <a:ext cx="3341481" cy="61601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5956-A1B6-4F19-9D5C-B34E5AD0FA7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6EF7-843A-4588-ACCF-0E7448C0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6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5956-A1B6-4F19-9D5C-B34E5AD0FA7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6EF7-843A-4588-ACCF-0E7448C0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8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5956-A1B6-4F19-9D5C-B34E5AD0FA7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6EF7-843A-4588-ACCF-0E7448C0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4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5" y="425693"/>
            <a:ext cx="2487081" cy="18116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624" y="425694"/>
            <a:ext cx="4226069" cy="9125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85" y="2237363"/>
            <a:ext cx="2487081" cy="73134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5956-A1B6-4F19-9D5C-B34E5AD0FA7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6EF7-843A-4588-ACCF-0E7448C0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1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750" y="7484271"/>
            <a:ext cx="4535805" cy="8835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1750" y="955333"/>
            <a:ext cx="4535805" cy="6415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750" y="8367832"/>
            <a:ext cx="4535805" cy="12548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5956-A1B6-4F19-9D5C-B34E5AD0FA7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6EF7-843A-4588-ACCF-0E7448C0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84" y="2494759"/>
            <a:ext cx="6803708" cy="705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984" y="9909729"/>
            <a:ext cx="176392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E5956-A1B6-4F19-9D5C-B34E5AD0FA75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2890" y="9909729"/>
            <a:ext cx="239389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7767" y="9909729"/>
            <a:ext cx="176392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6EF7-843A-4588-ACCF-0E7448C0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0" y="9789840"/>
            <a:ext cx="6188760" cy="216360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0" y="973440"/>
            <a:ext cx="4188600" cy="3236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54040" y="973440"/>
            <a:ext cx="1820160" cy="77200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900" smtClean="0">
                <a:latin typeface="Courier New"/>
              </a:rPr>
              <a:t>Volt           : 15.00 kV</a:t>
            </a:r>
          </a:p>
          <a:p>
            <a:pPr>
              <a:lnSpc>
                <a:spcPts val="1000"/>
              </a:lnSpc>
            </a:pPr>
            <a:r>
              <a:rPr lang="en-US" sz="900" smtClean="0">
                <a:latin typeface="Courier New"/>
              </a:rPr>
              <a:t>Mag.           : x 4,000</a:t>
            </a:r>
          </a:p>
          <a:p>
            <a:pPr>
              <a:lnSpc>
                <a:spcPts val="1000"/>
              </a:lnSpc>
            </a:pPr>
            <a:r>
              <a:rPr lang="en-US" sz="900" smtClean="0">
                <a:latin typeface="Courier New"/>
              </a:rPr>
              <a:t>Date           : 2019/04/12</a:t>
            </a:r>
          </a:p>
          <a:p>
            <a:pPr>
              <a:lnSpc>
                <a:spcPts val="1000"/>
              </a:lnSpc>
            </a:pPr>
            <a:r>
              <a:rPr lang="en-US" sz="900" smtClean="0">
                <a:latin typeface="Courier New"/>
              </a:rPr>
              <a:t>Pixel          : 1280 x 960</a:t>
            </a:r>
            <a:endParaRPr lang="en-US" sz="900"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440" y="685440"/>
            <a:ext cx="6188760" cy="25199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mtClean="0">
                <a:latin typeface="Courier New"/>
              </a:rPr>
              <a:t>006</a:t>
            </a:r>
            <a:endParaRPr lang="en-US">
              <a:latin typeface="Courier New"/>
            </a:endParaRP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0" y="4390200"/>
            <a:ext cx="4315680" cy="3236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4200" y="4390200"/>
            <a:ext cx="1800000" cy="141320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900" smtClean="0">
                <a:latin typeface="Courier New"/>
              </a:rPr>
              <a:t>Acquisition Condition</a:t>
            </a:r>
          </a:p>
          <a:p>
            <a:pPr>
              <a:lnSpc>
                <a:spcPts val="1000"/>
              </a:lnSpc>
            </a:pPr>
            <a:r>
              <a:rPr lang="en-US" sz="900" smtClean="0">
                <a:latin typeface="Courier New"/>
              </a:rPr>
              <a:t>Instrument     : 8530F</a:t>
            </a:r>
          </a:p>
          <a:p>
            <a:pPr>
              <a:lnSpc>
                <a:spcPts val="1000"/>
              </a:lnSpc>
            </a:pPr>
            <a:r>
              <a:rPr lang="en-US" sz="900" smtClean="0">
                <a:latin typeface="Courier New"/>
              </a:rPr>
              <a:t>Volt           : 15.00 kV</a:t>
            </a:r>
          </a:p>
          <a:p>
            <a:pPr>
              <a:lnSpc>
                <a:spcPts val="1000"/>
              </a:lnSpc>
            </a:pPr>
            <a:r>
              <a:rPr lang="en-US" sz="900" smtClean="0">
                <a:latin typeface="Courier New"/>
              </a:rPr>
              <a:t>Current        : 14.97 nA</a:t>
            </a:r>
          </a:p>
          <a:p>
            <a:pPr>
              <a:lnSpc>
                <a:spcPts val="1000"/>
              </a:lnSpc>
            </a:pPr>
            <a:r>
              <a:rPr lang="en-US" sz="900" smtClean="0">
                <a:latin typeface="Courier New"/>
              </a:rPr>
              <a:t>Process Time   : T1</a:t>
            </a:r>
          </a:p>
          <a:p>
            <a:pPr>
              <a:lnSpc>
                <a:spcPts val="1000"/>
              </a:lnSpc>
            </a:pPr>
            <a:r>
              <a:rPr lang="en-US" sz="900" smtClean="0">
                <a:latin typeface="Courier New"/>
              </a:rPr>
              <a:t>Live time      : 9.47 sec.</a:t>
            </a:r>
          </a:p>
          <a:p>
            <a:pPr>
              <a:lnSpc>
                <a:spcPts val="1000"/>
              </a:lnSpc>
            </a:pPr>
            <a:r>
              <a:rPr lang="en-US" sz="900" smtClean="0">
                <a:latin typeface="Courier New"/>
              </a:rPr>
              <a:t>Real Time      : 10.00 sec.</a:t>
            </a:r>
          </a:p>
          <a:p>
            <a:pPr>
              <a:lnSpc>
                <a:spcPts val="1000"/>
              </a:lnSpc>
            </a:pPr>
            <a:r>
              <a:rPr lang="en-US" sz="900" smtClean="0">
                <a:latin typeface="Courier New"/>
              </a:rPr>
              <a:t>DeadTime       : 5.00 %</a:t>
            </a:r>
          </a:p>
          <a:p>
            <a:pPr>
              <a:lnSpc>
                <a:spcPts val="1000"/>
              </a:lnSpc>
            </a:pPr>
            <a:r>
              <a:rPr lang="en-US" sz="900" smtClean="0">
                <a:latin typeface="Courier New"/>
              </a:rPr>
              <a:t>Count Rate     : 15376.00 CPS</a:t>
            </a:r>
            <a:endParaRPr lang="en-US" sz="900">
              <a:latin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554163" y="7936706"/>
            <a:ext cx="10409597" cy="115416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pt-BR" sz="900" dirty="0" smtClean="0">
                <a:latin typeface="Courier New"/>
              </a:rPr>
              <a:t> 	CaO	O	Na2O	MgO	Al2O3	SiO2	SO3	K2O	Cr2O3	FeO</a:t>
            </a:r>
          </a:p>
          <a:p>
            <a:pPr>
              <a:lnSpc>
                <a:spcPts val="1000"/>
              </a:lnSpc>
            </a:pPr>
            <a:r>
              <a:rPr lang="en-US" sz="900" dirty="0" smtClean="0">
                <a:latin typeface="Courier New"/>
              </a:rPr>
              <a:t>001          	0.44	0.00	0.87	27.32	0.84	52.45	 	 	 	18.08</a:t>
            </a:r>
          </a:p>
          <a:p>
            <a:pPr>
              <a:lnSpc>
                <a:spcPts val="1000"/>
              </a:lnSpc>
            </a:pPr>
            <a:r>
              <a:rPr lang="en-US" sz="900" dirty="0" smtClean="0">
                <a:latin typeface="Courier New"/>
              </a:rPr>
              <a:t>002          	1.75	0.00	1.39	25.01	4.02	44.63	0.79	 	0.85	21.56</a:t>
            </a:r>
          </a:p>
          <a:p>
            <a:pPr>
              <a:lnSpc>
                <a:spcPts val="1000"/>
              </a:lnSpc>
            </a:pPr>
            <a:r>
              <a:rPr lang="en-US" sz="900" dirty="0" smtClean="0">
                <a:latin typeface="Courier New"/>
              </a:rPr>
              <a:t>003          	2.44	0.00	1.63	28.08	3.61	46.43	 	0.07	 	17.74</a:t>
            </a:r>
          </a:p>
          <a:p>
            <a:pPr>
              <a:lnSpc>
                <a:spcPts val="1000"/>
              </a:lnSpc>
            </a:pPr>
            <a:r>
              <a:rPr lang="en-US" sz="900" dirty="0" smtClean="0">
                <a:latin typeface="Courier New"/>
              </a:rPr>
              <a:t>004          	1.64	0.00	1.35	27.26	3.26	50.35	0.53	0.05	 	15.57</a:t>
            </a:r>
          </a:p>
          <a:p>
            <a:pPr>
              <a:lnSpc>
                <a:spcPts val="1000"/>
              </a:lnSpc>
            </a:pPr>
            <a:r>
              <a:rPr lang="en-US" sz="900" dirty="0" smtClean="0">
                <a:latin typeface="Courier New"/>
              </a:rPr>
              <a:t>005          	1.63	0.00	1.52	28.22	3.19	49.82	0.66	 	 	14.96</a:t>
            </a:r>
          </a:p>
          <a:p>
            <a:pPr>
              <a:lnSpc>
                <a:spcPts val="1000"/>
              </a:lnSpc>
            </a:pPr>
            <a:r>
              <a:rPr lang="en-US" sz="900" dirty="0" smtClean="0">
                <a:latin typeface="Courier New"/>
              </a:rPr>
              <a:t>006          	1.21	0.00	2.58	19.01	7.31	56.71	 	0.36	 	12.82</a:t>
            </a:r>
          </a:p>
          <a:p>
            <a:pPr>
              <a:lnSpc>
                <a:spcPts val="1000"/>
              </a:lnSpc>
            </a:pPr>
            <a:r>
              <a:rPr lang="en-US" sz="900" dirty="0" smtClean="0">
                <a:latin typeface="Courier New"/>
              </a:rPr>
              <a:t>Average      	1.52	0.00	1.56	25.82	3.71	50.07	0.66	0.16	0.85	16.79</a:t>
            </a:r>
          </a:p>
          <a:p>
            <a:pPr>
              <a:lnSpc>
                <a:spcPts val="1000"/>
              </a:lnSpc>
            </a:pPr>
            <a:r>
              <a:rPr lang="fr-FR" sz="900" dirty="0" err="1" smtClean="0">
                <a:latin typeface="Courier New"/>
              </a:rPr>
              <a:t>Deviation</a:t>
            </a:r>
            <a:r>
              <a:rPr lang="fr-FR" sz="900" dirty="0" smtClean="0">
                <a:latin typeface="Courier New"/>
              </a:rPr>
              <a:t>    	0.66	0.00	0.57	3.53	2.09	4.30	0.13	0.18	0.00	3.03</a:t>
            </a:r>
            <a:endParaRPr lang="en-US" sz="9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190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EPMAUser</dc:creator>
  <cp:lastModifiedBy>EPMAUser</cp:lastModifiedBy>
  <cp:revision>1</cp:revision>
  <dcterms:created xsi:type="dcterms:W3CDTF">2019-04-12T17:25:17Z</dcterms:created>
  <dcterms:modified xsi:type="dcterms:W3CDTF">2019-04-12T17:26:15Z</dcterms:modified>
</cp:coreProperties>
</file>