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74" r:id="rId3"/>
    <p:sldId id="276" r:id="rId4"/>
    <p:sldId id="262" r:id="rId5"/>
    <p:sldId id="261" r:id="rId6"/>
    <p:sldId id="257" r:id="rId7"/>
    <p:sldId id="280" r:id="rId8"/>
    <p:sldId id="295" r:id="rId9"/>
    <p:sldId id="281" r:id="rId10"/>
    <p:sldId id="292" r:id="rId11"/>
    <p:sldId id="258" r:id="rId12"/>
    <p:sldId id="287" r:id="rId13"/>
    <p:sldId id="288" r:id="rId14"/>
    <p:sldId id="259" r:id="rId15"/>
    <p:sldId id="289" r:id="rId16"/>
    <p:sldId id="294" r:id="rId17"/>
    <p:sldId id="270" r:id="rId18"/>
    <p:sldId id="296" r:id="rId19"/>
    <p:sldId id="271" r:id="rId20"/>
    <p:sldId id="283" r:id="rId21"/>
    <p:sldId id="264" r:id="rId22"/>
    <p:sldId id="284" r:id="rId23"/>
    <p:sldId id="285" r:id="rId24"/>
    <p:sldId id="291" r:id="rId25"/>
    <p:sldId id="260" r:id="rId26"/>
    <p:sldId id="286" r:id="rId27"/>
    <p:sldId id="290" r:id="rId28"/>
    <p:sldId id="298" r:id="rId29"/>
    <p:sldId id="297" r:id="rId30"/>
    <p:sldId id="293" r:id="rId31"/>
    <p:sldId id="302" r:id="rId32"/>
    <p:sldId id="301" r:id="rId33"/>
    <p:sldId id="303" r:id="rId34"/>
    <p:sldId id="304" r:id="rId35"/>
    <p:sldId id="30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BDE0A-DA46-4AA8-9F59-D24CCFFDB8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CF256EF-4FBD-48C2-B7E2-17A241ED3452}">
      <dgm:prSet phldrT="[Text]"/>
      <dgm:spPr>
        <a:solidFill>
          <a:schemeClr val="accent2"/>
        </a:solidFill>
      </dgm:spPr>
      <dgm:t>
        <a:bodyPr/>
        <a:lstStyle/>
        <a:p>
          <a:r>
            <a:rPr lang="nl-NL" dirty="0" err="1"/>
            <a:t>Commonsense</a:t>
          </a:r>
          <a:r>
            <a:rPr lang="nl-NL" dirty="0"/>
            <a:t> </a:t>
          </a:r>
          <a:r>
            <a:rPr lang="nl-NL" dirty="0" err="1"/>
            <a:t>reasoning</a:t>
          </a:r>
          <a:endParaRPr lang="en-GB" dirty="0"/>
        </a:p>
      </dgm:t>
    </dgm:pt>
    <dgm:pt modelId="{57760350-0760-4844-9786-FB4FD7D30818}" type="parTrans" cxnId="{27260131-6715-4FB4-AE90-25EFB4DBFF10}">
      <dgm:prSet/>
      <dgm:spPr/>
      <dgm:t>
        <a:bodyPr/>
        <a:lstStyle/>
        <a:p>
          <a:endParaRPr lang="en-GB"/>
        </a:p>
      </dgm:t>
    </dgm:pt>
    <dgm:pt modelId="{25C8EDC1-DA21-4335-992F-24A33B1D583F}" type="sibTrans" cxnId="{27260131-6715-4FB4-AE90-25EFB4DBFF10}">
      <dgm:prSet/>
      <dgm:spPr/>
      <dgm:t>
        <a:bodyPr/>
        <a:lstStyle/>
        <a:p>
          <a:endParaRPr lang="en-GB"/>
        </a:p>
      </dgm:t>
    </dgm:pt>
    <dgm:pt modelId="{577B21E3-079D-4F7B-BA5F-E305384A39D6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nl-NL" sz="2800" dirty="0"/>
            <a:t>XCOPA (n=500)</a:t>
          </a:r>
          <a:endParaRPr lang="en-GB" sz="2800" dirty="0"/>
        </a:p>
      </dgm:t>
    </dgm:pt>
    <dgm:pt modelId="{6DD13CAA-BA58-4363-AB18-7112DF9D960E}" type="parTrans" cxnId="{7471833F-01C8-4EBB-93AA-8B26961D1A02}">
      <dgm:prSet/>
      <dgm:spPr/>
      <dgm:t>
        <a:bodyPr/>
        <a:lstStyle/>
        <a:p>
          <a:endParaRPr lang="en-GB"/>
        </a:p>
      </dgm:t>
    </dgm:pt>
    <dgm:pt modelId="{8E06D07E-EC88-46DC-90BE-37D1418F66E8}" type="sibTrans" cxnId="{7471833F-01C8-4EBB-93AA-8B26961D1A02}">
      <dgm:prSet/>
      <dgm:spPr/>
      <dgm:t>
        <a:bodyPr/>
        <a:lstStyle/>
        <a:p>
          <a:endParaRPr lang="en-GB"/>
        </a:p>
      </dgm:t>
    </dgm:pt>
    <dgm:pt modelId="{56BD7576-F98A-4907-970E-703D4ED0094A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nl-NL" sz="2800" dirty="0" err="1"/>
            <a:t>Xstorycloze</a:t>
          </a:r>
          <a:r>
            <a:rPr lang="nl-NL" sz="2800" dirty="0"/>
            <a:t> (n=1510)</a:t>
          </a:r>
          <a:endParaRPr lang="en-GB" sz="2800" dirty="0"/>
        </a:p>
      </dgm:t>
    </dgm:pt>
    <dgm:pt modelId="{E69CAC14-0128-4DC2-91B5-1E5F40EB9BFC}" type="parTrans" cxnId="{369CBEEB-DA8E-4C2D-A7C2-E0257318F3B9}">
      <dgm:prSet/>
      <dgm:spPr/>
      <dgm:t>
        <a:bodyPr/>
        <a:lstStyle/>
        <a:p>
          <a:endParaRPr lang="en-GB"/>
        </a:p>
      </dgm:t>
    </dgm:pt>
    <dgm:pt modelId="{3C203EA5-78F5-4250-8E7F-614655037559}" type="sibTrans" cxnId="{369CBEEB-DA8E-4C2D-A7C2-E0257318F3B9}">
      <dgm:prSet/>
      <dgm:spPr/>
      <dgm:t>
        <a:bodyPr/>
        <a:lstStyle/>
        <a:p>
          <a:endParaRPr lang="en-GB"/>
        </a:p>
      </dgm:t>
    </dgm:pt>
    <dgm:pt modelId="{32F02D92-E31A-4B89-9FD0-1BC172686F6E}">
      <dgm:prSet phldrT="[Text]"/>
      <dgm:spPr>
        <a:solidFill>
          <a:schemeClr val="accent2"/>
        </a:solidFill>
      </dgm:spPr>
      <dgm:t>
        <a:bodyPr/>
        <a:lstStyle/>
        <a:p>
          <a:r>
            <a:rPr lang="nl-NL" dirty="0" err="1"/>
            <a:t>Arithmetic</a:t>
          </a:r>
          <a:r>
            <a:rPr lang="nl-NL" dirty="0"/>
            <a:t> </a:t>
          </a:r>
          <a:r>
            <a:rPr lang="nl-NL" dirty="0" err="1"/>
            <a:t>reasoning</a:t>
          </a:r>
          <a:endParaRPr lang="en-GB" dirty="0"/>
        </a:p>
      </dgm:t>
    </dgm:pt>
    <dgm:pt modelId="{6CA04124-70EE-4E4C-81AF-8BCA37CF797F}" type="parTrans" cxnId="{048138A1-7C6E-4659-878E-995E80B4FB9B}">
      <dgm:prSet/>
      <dgm:spPr/>
      <dgm:t>
        <a:bodyPr/>
        <a:lstStyle/>
        <a:p>
          <a:endParaRPr lang="en-GB"/>
        </a:p>
      </dgm:t>
    </dgm:pt>
    <dgm:pt modelId="{6F7B5FDC-5ED5-422C-AF3D-67E2C66B104D}" type="sibTrans" cxnId="{048138A1-7C6E-4659-878E-995E80B4FB9B}">
      <dgm:prSet/>
      <dgm:spPr/>
      <dgm:t>
        <a:bodyPr/>
        <a:lstStyle/>
        <a:p>
          <a:endParaRPr lang="en-GB"/>
        </a:p>
      </dgm:t>
    </dgm:pt>
    <dgm:pt modelId="{B31AC0ED-2106-4B2A-955A-B544A8D458B3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nl-NL" sz="2800" dirty="0"/>
            <a:t>MGSM (n=250)</a:t>
          </a:r>
          <a:endParaRPr lang="en-GB" sz="2800" dirty="0"/>
        </a:p>
      </dgm:t>
    </dgm:pt>
    <dgm:pt modelId="{66DF04D8-7BBF-4A7B-99C6-4E8A8716D835}" type="parTrans" cxnId="{4821AC80-0A95-4BBD-AA6E-8887B7202724}">
      <dgm:prSet/>
      <dgm:spPr/>
      <dgm:t>
        <a:bodyPr/>
        <a:lstStyle/>
        <a:p>
          <a:endParaRPr lang="en-GB"/>
        </a:p>
      </dgm:t>
    </dgm:pt>
    <dgm:pt modelId="{D0CB661C-7716-4EE8-8785-BB12E25F1E56}" type="sibTrans" cxnId="{4821AC80-0A95-4BBD-AA6E-8887B7202724}">
      <dgm:prSet/>
      <dgm:spPr/>
      <dgm:t>
        <a:bodyPr/>
        <a:lstStyle/>
        <a:p>
          <a:endParaRPr lang="en-GB"/>
        </a:p>
      </dgm:t>
    </dgm:pt>
    <dgm:pt modelId="{4B1BA082-1D2A-4DED-BDA7-E6E9C9C62C04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nl-NL" sz="2800" dirty="0"/>
            <a:t>MSVAMP (n=1000)</a:t>
          </a:r>
          <a:endParaRPr lang="en-GB" sz="2800" dirty="0"/>
        </a:p>
      </dgm:t>
    </dgm:pt>
    <dgm:pt modelId="{0AF30565-F991-43FE-A7D6-2982816A2E7D}" type="parTrans" cxnId="{1257F0B6-0EBE-4D09-8705-8702C9D77B7C}">
      <dgm:prSet/>
      <dgm:spPr/>
      <dgm:t>
        <a:bodyPr/>
        <a:lstStyle/>
        <a:p>
          <a:endParaRPr lang="en-GB"/>
        </a:p>
      </dgm:t>
    </dgm:pt>
    <dgm:pt modelId="{E2D3E11F-4570-4901-B4E0-84C25A24BD64}" type="sibTrans" cxnId="{1257F0B6-0EBE-4D09-8705-8702C9D77B7C}">
      <dgm:prSet/>
      <dgm:spPr/>
      <dgm:t>
        <a:bodyPr/>
        <a:lstStyle/>
        <a:p>
          <a:endParaRPr lang="en-GB"/>
        </a:p>
      </dgm:t>
    </dgm:pt>
    <dgm:pt modelId="{0DF0ABC5-2F82-4370-8010-0C240FF97A6A}" type="pres">
      <dgm:prSet presAssocID="{DCBBDE0A-DA46-4AA8-9F59-D24CCFFDB84F}" presName="Name0" presStyleCnt="0">
        <dgm:presLayoutVars>
          <dgm:dir/>
          <dgm:animLvl val="lvl"/>
          <dgm:resizeHandles val="exact"/>
        </dgm:presLayoutVars>
      </dgm:prSet>
      <dgm:spPr/>
    </dgm:pt>
    <dgm:pt modelId="{926388E3-E67A-40FE-96AA-9ED0BE238765}" type="pres">
      <dgm:prSet presAssocID="{8CF256EF-4FBD-48C2-B7E2-17A241ED3452}" presName="composite" presStyleCnt="0"/>
      <dgm:spPr/>
    </dgm:pt>
    <dgm:pt modelId="{C5CA7AE8-E365-4950-8CD0-97AA43BE3662}" type="pres">
      <dgm:prSet presAssocID="{8CF256EF-4FBD-48C2-B7E2-17A241ED345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2A947F7-0AD8-484C-B11C-F2032207D3DC}" type="pres">
      <dgm:prSet presAssocID="{8CF256EF-4FBD-48C2-B7E2-17A241ED3452}" presName="desTx" presStyleLbl="alignAccFollowNode1" presStyleIdx="0" presStyleCnt="2">
        <dgm:presLayoutVars>
          <dgm:bulletEnabled val="1"/>
        </dgm:presLayoutVars>
      </dgm:prSet>
      <dgm:spPr/>
    </dgm:pt>
    <dgm:pt modelId="{A1A18BFB-FFCD-4415-A8D4-14159F5F0166}" type="pres">
      <dgm:prSet presAssocID="{25C8EDC1-DA21-4335-992F-24A33B1D583F}" presName="space" presStyleCnt="0"/>
      <dgm:spPr/>
    </dgm:pt>
    <dgm:pt modelId="{63F30A15-C9E1-4512-A6AB-F71CBCF80685}" type="pres">
      <dgm:prSet presAssocID="{32F02D92-E31A-4B89-9FD0-1BC172686F6E}" presName="composite" presStyleCnt="0"/>
      <dgm:spPr/>
    </dgm:pt>
    <dgm:pt modelId="{B0706503-C7FE-4D1E-8BE6-5DAEDE5EFC31}" type="pres">
      <dgm:prSet presAssocID="{32F02D92-E31A-4B89-9FD0-1BC172686F6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A0195A1-B8A3-48AC-8188-C1AA3CE06851}" type="pres">
      <dgm:prSet presAssocID="{32F02D92-E31A-4B89-9FD0-1BC172686F6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CE06615-6332-4C28-97E7-06463BBFB9D1}" type="presOf" srcId="{B31AC0ED-2106-4B2A-955A-B544A8D458B3}" destId="{2A0195A1-B8A3-48AC-8188-C1AA3CE06851}" srcOrd="0" destOrd="0" presId="urn:microsoft.com/office/officeart/2005/8/layout/hList1"/>
    <dgm:cxn modelId="{27260131-6715-4FB4-AE90-25EFB4DBFF10}" srcId="{DCBBDE0A-DA46-4AA8-9F59-D24CCFFDB84F}" destId="{8CF256EF-4FBD-48C2-B7E2-17A241ED3452}" srcOrd="0" destOrd="0" parTransId="{57760350-0760-4844-9786-FB4FD7D30818}" sibTransId="{25C8EDC1-DA21-4335-992F-24A33B1D583F}"/>
    <dgm:cxn modelId="{AB014C34-C0B5-4653-A7EC-0B80280C0289}" type="presOf" srcId="{8CF256EF-4FBD-48C2-B7E2-17A241ED3452}" destId="{C5CA7AE8-E365-4950-8CD0-97AA43BE3662}" srcOrd="0" destOrd="0" presId="urn:microsoft.com/office/officeart/2005/8/layout/hList1"/>
    <dgm:cxn modelId="{7471833F-01C8-4EBB-93AA-8B26961D1A02}" srcId="{8CF256EF-4FBD-48C2-B7E2-17A241ED3452}" destId="{577B21E3-079D-4F7B-BA5F-E305384A39D6}" srcOrd="0" destOrd="0" parTransId="{6DD13CAA-BA58-4363-AB18-7112DF9D960E}" sibTransId="{8E06D07E-EC88-46DC-90BE-37D1418F66E8}"/>
    <dgm:cxn modelId="{31004D6F-70EC-4B24-888A-BECEE3EB2FE8}" type="presOf" srcId="{32F02D92-E31A-4B89-9FD0-1BC172686F6E}" destId="{B0706503-C7FE-4D1E-8BE6-5DAEDE5EFC31}" srcOrd="0" destOrd="0" presId="urn:microsoft.com/office/officeart/2005/8/layout/hList1"/>
    <dgm:cxn modelId="{157E0C72-F396-4676-B529-5B43575F3BEC}" type="presOf" srcId="{56BD7576-F98A-4907-970E-703D4ED0094A}" destId="{52A947F7-0AD8-484C-B11C-F2032207D3DC}" srcOrd="0" destOrd="1" presId="urn:microsoft.com/office/officeart/2005/8/layout/hList1"/>
    <dgm:cxn modelId="{646D7A72-7B98-4180-93D7-F9E4DDC550A9}" type="presOf" srcId="{577B21E3-079D-4F7B-BA5F-E305384A39D6}" destId="{52A947F7-0AD8-484C-B11C-F2032207D3DC}" srcOrd="0" destOrd="0" presId="urn:microsoft.com/office/officeart/2005/8/layout/hList1"/>
    <dgm:cxn modelId="{9CDA7E54-1FD4-4ADD-B092-2F2466D4FD22}" type="presOf" srcId="{4B1BA082-1D2A-4DED-BDA7-E6E9C9C62C04}" destId="{2A0195A1-B8A3-48AC-8188-C1AA3CE06851}" srcOrd="0" destOrd="1" presId="urn:microsoft.com/office/officeart/2005/8/layout/hList1"/>
    <dgm:cxn modelId="{4821AC80-0A95-4BBD-AA6E-8887B7202724}" srcId="{32F02D92-E31A-4B89-9FD0-1BC172686F6E}" destId="{B31AC0ED-2106-4B2A-955A-B544A8D458B3}" srcOrd="0" destOrd="0" parTransId="{66DF04D8-7BBF-4A7B-99C6-4E8A8716D835}" sibTransId="{D0CB661C-7716-4EE8-8785-BB12E25F1E56}"/>
    <dgm:cxn modelId="{048138A1-7C6E-4659-878E-995E80B4FB9B}" srcId="{DCBBDE0A-DA46-4AA8-9F59-D24CCFFDB84F}" destId="{32F02D92-E31A-4B89-9FD0-1BC172686F6E}" srcOrd="1" destOrd="0" parTransId="{6CA04124-70EE-4E4C-81AF-8BCA37CF797F}" sibTransId="{6F7B5FDC-5ED5-422C-AF3D-67E2C66B104D}"/>
    <dgm:cxn modelId="{1257F0B6-0EBE-4D09-8705-8702C9D77B7C}" srcId="{32F02D92-E31A-4B89-9FD0-1BC172686F6E}" destId="{4B1BA082-1D2A-4DED-BDA7-E6E9C9C62C04}" srcOrd="1" destOrd="0" parTransId="{0AF30565-F991-43FE-A7D6-2982816A2E7D}" sibTransId="{E2D3E11F-4570-4901-B4E0-84C25A24BD64}"/>
    <dgm:cxn modelId="{C3ECBCDD-A5A9-4B7A-A403-8BEFD3C7EB7B}" type="presOf" srcId="{DCBBDE0A-DA46-4AA8-9F59-D24CCFFDB84F}" destId="{0DF0ABC5-2F82-4370-8010-0C240FF97A6A}" srcOrd="0" destOrd="0" presId="urn:microsoft.com/office/officeart/2005/8/layout/hList1"/>
    <dgm:cxn modelId="{369CBEEB-DA8E-4C2D-A7C2-E0257318F3B9}" srcId="{8CF256EF-4FBD-48C2-B7E2-17A241ED3452}" destId="{56BD7576-F98A-4907-970E-703D4ED0094A}" srcOrd="1" destOrd="0" parTransId="{E69CAC14-0128-4DC2-91B5-1E5F40EB9BFC}" sibTransId="{3C203EA5-78F5-4250-8E7F-614655037559}"/>
    <dgm:cxn modelId="{016BE3AA-E415-4C25-9C95-9E580EE289D5}" type="presParOf" srcId="{0DF0ABC5-2F82-4370-8010-0C240FF97A6A}" destId="{926388E3-E67A-40FE-96AA-9ED0BE238765}" srcOrd="0" destOrd="0" presId="urn:microsoft.com/office/officeart/2005/8/layout/hList1"/>
    <dgm:cxn modelId="{2A89E849-9BDB-4F77-BEDE-ACB00FAC78F6}" type="presParOf" srcId="{926388E3-E67A-40FE-96AA-9ED0BE238765}" destId="{C5CA7AE8-E365-4950-8CD0-97AA43BE3662}" srcOrd="0" destOrd="0" presId="urn:microsoft.com/office/officeart/2005/8/layout/hList1"/>
    <dgm:cxn modelId="{1C87F4F7-6F4B-4A6C-A53D-ECFE79A802B6}" type="presParOf" srcId="{926388E3-E67A-40FE-96AA-9ED0BE238765}" destId="{52A947F7-0AD8-484C-B11C-F2032207D3DC}" srcOrd="1" destOrd="0" presId="urn:microsoft.com/office/officeart/2005/8/layout/hList1"/>
    <dgm:cxn modelId="{C23ACDA0-702E-4704-83C7-81C9C93CDD41}" type="presParOf" srcId="{0DF0ABC5-2F82-4370-8010-0C240FF97A6A}" destId="{A1A18BFB-FFCD-4415-A8D4-14159F5F0166}" srcOrd="1" destOrd="0" presId="urn:microsoft.com/office/officeart/2005/8/layout/hList1"/>
    <dgm:cxn modelId="{2DF419FA-A26F-4D94-9268-A172E8EFA171}" type="presParOf" srcId="{0DF0ABC5-2F82-4370-8010-0C240FF97A6A}" destId="{63F30A15-C9E1-4512-A6AB-F71CBCF80685}" srcOrd="2" destOrd="0" presId="urn:microsoft.com/office/officeart/2005/8/layout/hList1"/>
    <dgm:cxn modelId="{B3BAFA06-9A49-4266-95F8-F8C32E6F78F3}" type="presParOf" srcId="{63F30A15-C9E1-4512-A6AB-F71CBCF80685}" destId="{B0706503-C7FE-4D1E-8BE6-5DAEDE5EFC31}" srcOrd="0" destOrd="0" presId="urn:microsoft.com/office/officeart/2005/8/layout/hList1"/>
    <dgm:cxn modelId="{13633B98-784D-42C3-ACC1-D595C514D9C3}" type="presParOf" srcId="{63F30A15-C9E1-4512-A6AB-F71CBCF80685}" destId="{2A0195A1-B8A3-48AC-8188-C1AA3CE068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E9D08-0A2E-4F98-834F-2BBDB261498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375D0BE-930B-496A-900D-7A571BA3FF0D}">
      <dgm:prSet phldrT="[Text]" custT="1"/>
      <dgm:spPr/>
      <dgm:t>
        <a:bodyPr/>
        <a:lstStyle/>
        <a:p>
          <a:r>
            <a:rPr lang="nl-NL" sz="2500" dirty="0"/>
            <a:t>85.8%</a:t>
          </a:r>
          <a:endParaRPr lang="en-GB" sz="2500" dirty="0"/>
        </a:p>
      </dgm:t>
    </dgm:pt>
    <dgm:pt modelId="{10D23EFA-2A0E-4926-98D9-97AAC6362EB5}" type="parTrans" cxnId="{33AD6DA9-945A-48F9-A3F4-FDA619FB968C}">
      <dgm:prSet/>
      <dgm:spPr/>
      <dgm:t>
        <a:bodyPr/>
        <a:lstStyle/>
        <a:p>
          <a:endParaRPr lang="en-GB"/>
        </a:p>
      </dgm:t>
    </dgm:pt>
    <dgm:pt modelId="{AE978FF8-DB0E-4CDB-AA2D-04EEA0138D81}" type="sibTrans" cxnId="{33AD6DA9-945A-48F9-A3F4-FDA619FB968C}">
      <dgm:prSet/>
      <dgm:spPr/>
      <dgm:t>
        <a:bodyPr/>
        <a:lstStyle/>
        <a:p>
          <a:endParaRPr lang="en-GB"/>
        </a:p>
      </dgm:t>
    </dgm:pt>
    <dgm:pt modelId="{37AE80B0-8111-4B0A-BB21-2318FC3FB9FA}">
      <dgm:prSet phldrT="[Text]" custT="1"/>
      <dgm:spPr/>
      <dgm:t>
        <a:bodyPr/>
        <a:lstStyle/>
        <a:p>
          <a:r>
            <a:rPr lang="nl-NL" sz="2500" dirty="0"/>
            <a:t>87.2%</a:t>
          </a:r>
          <a:endParaRPr lang="en-GB" sz="2500" dirty="0"/>
        </a:p>
      </dgm:t>
    </dgm:pt>
    <dgm:pt modelId="{869CA727-F004-4BD2-B1CE-C25D6D8E3CD4}" type="parTrans" cxnId="{E60D20A6-9887-429D-AF08-8D1F85B3A5FA}">
      <dgm:prSet/>
      <dgm:spPr/>
      <dgm:t>
        <a:bodyPr/>
        <a:lstStyle/>
        <a:p>
          <a:endParaRPr lang="en-GB"/>
        </a:p>
      </dgm:t>
    </dgm:pt>
    <dgm:pt modelId="{EF137E36-B7A9-4AC0-97D7-8BDA3E866801}" type="sibTrans" cxnId="{E60D20A6-9887-429D-AF08-8D1F85B3A5FA}">
      <dgm:prSet/>
      <dgm:spPr/>
      <dgm:t>
        <a:bodyPr/>
        <a:lstStyle/>
        <a:p>
          <a:endParaRPr lang="en-GB"/>
        </a:p>
      </dgm:t>
    </dgm:pt>
    <dgm:pt modelId="{F0BD0AC7-6467-4A3C-B729-3034B8CF6C11}" type="pres">
      <dgm:prSet presAssocID="{B64E9D08-0A2E-4F98-834F-2BBDB2614987}" presName="arrowDiagram" presStyleCnt="0">
        <dgm:presLayoutVars>
          <dgm:chMax val="5"/>
          <dgm:dir/>
          <dgm:resizeHandles val="exact"/>
        </dgm:presLayoutVars>
      </dgm:prSet>
      <dgm:spPr/>
    </dgm:pt>
    <dgm:pt modelId="{466C8D46-890D-44E0-88FC-F196A4FC6178}" type="pres">
      <dgm:prSet presAssocID="{B64E9D08-0A2E-4F98-834F-2BBDB2614987}" presName="arrow" presStyleLbl="bgShp" presStyleIdx="0" presStyleCnt="1" custLinFactNeighborX="-153" custLinFactNeighborY="11931"/>
      <dgm:spPr/>
    </dgm:pt>
    <dgm:pt modelId="{23F42529-1F23-45E3-B9E2-176137075407}" type="pres">
      <dgm:prSet presAssocID="{B64E9D08-0A2E-4F98-834F-2BBDB2614987}" presName="arrowDiagram2" presStyleCnt="0"/>
      <dgm:spPr/>
    </dgm:pt>
    <dgm:pt modelId="{FCE5B707-75E5-4DF7-AC47-6091C0FBBB47}" type="pres">
      <dgm:prSet presAssocID="{4375D0BE-930B-496A-900D-7A571BA3FF0D}" presName="bullet2a" presStyleLbl="node1" presStyleIdx="0" presStyleCnt="2" custLinFactX="-100000" custLinFactY="147546" custLinFactNeighborX="-175510" custLinFactNeighborY="200000"/>
      <dgm:spPr/>
    </dgm:pt>
    <dgm:pt modelId="{33C21658-3699-49EC-9AB6-8EF6FC36FF7F}" type="pres">
      <dgm:prSet presAssocID="{4375D0BE-930B-496A-900D-7A571BA3FF0D}" presName="textBox2a" presStyleLbl="revTx" presStyleIdx="0" presStyleCnt="2" custLinFactNeighborX="-29671" custLinFactNeighborY="45580">
        <dgm:presLayoutVars>
          <dgm:bulletEnabled val="1"/>
        </dgm:presLayoutVars>
      </dgm:prSet>
      <dgm:spPr/>
    </dgm:pt>
    <dgm:pt modelId="{821A3CD2-F7A4-46A4-A4BB-495141D2D913}" type="pres">
      <dgm:prSet presAssocID="{37AE80B0-8111-4B0A-BB21-2318FC3FB9FA}" presName="bullet2b" presStyleLbl="node1" presStyleIdx="1" presStyleCnt="2" custLinFactX="144388" custLinFactNeighborX="200000" custLinFactNeighborY="-22959"/>
      <dgm:spPr/>
    </dgm:pt>
    <dgm:pt modelId="{1AEEB463-8CF4-42D6-B613-88C53D393F5F}" type="pres">
      <dgm:prSet presAssocID="{37AE80B0-8111-4B0A-BB21-2318FC3FB9FA}" presName="textBox2b" presStyleLbl="revTx" presStyleIdx="1" presStyleCnt="2" custScaleY="79690" custLinFactNeighborX="63579" custLinFactNeighborY="-3329">
        <dgm:presLayoutVars>
          <dgm:bulletEnabled val="1"/>
        </dgm:presLayoutVars>
      </dgm:prSet>
      <dgm:spPr/>
    </dgm:pt>
  </dgm:ptLst>
  <dgm:cxnLst>
    <dgm:cxn modelId="{4CAB2811-04B8-458A-BA22-4B737BD3B4A6}" type="presOf" srcId="{B64E9D08-0A2E-4F98-834F-2BBDB2614987}" destId="{F0BD0AC7-6467-4A3C-B729-3034B8CF6C11}" srcOrd="0" destOrd="0" presId="urn:microsoft.com/office/officeart/2005/8/layout/arrow2"/>
    <dgm:cxn modelId="{6667A52B-D892-461C-96A5-01BFDEFBA17E}" type="presOf" srcId="{37AE80B0-8111-4B0A-BB21-2318FC3FB9FA}" destId="{1AEEB463-8CF4-42D6-B613-88C53D393F5F}" srcOrd="0" destOrd="0" presId="urn:microsoft.com/office/officeart/2005/8/layout/arrow2"/>
    <dgm:cxn modelId="{459E359E-5139-4BB9-B823-591E3EBF9F5D}" type="presOf" srcId="{4375D0BE-930B-496A-900D-7A571BA3FF0D}" destId="{33C21658-3699-49EC-9AB6-8EF6FC36FF7F}" srcOrd="0" destOrd="0" presId="urn:microsoft.com/office/officeart/2005/8/layout/arrow2"/>
    <dgm:cxn modelId="{E60D20A6-9887-429D-AF08-8D1F85B3A5FA}" srcId="{B64E9D08-0A2E-4F98-834F-2BBDB2614987}" destId="{37AE80B0-8111-4B0A-BB21-2318FC3FB9FA}" srcOrd="1" destOrd="0" parTransId="{869CA727-F004-4BD2-B1CE-C25D6D8E3CD4}" sibTransId="{EF137E36-B7A9-4AC0-97D7-8BDA3E866801}"/>
    <dgm:cxn modelId="{33AD6DA9-945A-48F9-A3F4-FDA619FB968C}" srcId="{B64E9D08-0A2E-4F98-834F-2BBDB2614987}" destId="{4375D0BE-930B-496A-900D-7A571BA3FF0D}" srcOrd="0" destOrd="0" parTransId="{10D23EFA-2A0E-4926-98D9-97AAC6362EB5}" sibTransId="{AE978FF8-DB0E-4CDB-AA2D-04EEA0138D81}"/>
    <dgm:cxn modelId="{504FF814-1C30-4D74-9778-BB71AA67D566}" type="presParOf" srcId="{F0BD0AC7-6467-4A3C-B729-3034B8CF6C11}" destId="{466C8D46-890D-44E0-88FC-F196A4FC6178}" srcOrd="0" destOrd="0" presId="urn:microsoft.com/office/officeart/2005/8/layout/arrow2"/>
    <dgm:cxn modelId="{2DDEA59F-BE1E-4C50-97BD-14265B57FB39}" type="presParOf" srcId="{F0BD0AC7-6467-4A3C-B729-3034B8CF6C11}" destId="{23F42529-1F23-45E3-B9E2-176137075407}" srcOrd="1" destOrd="0" presId="urn:microsoft.com/office/officeart/2005/8/layout/arrow2"/>
    <dgm:cxn modelId="{05B9380D-9923-4C03-9786-554D6F52A63B}" type="presParOf" srcId="{23F42529-1F23-45E3-B9E2-176137075407}" destId="{FCE5B707-75E5-4DF7-AC47-6091C0FBBB47}" srcOrd="0" destOrd="0" presId="urn:microsoft.com/office/officeart/2005/8/layout/arrow2"/>
    <dgm:cxn modelId="{CB9DA43E-7FA9-484A-B77E-2BA32272B5B8}" type="presParOf" srcId="{23F42529-1F23-45E3-B9E2-176137075407}" destId="{33C21658-3699-49EC-9AB6-8EF6FC36FF7F}" srcOrd="1" destOrd="0" presId="urn:microsoft.com/office/officeart/2005/8/layout/arrow2"/>
    <dgm:cxn modelId="{B8E9CD3F-70BD-49BB-B1D7-2F79A0340A4B}" type="presParOf" srcId="{23F42529-1F23-45E3-B9E2-176137075407}" destId="{821A3CD2-F7A4-46A4-A4BB-495141D2D913}" srcOrd="2" destOrd="0" presId="urn:microsoft.com/office/officeart/2005/8/layout/arrow2"/>
    <dgm:cxn modelId="{8FBD294F-6AC0-450C-BFA4-9A956750184C}" type="presParOf" srcId="{23F42529-1F23-45E3-B9E2-176137075407}" destId="{1AEEB463-8CF4-42D6-B613-88C53D393F5F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4E9D08-0A2E-4F98-834F-2BBDB2614987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4375D0BE-930B-496A-900D-7A571BA3FF0D}">
      <dgm:prSet phldrT="[Text]" custT="1"/>
      <dgm:spPr/>
      <dgm:t>
        <a:bodyPr/>
        <a:lstStyle/>
        <a:p>
          <a:r>
            <a:rPr lang="nl-NL" sz="2500" dirty="0"/>
            <a:t>92.1%</a:t>
          </a:r>
          <a:endParaRPr lang="en-GB" sz="2500" dirty="0"/>
        </a:p>
      </dgm:t>
    </dgm:pt>
    <dgm:pt modelId="{10D23EFA-2A0E-4926-98D9-97AAC6362EB5}" type="parTrans" cxnId="{33AD6DA9-945A-48F9-A3F4-FDA619FB968C}">
      <dgm:prSet/>
      <dgm:spPr/>
      <dgm:t>
        <a:bodyPr/>
        <a:lstStyle/>
        <a:p>
          <a:endParaRPr lang="en-GB"/>
        </a:p>
      </dgm:t>
    </dgm:pt>
    <dgm:pt modelId="{AE978FF8-DB0E-4CDB-AA2D-04EEA0138D81}" type="sibTrans" cxnId="{33AD6DA9-945A-48F9-A3F4-FDA619FB968C}">
      <dgm:prSet/>
      <dgm:spPr/>
      <dgm:t>
        <a:bodyPr/>
        <a:lstStyle/>
        <a:p>
          <a:endParaRPr lang="en-GB"/>
        </a:p>
      </dgm:t>
    </dgm:pt>
    <dgm:pt modelId="{37AE80B0-8111-4B0A-BB21-2318FC3FB9FA}">
      <dgm:prSet phldrT="[Text]" custT="1"/>
      <dgm:spPr/>
      <dgm:t>
        <a:bodyPr/>
        <a:lstStyle/>
        <a:p>
          <a:r>
            <a:rPr lang="nl-NL" sz="2500" dirty="0"/>
            <a:t>89.1%</a:t>
          </a:r>
          <a:endParaRPr lang="en-GB" sz="2500" dirty="0"/>
        </a:p>
      </dgm:t>
    </dgm:pt>
    <dgm:pt modelId="{869CA727-F004-4BD2-B1CE-C25D6D8E3CD4}" type="parTrans" cxnId="{E60D20A6-9887-429D-AF08-8D1F85B3A5FA}">
      <dgm:prSet/>
      <dgm:spPr/>
      <dgm:t>
        <a:bodyPr/>
        <a:lstStyle/>
        <a:p>
          <a:endParaRPr lang="en-GB"/>
        </a:p>
      </dgm:t>
    </dgm:pt>
    <dgm:pt modelId="{EF137E36-B7A9-4AC0-97D7-8BDA3E866801}" type="sibTrans" cxnId="{E60D20A6-9887-429D-AF08-8D1F85B3A5FA}">
      <dgm:prSet/>
      <dgm:spPr/>
      <dgm:t>
        <a:bodyPr/>
        <a:lstStyle/>
        <a:p>
          <a:endParaRPr lang="en-GB"/>
        </a:p>
      </dgm:t>
    </dgm:pt>
    <dgm:pt modelId="{F0BD0AC7-6467-4A3C-B729-3034B8CF6C11}" type="pres">
      <dgm:prSet presAssocID="{B64E9D08-0A2E-4F98-834F-2BBDB2614987}" presName="arrowDiagram" presStyleCnt="0">
        <dgm:presLayoutVars>
          <dgm:chMax val="5"/>
          <dgm:dir/>
          <dgm:resizeHandles val="exact"/>
        </dgm:presLayoutVars>
      </dgm:prSet>
      <dgm:spPr/>
    </dgm:pt>
    <dgm:pt modelId="{466C8D46-890D-44E0-88FC-F196A4FC6178}" type="pres">
      <dgm:prSet presAssocID="{B64E9D08-0A2E-4F98-834F-2BBDB2614987}" presName="arrow" presStyleLbl="bgShp" presStyleIdx="0" presStyleCnt="1" custAng="1904916" custLinFactNeighborX="-459" custLinFactNeighborY="7215"/>
      <dgm:spPr/>
    </dgm:pt>
    <dgm:pt modelId="{23F42529-1F23-45E3-B9E2-176137075407}" type="pres">
      <dgm:prSet presAssocID="{B64E9D08-0A2E-4F98-834F-2BBDB2614987}" presName="arrowDiagram2" presStyleCnt="0"/>
      <dgm:spPr/>
    </dgm:pt>
    <dgm:pt modelId="{FCE5B707-75E5-4DF7-AC47-6091C0FBBB47}" type="pres">
      <dgm:prSet presAssocID="{4375D0BE-930B-496A-900D-7A571BA3FF0D}" presName="bullet2a" presStyleLbl="node1" presStyleIdx="0" presStyleCnt="2" custLinFactX="-276530" custLinFactY="-100000" custLinFactNeighborX="-300000" custLinFactNeighborY="-174903"/>
      <dgm:spPr/>
    </dgm:pt>
    <dgm:pt modelId="{33C21658-3699-49EC-9AB6-8EF6FC36FF7F}" type="pres">
      <dgm:prSet presAssocID="{4375D0BE-930B-496A-900D-7A571BA3FF0D}" presName="textBox2a" presStyleLbl="revTx" presStyleIdx="0" presStyleCnt="2" custLinFactNeighborX="-54946" custLinFactNeighborY="-65241">
        <dgm:presLayoutVars>
          <dgm:bulletEnabled val="1"/>
        </dgm:presLayoutVars>
      </dgm:prSet>
      <dgm:spPr/>
    </dgm:pt>
    <dgm:pt modelId="{821A3CD2-F7A4-46A4-A4BB-495141D2D913}" type="pres">
      <dgm:prSet presAssocID="{37AE80B0-8111-4B0A-BB21-2318FC3FB9FA}" presName="bullet2b" presStyleLbl="node1" presStyleIdx="1" presStyleCnt="2" custLinFactX="177126" custLinFactY="97279" custLinFactNeighborX="200000" custLinFactNeighborY="100000"/>
      <dgm:spPr/>
    </dgm:pt>
    <dgm:pt modelId="{1AEEB463-8CF4-42D6-B613-88C53D393F5F}" type="pres">
      <dgm:prSet presAssocID="{37AE80B0-8111-4B0A-BB21-2318FC3FB9FA}" presName="textBox2b" presStyleLbl="revTx" presStyleIdx="1" presStyleCnt="2" custScaleY="64504" custLinFactNeighborX="25495" custLinFactNeighborY="23142">
        <dgm:presLayoutVars>
          <dgm:bulletEnabled val="1"/>
        </dgm:presLayoutVars>
      </dgm:prSet>
      <dgm:spPr/>
    </dgm:pt>
  </dgm:ptLst>
  <dgm:cxnLst>
    <dgm:cxn modelId="{4CAB2811-04B8-458A-BA22-4B737BD3B4A6}" type="presOf" srcId="{B64E9D08-0A2E-4F98-834F-2BBDB2614987}" destId="{F0BD0AC7-6467-4A3C-B729-3034B8CF6C11}" srcOrd="0" destOrd="0" presId="urn:microsoft.com/office/officeart/2005/8/layout/arrow2"/>
    <dgm:cxn modelId="{6667A52B-D892-461C-96A5-01BFDEFBA17E}" type="presOf" srcId="{37AE80B0-8111-4B0A-BB21-2318FC3FB9FA}" destId="{1AEEB463-8CF4-42D6-B613-88C53D393F5F}" srcOrd="0" destOrd="0" presId="urn:microsoft.com/office/officeart/2005/8/layout/arrow2"/>
    <dgm:cxn modelId="{459E359E-5139-4BB9-B823-591E3EBF9F5D}" type="presOf" srcId="{4375D0BE-930B-496A-900D-7A571BA3FF0D}" destId="{33C21658-3699-49EC-9AB6-8EF6FC36FF7F}" srcOrd="0" destOrd="0" presId="urn:microsoft.com/office/officeart/2005/8/layout/arrow2"/>
    <dgm:cxn modelId="{E60D20A6-9887-429D-AF08-8D1F85B3A5FA}" srcId="{B64E9D08-0A2E-4F98-834F-2BBDB2614987}" destId="{37AE80B0-8111-4B0A-BB21-2318FC3FB9FA}" srcOrd="1" destOrd="0" parTransId="{869CA727-F004-4BD2-B1CE-C25D6D8E3CD4}" sibTransId="{EF137E36-B7A9-4AC0-97D7-8BDA3E866801}"/>
    <dgm:cxn modelId="{33AD6DA9-945A-48F9-A3F4-FDA619FB968C}" srcId="{B64E9D08-0A2E-4F98-834F-2BBDB2614987}" destId="{4375D0BE-930B-496A-900D-7A571BA3FF0D}" srcOrd="0" destOrd="0" parTransId="{10D23EFA-2A0E-4926-98D9-97AAC6362EB5}" sibTransId="{AE978FF8-DB0E-4CDB-AA2D-04EEA0138D81}"/>
    <dgm:cxn modelId="{504FF814-1C30-4D74-9778-BB71AA67D566}" type="presParOf" srcId="{F0BD0AC7-6467-4A3C-B729-3034B8CF6C11}" destId="{466C8D46-890D-44E0-88FC-F196A4FC6178}" srcOrd="0" destOrd="0" presId="urn:microsoft.com/office/officeart/2005/8/layout/arrow2"/>
    <dgm:cxn modelId="{2DDEA59F-BE1E-4C50-97BD-14265B57FB39}" type="presParOf" srcId="{F0BD0AC7-6467-4A3C-B729-3034B8CF6C11}" destId="{23F42529-1F23-45E3-B9E2-176137075407}" srcOrd="1" destOrd="0" presId="urn:microsoft.com/office/officeart/2005/8/layout/arrow2"/>
    <dgm:cxn modelId="{05B9380D-9923-4C03-9786-554D6F52A63B}" type="presParOf" srcId="{23F42529-1F23-45E3-B9E2-176137075407}" destId="{FCE5B707-75E5-4DF7-AC47-6091C0FBBB47}" srcOrd="0" destOrd="0" presId="urn:microsoft.com/office/officeart/2005/8/layout/arrow2"/>
    <dgm:cxn modelId="{CB9DA43E-7FA9-484A-B77E-2BA32272B5B8}" type="presParOf" srcId="{23F42529-1F23-45E3-B9E2-176137075407}" destId="{33C21658-3699-49EC-9AB6-8EF6FC36FF7F}" srcOrd="1" destOrd="0" presId="urn:microsoft.com/office/officeart/2005/8/layout/arrow2"/>
    <dgm:cxn modelId="{B8E9CD3F-70BD-49BB-B1D7-2F79A0340A4B}" type="presParOf" srcId="{23F42529-1F23-45E3-B9E2-176137075407}" destId="{821A3CD2-F7A4-46A4-A4BB-495141D2D913}" srcOrd="2" destOrd="0" presId="urn:microsoft.com/office/officeart/2005/8/layout/arrow2"/>
    <dgm:cxn modelId="{8FBD294F-6AC0-450C-BFA4-9A956750184C}" type="presParOf" srcId="{23F42529-1F23-45E3-B9E2-176137075407}" destId="{1AEEB463-8CF4-42D6-B613-88C53D393F5F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4E9D08-0A2E-4F98-834F-2BBDB261498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375D0BE-930B-496A-900D-7A571BA3FF0D}">
      <dgm:prSet phldrT="[Text]" custT="1"/>
      <dgm:spPr/>
      <dgm:t>
        <a:bodyPr/>
        <a:lstStyle/>
        <a:p>
          <a:r>
            <a:rPr lang="nl-NL" sz="2500" dirty="0"/>
            <a:t>8.0%</a:t>
          </a:r>
          <a:endParaRPr lang="en-GB" sz="2500" dirty="0"/>
        </a:p>
      </dgm:t>
    </dgm:pt>
    <dgm:pt modelId="{10D23EFA-2A0E-4926-98D9-97AAC6362EB5}" type="parTrans" cxnId="{33AD6DA9-945A-48F9-A3F4-FDA619FB968C}">
      <dgm:prSet/>
      <dgm:spPr/>
      <dgm:t>
        <a:bodyPr/>
        <a:lstStyle/>
        <a:p>
          <a:endParaRPr lang="en-GB"/>
        </a:p>
      </dgm:t>
    </dgm:pt>
    <dgm:pt modelId="{AE978FF8-DB0E-4CDB-AA2D-04EEA0138D81}" type="sibTrans" cxnId="{33AD6DA9-945A-48F9-A3F4-FDA619FB968C}">
      <dgm:prSet/>
      <dgm:spPr/>
      <dgm:t>
        <a:bodyPr/>
        <a:lstStyle/>
        <a:p>
          <a:endParaRPr lang="en-GB"/>
        </a:p>
      </dgm:t>
    </dgm:pt>
    <dgm:pt modelId="{37AE80B0-8111-4B0A-BB21-2318FC3FB9FA}">
      <dgm:prSet phldrT="[Text]" custT="1"/>
      <dgm:spPr/>
      <dgm:t>
        <a:bodyPr/>
        <a:lstStyle/>
        <a:p>
          <a:r>
            <a:rPr lang="nl-NL" sz="2500" dirty="0"/>
            <a:t>19.6%</a:t>
          </a:r>
          <a:endParaRPr lang="en-GB" sz="2500" dirty="0"/>
        </a:p>
      </dgm:t>
    </dgm:pt>
    <dgm:pt modelId="{869CA727-F004-4BD2-B1CE-C25D6D8E3CD4}" type="parTrans" cxnId="{E60D20A6-9887-429D-AF08-8D1F85B3A5FA}">
      <dgm:prSet/>
      <dgm:spPr/>
      <dgm:t>
        <a:bodyPr/>
        <a:lstStyle/>
        <a:p>
          <a:endParaRPr lang="en-GB"/>
        </a:p>
      </dgm:t>
    </dgm:pt>
    <dgm:pt modelId="{EF137E36-B7A9-4AC0-97D7-8BDA3E866801}" type="sibTrans" cxnId="{E60D20A6-9887-429D-AF08-8D1F85B3A5FA}">
      <dgm:prSet/>
      <dgm:spPr/>
      <dgm:t>
        <a:bodyPr/>
        <a:lstStyle/>
        <a:p>
          <a:endParaRPr lang="en-GB"/>
        </a:p>
      </dgm:t>
    </dgm:pt>
    <dgm:pt modelId="{F0BD0AC7-6467-4A3C-B729-3034B8CF6C11}" type="pres">
      <dgm:prSet presAssocID="{B64E9D08-0A2E-4F98-834F-2BBDB2614987}" presName="arrowDiagram" presStyleCnt="0">
        <dgm:presLayoutVars>
          <dgm:chMax val="5"/>
          <dgm:dir/>
          <dgm:resizeHandles val="exact"/>
        </dgm:presLayoutVars>
      </dgm:prSet>
      <dgm:spPr/>
    </dgm:pt>
    <dgm:pt modelId="{466C8D46-890D-44E0-88FC-F196A4FC6178}" type="pres">
      <dgm:prSet presAssocID="{B64E9D08-0A2E-4F98-834F-2BBDB2614987}" presName="arrow" presStyleLbl="bgShp" presStyleIdx="0" presStyleCnt="1" custLinFactNeighborX="-153" custLinFactNeighborY="11931"/>
      <dgm:spPr/>
    </dgm:pt>
    <dgm:pt modelId="{23F42529-1F23-45E3-B9E2-176137075407}" type="pres">
      <dgm:prSet presAssocID="{B64E9D08-0A2E-4F98-834F-2BBDB2614987}" presName="arrowDiagram2" presStyleCnt="0"/>
      <dgm:spPr/>
    </dgm:pt>
    <dgm:pt modelId="{FCE5B707-75E5-4DF7-AC47-6091C0FBBB47}" type="pres">
      <dgm:prSet presAssocID="{4375D0BE-930B-496A-900D-7A571BA3FF0D}" presName="bullet2a" presStyleLbl="node1" presStyleIdx="0" presStyleCnt="2" custLinFactX="-100000" custLinFactY="147546" custLinFactNeighborX="-175510" custLinFactNeighborY="200000"/>
      <dgm:spPr/>
    </dgm:pt>
    <dgm:pt modelId="{33C21658-3699-49EC-9AB6-8EF6FC36FF7F}" type="pres">
      <dgm:prSet presAssocID="{4375D0BE-930B-496A-900D-7A571BA3FF0D}" presName="textBox2a" presStyleLbl="revTx" presStyleIdx="0" presStyleCnt="2" custLinFactNeighborX="-29671" custLinFactNeighborY="45580">
        <dgm:presLayoutVars>
          <dgm:bulletEnabled val="1"/>
        </dgm:presLayoutVars>
      </dgm:prSet>
      <dgm:spPr/>
    </dgm:pt>
    <dgm:pt modelId="{821A3CD2-F7A4-46A4-A4BB-495141D2D913}" type="pres">
      <dgm:prSet presAssocID="{37AE80B0-8111-4B0A-BB21-2318FC3FB9FA}" presName="bullet2b" presStyleLbl="node1" presStyleIdx="1" presStyleCnt="2" custLinFactX="144388" custLinFactNeighborX="200000" custLinFactNeighborY="-22959"/>
      <dgm:spPr/>
    </dgm:pt>
    <dgm:pt modelId="{1AEEB463-8CF4-42D6-B613-88C53D393F5F}" type="pres">
      <dgm:prSet presAssocID="{37AE80B0-8111-4B0A-BB21-2318FC3FB9FA}" presName="textBox2b" presStyleLbl="revTx" presStyleIdx="1" presStyleCnt="2" custScaleY="79690" custLinFactNeighborX="63579" custLinFactNeighborY="-3329">
        <dgm:presLayoutVars>
          <dgm:bulletEnabled val="1"/>
        </dgm:presLayoutVars>
      </dgm:prSet>
      <dgm:spPr/>
    </dgm:pt>
  </dgm:ptLst>
  <dgm:cxnLst>
    <dgm:cxn modelId="{4CAB2811-04B8-458A-BA22-4B737BD3B4A6}" type="presOf" srcId="{B64E9D08-0A2E-4F98-834F-2BBDB2614987}" destId="{F0BD0AC7-6467-4A3C-B729-3034B8CF6C11}" srcOrd="0" destOrd="0" presId="urn:microsoft.com/office/officeart/2005/8/layout/arrow2"/>
    <dgm:cxn modelId="{6667A52B-D892-461C-96A5-01BFDEFBA17E}" type="presOf" srcId="{37AE80B0-8111-4B0A-BB21-2318FC3FB9FA}" destId="{1AEEB463-8CF4-42D6-B613-88C53D393F5F}" srcOrd="0" destOrd="0" presId="urn:microsoft.com/office/officeart/2005/8/layout/arrow2"/>
    <dgm:cxn modelId="{459E359E-5139-4BB9-B823-591E3EBF9F5D}" type="presOf" srcId="{4375D0BE-930B-496A-900D-7A571BA3FF0D}" destId="{33C21658-3699-49EC-9AB6-8EF6FC36FF7F}" srcOrd="0" destOrd="0" presId="urn:microsoft.com/office/officeart/2005/8/layout/arrow2"/>
    <dgm:cxn modelId="{E60D20A6-9887-429D-AF08-8D1F85B3A5FA}" srcId="{B64E9D08-0A2E-4F98-834F-2BBDB2614987}" destId="{37AE80B0-8111-4B0A-BB21-2318FC3FB9FA}" srcOrd="1" destOrd="0" parTransId="{869CA727-F004-4BD2-B1CE-C25D6D8E3CD4}" sibTransId="{EF137E36-B7A9-4AC0-97D7-8BDA3E866801}"/>
    <dgm:cxn modelId="{33AD6DA9-945A-48F9-A3F4-FDA619FB968C}" srcId="{B64E9D08-0A2E-4F98-834F-2BBDB2614987}" destId="{4375D0BE-930B-496A-900D-7A571BA3FF0D}" srcOrd="0" destOrd="0" parTransId="{10D23EFA-2A0E-4926-98D9-97AAC6362EB5}" sibTransId="{AE978FF8-DB0E-4CDB-AA2D-04EEA0138D81}"/>
    <dgm:cxn modelId="{504FF814-1C30-4D74-9778-BB71AA67D566}" type="presParOf" srcId="{F0BD0AC7-6467-4A3C-B729-3034B8CF6C11}" destId="{466C8D46-890D-44E0-88FC-F196A4FC6178}" srcOrd="0" destOrd="0" presId="urn:microsoft.com/office/officeart/2005/8/layout/arrow2"/>
    <dgm:cxn modelId="{2DDEA59F-BE1E-4C50-97BD-14265B57FB39}" type="presParOf" srcId="{F0BD0AC7-6467-4A3C-B729-3034B8CF6C11}" destId="{23F42529-1F23-45E3-B9E2-176137075407}" srcOrd="1" destOrd="0" presId="urn:microsoft.com/office/officeart/2005/8/layout/arrow2"/>
    <dgm:cxn modelId="{05B9380D-9923-4C03-9786-554D6F52A63B}" type="presParOf" srcId="{23F42529-1F23-45E3-B9E2-176137075407}" destId="{FCE5B707-75E5-4DF7-AC47-6091C0FBBB47}" srcOrd="0" destOrd="0" presId="urn:microsoft.com/office/officeart/2005/8/layout/arrow2"/>
    <dgm:cxn modelId="{CB9DA43E-7FA9-484A-B77E-2BA32272B5B8}" type="presParOf" srcId="{23F42529-1F23-45E3-B9E2-176137075407}" destId="{33C21658-3699-49EC-9AB6-8EF6FC36FF7F}" srcOrd="1" destOrd="0" presId="urn:microsoft.com/office/officeart/2005/8/layout/arrow2"/>
    <dgm:cxn modelId="{B8E9CD3F-70BD-49BB-B1D7-2F79A0340A4B}" type="presParOf" srcId="{23F42529-1F23-45E3-B9E2-176137075407}" destId="{821A3CD2-F7A4-46A4-A4BB-495141D2D913}" srcOrd="2" destOrd="0" presId="urn:microsoft.com/office/officeart/2005/8/layout/arrow2"/>
    <dgm:cxn modelId="{8FBD294F-6AC0-450C-BFA4-9A956750184C}" type="presParOf" srcId="{23F42529-1F23-45E3-B9E2-176137075407}" destId="{1AEEB463-8CF4-42D6-B613-88C53D393F5F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4E9D08-0A2E-4F98-834F-2BBDB261498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375D0BE-930B-496A-900D-7A571BA3FF0D}">
      <dgm:prSet phldrT="[Text]" custT="1"/>
      <dgm:spPr/>
      <dgm:t>
        <a:bodyPr/>
        <a:lstStyle/>
        <a:p>
          <a:r>
            <a:rPr lang="nl-NL" sz="2500" dirty="0"/>
            <a:t>32.8%</a:t>
          </a:r>
          <a:endParaRPr lang="en-GB" sz="2500" dirty="0"/>
        </a:p>
      </dgm:t>
    </dgm:pt>
    <dgm:pt modelId="{10D23EFA-2A0E-4926-98D9-97AAC6362EB5}" type="parTrans" cxnId="{33AD6DA9-945A-48F9-A3F4-FDA619FB968C}">
      <dgm:prSet/>
      <dgm:spPr/>
      <dgm:t>
        <a:bodyPr/>
        <a:lstStyle/>
        <a:p>
          <a:endParaRPr lang="en-GB"/>
        </a:p>
      </dgm:t>
    </dgm:pt>
    <dgm:pt modelId="{AE978FF8-DB0E-4CDB-AA2D-04EEA0138D81}" type="sibTrans" cxnId="{33AD6DA9-945A-48F9-A3F4-FDA619FB968C}">
      <dgm:prSet/>
      <dgm:spPr/>
      <dgm:t>
        <a:bodyPr/>
        <a:lstStyle/>
        <a:p>
          <a:endParaRPr lang="en-GB"/>
        </a:p>
      </dgm:t>
    </dgm:pt>
    <dgm:pt modelId="{37AE80B0-8111-4B0A-BB21-2318FC3FB9FA}">
      <dgm:prSet phldrT="[Text]" custT="1"/>
      <dgm:spPr/>
      <dgm:t>
        <a:bodyPr/>
        <a:lstStyle/>
        <a:p>
          <a:r>
            <a:rPr lang="nl-NL" sz="2500" dirty="0"/>
            <a:t>41.9%</a:t>
          </a:r>
          <a:endParaRPr lang="en-GB" sz="2500" dirty="0"/>
        </a:p>
      </dgm:t>
    </dgm:pt>
    <dgm:pt modelId="{869CA727-F004-4BD2-B1CE-C25D6D8E3CD4}" type="parTrans" cxnId="{E60D20A6-9887-429D-AF08-8D1F85B3A5FA}">
      <dgm:prSet/>
      <dgm:spPr/>
      <dgm:t>
        <a:bodyPr/>
        <a:lstStyle/>
        <a:p>
          <a:endParaRPr lang="en-GB"/>
        </a:p>
      </dgm:t>
    </dgm:pt>
    <dgm:pt modelId="{EF137E36-B7A9-4AC0-97D7-8BDA3E866801}" type="sibTrans" cxnId="{E60D20A6-9887-429D-AF08-8D1F85B3A5FA}">
      <dgm:prSet/>
      <dgm:spPr/>
      <dgm:t>
        <a:bodyPr/>
        <a:lstStyle/>
        <a:p>
          <a:endParaRPr lang="en-GB"/>
        </a:p>
      </dgm:t>
    </dgm:pt>
    <dgm:pt modelId="{F0BD0AC7-6467-4A3C-B729-3034B8CF6C11}" type="pres">
      <dgm:prSet presAssocID="{B64E9D08-0A2E-4F98-834F-2BBDB2614987}" presName="arrowDiagram" presStyleCnt="0">
        <dgm:presLayoutVars>
          <dgm:chMax val="5"/>
          <dgm:dir/>
          <dgm:resizeHandles val="exact"/>
        </dgm:presLayoutVars>
      </dgm:prSet>
      <dgm:spPr/>
    </dgm:pt>
    <dgm:pt modelId="{466C8D46-890D-44E0-88FC-F196A4FC6178}" type="pres">
      <dgm:prSet presAssocID="{B64E9D08-0A2E-4F98-834F-2BBDB2614987}" presName="arrow" presStyleLbl="bgShp" presStyleIdx="0" presStyleCnt="1" custLinFactNeighborX="-153" custLinFactNeighborY="11931"/>
      <dgm:spPr/>
    </dgm:pt>
    <dgm:pt modelId="{23F42529-1F23-45E3-B9E2-176137075407}" type="pres">
      <dgm:prSet presAssocID="{B64E9D08-0A2E-4F98-834F-2BBDB2614987}" presName="arrowDiagram2" presStyleCnt="0"/>
      <dgm:spPr/>
    </dgm:pt>
    <dgm:pt modelId="{FCE5B707-75E5-4DF7-AC47-6091C0FBBB47}" type="pres">
      <dgm:prSet presAssocID="{4375D0BE-930B-496A-900D-7A571BA3FF0D}" presName="bullet2a" presStyleLbl="node1" presStyleIdx="0" presStyleCnt="2" custLinFactX="-100000" custLinFactY="147546" custLinFactNeighborX="-175510" custLinFactNeighborY="200000"/>
      <dgm:spPr/>
    </dgm:pt>
    <dgm:pt modelId="{33C21658-3699-49EC-9AB6-8EF6FC36FF7F}" type="pres">
      <dgm:prSet presAssocID="{4375D0BE-930B-496A-900D-7A571BA3FF0D}" presName="textBox2a" presStyleLbl="revTx" presStyleIdx="0" presStyleCnt="2" custLinFactNeighborX="-29671" custLinFactNeighborY="45580">
        <dgm:presLayoutVars>
          <dgm:bulletEnabled val="1"/>
        </dgm:presLayoutVars>
      </dgm:prSet>
      <dgm:spPr/>
    </dgm:pt>
    <dgm:pt modelId="{821A3CD2-F7A4-46A4-A4BB-495141D2D913}" type="pres">
      <dgm:prSet presAssocID="{37AE80B0-8111-4B0A-BB21-2318FC3FB9FA}" presName="bullet2b" presStyleLbl="node1" presStyleIdx="1" presStyleCnt="2" custLinFactX="144388" custLinFactNeighborX="200000" custLinFactNeighborY="-22959"/>
      <dgm:spPr/>
    </dgm:pt>
    <dgm:pt modelId="{1AEEB463-8CF4-42D6-B613-88C53D393F5F}" type="pres">
      <dgm:prSet presAssocID="{37AE80B0-8111-4B0A-BB21-2318FC3FB9FA}" presName="textBox2b" presStyleLbl="revTx" presStyleIdx="1" presStyleCnt="2" custScaleY="79690" custLinFactNeighborX="63579" custLinFactNeighborY="-3329">
        <dgm:presLayoutVars>
          <dgm:bulletEnabled val="1"/>
        </dgm:presLayoutVars>
      </dgm:prSet>
      <dgm:spPr/>
    </dgm:pt>
  </dgm:ptLst>
  <dgm:cxnLst>
    <dgm:cxn modelId="{4CAB2811-04B8-458A-BA22-4B737BD3B4A6}" type="presOf" srcId="{B64E9D08-0A2E-4F98-834F-2BBDB2614987}" destId="{F0BD0AC7-6467-4A3C-B729-3034B8CF6C11}" srcOrd="0" destOrd="0" presId="urn:microsoft.com/office/officeart/2005/8/layout/arrow2"/>
    <dgm:cxn modelId="{6667A52B-D892-461C-96A5-01BFDEFBA17E}" type="presOf" srcId="{37AE80B0-8111-4B0A-BB21-2318FC3FB9FA}" destId="{1AEEB463-8CF4-42D6-B613-88C53D393F5F}" srcOrd="0" destOrd="0" presId="urn:microsoft.com/office/officeart/2005/8/layout/arrow2"/>
    <dgm:cxn modelId="{459E359E-5139-4BB9-B823-591E3EBF9F5D}" type="presOf" srcId="{4375D0BE-930B-496A-900D-7A571BA3FF0D}" destId="{33C21658-3699-49EC-9AB6-8EF6FC36FF7F}" srcOrd="0" destOrd="0" presId="urn:microsoft.com/office/officeart/2005/8/layout/arrow2"/>
    <dgm:cxn modelId="{E60D20A6-9887-429D-AF08-8D1F85B3A5FA}" srcId="{B64E9D08-0A2E-4F98-834F-2BBDB2614987}" destId="{37AE80B0-8111-4B0A-BB21-2318FC3FB9FA}" srcOrd="1" destOrd="0" parTransId="{869CA727-F004-4BD2-B1CE-C25D6D8E3CD4}" sibTransId="{EF137E36-B7A9-4AC0-97D7-8BDA3E866801}"/>
    <dgm:cxn modelId="{33AD6DA9-945A-48F9-A3F4-FDA619FB968C}" srcId="{B64E9D08-0A2E-4F98-834F-2BBDB2614987}" destId="{4375D0BE-930B-496A-900D-7A571BA3FF0D}" srcOrd="0" destOrd="0" parTransId="{10D23EFA-2A0E-4926-98D9-97AAC6362EB5}" sibTransId="{AE978FF8-DB0E-4CDB-AA2D-04EEA0138D81}"/>
    <dgm:cxn modelId="{504FF814-1C30-4D74-9778-BB71AA67D566}" type="presParOf" srcId="{F0BD0AC7-6467-4A3C-B729-3034B8CF6C11}" destId="{466C8D46-890D-44E0-88FC-F196A4FC6178}" srcOrd="0" destOrd="0" presId="urn:microsoft.com/office/officeart/2005/8/layout/arrow2"/>
    <dgm:cxn modelId="{2DDEA59F-BE1E-4C50-97BD-14265B57FB39}" type="presParOf" srcId="{F0BD0AC7-6467-4A3C-B729-3034B8CF6C11}" destId="{23F42529-1F23-45E3-B9E2-176137075407}" srcOrd="1" destOrd="0" presId="urn:microsoft.com/office/officeart/2005/8/layout/arrow2"/>
    <dgm:cxn modelId="{05B9380D-9923-4C03-9786-554D6F52A63B}" type="presParOf" srcId="{23F42529-1F23-45E3-B9E2-176137075407}" destId="{FCE5B707-75E5-4DF7-AC47-6091C0FBBB47}" srcOrd="0" destOrd="0" presId="urn:microsoft.com/office/officeart/2005/8/layout/arrow2"/>
    <dgm:cxn modelId="{CB9DA43E-7FA9-484A-B77E-2BA32272B5B8}" type="presParOf" srcId="{23F42529-1F23-45E3-B9E2-176137075407}" destId="{33C21658-3699-49EC-9AB6-8EF6FC36FF7F}" srcOrd="1" destOrd="0" presId="urn:microsoft.com/office/officeart/2005/8/layout/arrow2"/>
    <dgm:cxn modelId="{B8E9CD3F-70BD-49BB-B1D7-2F79A0340A4B}" type="presParOf" srcId="{23F42529-1F23-45E3-B9E2-176137075407}" destId="{821A3CD2-F7A4-46A4-A4BB-495141D2D913}" srcOrd="2" destOrd="0" presId="urn:microsoft.com/office/officeart/2005/8/layout/arrow2"/>
    <dgm:cxn modelId="{8FBD294F-6AC0-450C-BFA4-9A956750184C}" type="presParOf" srcId="{23F42529-1F23-45E3-B9E2-176137075407}" destId="{1AEEB463-8CF4-42D6-B613-88C53D393F5F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A7AE8-E365-4950-8CD0-97AA43BE3662}">
      <dsp:nvSpPr>
        <dsp:cNvPr id="0" name=""/>
        <dsp:cNvSpPr/>
      </dsp:nvSpPr>
      <dsp:spPr>
        <a:xfrm>
          <a:off x="39" y="1065219"/>
          <a:ext cx="3798093" cy="14875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100" kern="1200" dirty="0" err="1"/>
            <a:t>Commonsense</a:t>
          </a:r>
          <a:r>
            <a:rPr lang="nl-NL" sz="4100" kern="1200" dirty="0"/>
            <a:t> </a:t>
          </a:r>
          <a:r>
            <a:rPr lang="nl-NL" sz="4100" kern="1200" dirty="0" err="1"/>
            <a:t>reasoning</a:t>
          </a:r>
          <a:endParaRPr lang="en-GB" sz="4100" kern="1200" dirty="0"/>
        </a:p>
      </dsp:txBody>
      <dsp:txXfrm>
        <a:off x="39" y="1065219"/>
        <a:ext cx="3798093" cy="1487508"/>
      </dsp:txXfrm>
    </dsp:sp>
    <dsp:sp modelId="{52A947F7-0AD8-484C-B11C-F2032207D3DC}">
      <dsp:nvSpPr>
        <dsp:cNvPr id="0" name=""/>
        <dsp:cNvSpPr/>
      </dsp:nvSpPr>
      <dsp:spPr>
        <a:xfrm>
          <a:off x="39" y="2552727"/>
          <a:ext cx="3798093" cy="180072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800" kern="1200" dirty="0"/>
            <a:t>XCOPA (n=500)</a:t>
          </a:r>
          <a:endParaRPr lang="en-GB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800" kern="1200" dirty="0" err="1"/>
            <a:t>Xstorycloze</a:t>
          </a:r>
          <a:r>
            <a:rPr lang="nl-NL" sz="2800" kern="1200" dirty="0"/>
            <a:t> (n=1510)</a:t>
          </a:r>
          <a:endParaRPr lang="en-GB" sz="2800" kern="1200" dirty="0"/>
        </a:p>
      </dsp:txBody>
      <dsp:txXfrm>
        <a:off x="39" y="2552727"/>
        <a:ext cx="3798093" cy="1800720"/>
      </dsp:txXfrm>
    </dsp:sp>
    <dsp:sp modelId="{B0706503-C7FE-4D1E-8BE6-5DAEDE5EFC31}">
      <dsp:nvSpPr>
        <dsp:cNvPr id="0" name=""/>
        <dsp:cNvSpPr/>
      </dsp:nvSpPr>
      <dsp:spPr>
        <a:xfrm>
          <a:off x="4329866" y="1065219"/>
          <a:ext cx="3798093" cy="14875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100" kern="1200" dirty="0" err="1"/>
            <a:t>Arithmetic</a:t>
          </a:r>
          <a:r>
            <a:rPr lang="nl-NL" sz="4100" kern="1200" dirty="0"/>
            <a:t> </a:t>
          </a:r>
          <a:r>
            <a:rPr lang="nl-NL" sz="4100" kern="1200" dirty="0" err="1"/>
            <a:t>reasoning</a:t>
          </a:r>
          <a:endParaRPr lang="en-GB" sz="4100" kern="1200" dirty="0"/>
        </a:p>
      </dsp:txBody>
      <dsp:txXfrm>
        <a:off x="4329866" y="1065219"/>
        <a:ext cx="3798093" cy="1487508"/>
      </dsp:txXfrm>
    </dsp:sp>
    <dsp:sp modelId="{2A0195A1-B8A3-48AC-8188-C1AA3CE06851}">
      <dsp:nvSpPr>
        <dsp:cNvPr id="0" name=""/>
        <dsp:cNvSpPr/>
      </dsp:nvSpPr>
      <dsp:spPr>
        <a:xfrm>
          <a:off x="4329866" y="2552727"/>
          <a:ext cx="3798093" cy="180072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800" kern="1200" dirty="0"/>
            <a:t>MGSM (n=250)</a:t>
          </a:r>
          <a:endParaRPr lang="en-GB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800" kern="1200" dirty="0"/>
            <a:t>MSVAMP (n=1000)</a:t>
          </a:r>
          <a:endParaRPr lang="en-GB" sz="2800" kern="1200" dirty="0"/>
        </a:p>
      </dsp:txBody>
      <dsp:txXfrm>
        <a:off x="4329866" y="2552727"/>
        <a:ext cx="3798093" cy="1800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C8D46-890D-44E0-88FC-F196A4FC6178}">
      <dsp:nvSpPr>
        <dsp:cNvPr id="0" name=""/>
        <dsp:cNvSpPr/>
      </dsp:nvSpPr>
      <dsp:spPr>
        <a:xfrm>
          <a:off x="0" y="355555"/>
          <a:ext cx="4064000" cy="253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5B707-75E5-4DF7-AC47-6091C0FBBB47}">
      <dsp:nvSpPr>
        <dsp:cNvPr id="0" name=""/>
        <dsp:cNvSpPr/>
      </dsp:nvSpPr>
      <dsp:spPr>
        <a:xfrm>
          <a:off x="552994" y="2056426"/>
          <a:ext cx="142240" cy="14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1658-3699-49EC-9AB6-8EF6FC36FF7F}">
      <dsp:nvSpPr>
        <dsp:cNvPr id="0" name=""/>
        <dsp:cNvSpPr/>
      </dsp:nvSpPr>
      <dsp:spPr>
        <a:xfrm>
          <a:off x="624105" y="1810975"/>
          <a:ext cx="1320800" cy="108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7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85.8%</a:t>
          </a:r>
          <a:endParaRPr lang="en-GB" sz="2500" kern="1200" dirty="0"/>
        </a:p>
      </dsp:txBody>
      <dsp:txXfrm>
        <a:off x="624105" y="1810975"/>
        <a:ext cx="1320800" cy="1084579"/>
      </dsp:txXfrm>
    </dsp:sp>
    <dsp:sp modelId="{821A3CD2-F7A4-46A4-A4BB-495141D2D913}">
      <dsp:nvSpPr>
        <dsp:cNvPr id="0" name=""/>
        <dsp:cNvSpPr/>
      </dsp:nvSpPr>
      <dsp:spPr>
        <a:xfrm>
          <a:off x="3095275" y="858394"/>
          <a:ext cx="243840" cy="243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EB463-8CF4-42D6-B613-88C53D393F5F}">
      <dsp:nvSpPr>
        <dsp:cNvPr id="0" name=""/>
        <dsp:cNvSpPr/>
      </dsp:nvSpPr>
      <dsp:spPr>
        <a:xfrm>
          <a:off x="2743199" y="1151075"/>
          <a:ext cx="1320800" cy="133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06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87.2%</a:t>
          </a:r>
          <a:endParaRPr lang="en-GB" sz="2500" kern="1200" dirty="0"/>
        </a:p>
      </dsp:txBody>
      <dsp:txXfrm>
        <a:off x="2743199" y="1151075"/>
        <a:ext cx="1320800" cy="1339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C8D46-890D-44E0-88FC-F196A4FC6178}">
      <dsp:nvSpPr>
        <dsp:cNvPr id="0" name=""/>
        <dsp:cNvSpPr/>
      </dsp:nvSpPr>
      <dsp:spPr>
        <a:xfrm rot="1904916">
          <a:off x="-18653" y="177777"/>
          <a:ext cx="4064000" cy="253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E5B707-75E5-4DF7-AC47-6091C0FBBB47}">
      <dsp:nvSpPr>
        <dsp:cNvPr id="0" name=""/>
        <dsp:cNvSpPr/>
      </dsp:nvSpPr>
      <dsp:spPr>
        <a:xfrm>
          <a:off x="124823" y="1171055"/>
          <a:ext cx="142240" cy="1422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21658-3699-49EC-9AB6-8EF6FC36FF7F}">
      <dsp:nvSpPr>
        <dsp:cNvPr id="0" name=""/>
        <dsp:cNvSpPr/>
      </dsp:nvSpPr>
      <dsp:spPr>
        <a:xfrm>
          <a:off x="290273" y="925606"/>
          <a:ext cx="1320800" cy="108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7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92.1%</a:t>
          </a:r>
          <a:endParaRPr lang="en-GB" sz="2500" kern="1200" dirty="0"/>
        </a:p>
      </dsp:txBody>
      <dsp:txXfrm>
        <a:off x="290273" y="925606"/>
        <a:ext cx="1320800" cy="1084579"/>
      </dsp:txXfrm>
    </dsp:sp>
    <dsp:sp modelId="{821A3CD2-F7A4-46A4-A4BB-495141D2D913}">
      <dsp:nvSpPr>
        <dsp:cNvPr id="0" name=""/>
        <dsp:cNvSpPr/>
      </dsp:nvSpPr>
      <dsp:spPr>
        <a:xfrm>
          <a:off x="3175104" y="1395422"/>
          <a:ext cx="243840" cy="2438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EEB463-8CF4-42D6-B613-88C53D393F5F}">
      <dsp:nvSpPr>
        <dsp:cNvPr id="0" name=""/>
        <dsp:cNvSpPr/>
      </dsp:nvSpPr>
      <dsp:spPr>
        <a:xfrm>
          <a:off x="2714177" y="1723854"/>
          <a:ext cx="1320800" cy="108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06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89.1%</a:t>
          </a:r>
          <a:endParaRPr lang="en-GB" sz="2500" kern="1200" dirty="0"/>
        </a:p>
      </dsp:txBody>
      <dsp:txXfrm>
        <a:off x="2714177" y="1723854"/>
        <a:ext cx="1320800" cy="1084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C8D46-890D-44E0-88FC-F196A4FC6178}">
      <dsp:nvSpPr>
        <dsp:cNvPr id="0" name=""/>
        <dsp:cNvSpPr/>
      </dsp:nvSpPr>
      <dsp:spPr>
        <a:xfrm>
          <a:off x="0" y="355555"/>
          <a:ext cx="4064000" cy="253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5B707-75E5-4DF7-AC47-6091C0FBBB47}">
      <dsp:nvSpPr>
        <dsp:cNvPr id="0" name=""/>
        <dsp:cNvSpPr/>
      </dsp:nvSpPr>
      <dsp:spPr>
        <a:xfrm>
          <a:off x="552994" y="2056426"/>
          <a:ext cx="142240" cy="14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1658-3699-49EC-9AB6-8EF6FC36FF7F}">
      <dsp:nvSpPr>
        <dsp:cNvPr id="0" name=""/>
        <dsp:cNvSpPr/>
      </dsp:nvSpPr>
      <dsp:spPr>
        <a:xfrm>
          <a:off x="624105" y="1810975"/>
          <a:ext cx="1320800" cy="108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7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8.0%</a:t>
          </a:r>
          <a:endParaRPr lang="en-GB" sz="2500" kern="1200" dirty="0"/>
        </a:p>
      </dsp:txBody>
      <dsp:txXfrm>
        <a:off x="624105" y="1810975"/>
        <a:ext cx="1320800" cy="1084579"/>
      </dsp:txXfrm>
    </dsp:sp>
    <dsp:sp modelId="{821A3CD2-F7A4-46A4-A4BB-495141D2D913}">
      <dsp:nvSpPr>
        <dsp:cNvPr id="0" name=""/>
        <dsp:cNvSpPr/>
      </dsp:nvSpPr>
      <dsp:spPr>
        <a:xfrm>
          <a:off x="3095275" y="858394"/>
          <a:ext cx="243840" cy="243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EB463-8CF4-42D6-B613-88C53D393F5F}">
      <dsp:nvSpPr>
        <dsp:cNvPr id="0" name=""/>
        <dsp:cNvSpPr/>
      </dsp:nvSpPr>
      <dsp:spPr>
        <a:xfrm>
          <a:off x="2743199" y="1151075"/>
          <a:ext cx="1320800" cy="133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06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19.6%</a:t>
          </a:r>
          <a:endParaRPr lang="en-GB" sz="2500" kern="1200" dirty="0"/>
        </a:p>
      </dsp:txBody>
      <dsp:txXfrm>
        <a:off x="2743199" y="1151075"/>
        <a:ext cx="1320800" cy="13399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C8D46-890D-44E0-88FC-F196A4FC6178}">
      <dsp:nvSpPr>
        <dsp:cNvPr id="0" name=""/>
        <dsp:cNvSpPr/>
      </dsp:nvSpPr>
      <dsp:spPr>
        <a:xfrm>
          <a:off x="0" y="355555"/>
          <a:ext cx="4064000" cy="253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5B707-75E5-4DF7-AC47-6091C0FBBB47}">
      <dsp:nvSpPr>
        <dsp:cNvPr id="0" name=""/>
        <dsp:cNvSpPr/>
      </dsp:nvSpPr>
      <dsp:spPr>
        <a:xfrm>
          <a:off x="552994" y="2056426"/>
          <a:ext cx="142240" cy="14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1658-3699-49EC-9AB6-8EF6FC36FF7F}">
      <dsp:nvSpPr>
        <dsp:cNvPr id="0" name=""/>
        <dsp:cNvSpPr/>
      </dsp:nvSpPr>
      <dsp:spPr>
        <a:xfrm>
          <a:off x="624105" y="1810975"/>
          <a:ext cx="1320800" cy="108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7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32.8%</a:t>
          </a:r>
          <a:endParaRPr lang="en-GB" sz="2500" kern="1200" dirty="0"/>
        </a:p>
      </dsp:txBody>
      <dsp:txXfrm>
        <a:off x="624105" y="1810975"/>
        <a:ext cx="1320800" cy="1084579"/>
      </dsp:txXfrm>
    </dsp:sp>
    <dsp:sp modelId="{821A3CD2-F7A4-46A4-A4BB-495141D2D913}">
      <dsp:nvSpPr>
        <dsp:cNvPr id="0" name=""/>
        <dsp:cNvSpPr/>
      </dsp:nvSpPr>
      <dsp:spPr>
        <a:xfrm>
          <a:off x="3095275" y="858394"/>
          <a:ext cx="243840" cy="243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EB463-8CF4-42D6-B613-88C53D393F5F}">
      <dsp:nvSpPr>
        <dsp:cNvPr id="0" name=""/>
        <dsp:cNvSpPr/>
      </dsp:nvSpPr>
      <dsp:spPr>
        <a:xfrm>
          <a:off x="2743199" y="1151075"/>
          <a:ext cx="1320800" cy="133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06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41.9%</a:t>
          </a:r>
          <a:endParaRPr lang="en-GB" sz="2500" kern="1200" dirty="0"/>
        </a:p>
      </dsp:txBody>
      <dsp:txXfrm>
        <a:off x="2743199" y="1151075"/>
        <a:ext cx="1320800" cy="1339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EC76-2B6C-408D-B136-979420BE7DE2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33A84-599B-48D8-938E-0D8A6B16C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9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028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9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77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231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88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9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73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9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XCOPA – basic – Native </a:t>
            </a:r>
            <a:r>
              <a:rPr lang="nl-NL" dirty="0" err="1"/>
              <a:t>vs</a:t>
            </a:r>
            <a:r>
              <a:rPr lang="nl-NL" dirty="0"/>
              <a:t> English </a:t>
            </a:r>
            <a:r>
              <a:rPr lang="nl-NL" dirty="0" err="1"/>
              <a:t>instruction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Bloomz</a:t>
            </a:r>
            <a:r>
              <a:rPr lang="nl-NL" dirty="0"/>
              <a:t> &amp; Llama-2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6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XCOPA – basic – Native </a:t>
            </a:r>
            <a:r>
              <a:rPr lang="nl-NL" dirty="0" err="1"/>
              <a:t>vs</a:t>
            </a:r>
            <a:r>
              <a:rPr lang="nl-NL" dirty="0"/>
              <a:t> English </a:t>
            </a:r>
            <a:r>
              <a:rPr lang="nl-NL" dirty="0" err="1"/>
              <a:t>instruction</a:t>
            </a:r>
            <a:endParaRPr lang="nl-NL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3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39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62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5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3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7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1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68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1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4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39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89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49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56AA-5124-40A1-8B19-AA2928105456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5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svg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3.svg"/><Relationship Id="rId4" Type="http://schemas.openxmlformats.org/officeDocument/2006/relationships/diagramData" Target="../diagrams/data4.xml"/><Relationship Id="rId9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3.svg"/><Relationship Id="rId4" Type="http://schemas.openxmlformats.org/officeDocument/2006/relationships/diagramLayout" Target="../diagrams/layout5.xml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7BEA9E-423E-9275-86C1-9514F943A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8" t="8094" r="266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4E1AE-27E0-0168-7100-4F9FE8D7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 b="0" i="0" dirty="0">
                <a:effectLst/>
                <a:latin typeface="Arial" panose="020B0604020202020204" pitchFamily="34" charset="0"/>
              </a:rPr>
              <a:t>Exploring multilingual instruction understanding of LLMs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18FD4-012E-186E-36EA-52CEC001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985068"/>
          </a:xfrm>
        </p:spPr>
        <p:txBody>
          <a:bodyPr>
            <a:normAutofit/>
          </a:bodyPr>
          <a:lstStyle/>
          <a:p>
            <a:pPr algn="l"/>
            <a:r>
              <a:rPr lang="en-GB" sz="2000" b="0" i="0" dirty="0">
                <a:effectLst/>
                <a:latin typeface="Arial" panose="020B0604020202020204" pitchFamily="34" charset="0"/>
              </a:rPr>
              <a:t>in zero-shot reasoning</a:t>
            </a:r>
          </a:p>
          <a:p>
            <a:pPr algn="l"/>
            <a:endParaRPr lang="en-GB" sz="20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26E60-4D03-5C47-24EC-F534B842DB2A}"/>
              </a:ext>
            </a:extLst>
          </p:cNvPr>
          <p:cNvSpPr txBox="1"/>
          <p:nvPr/>
        </p:nvSpPr>
        <p:spPr>
          <a:xfrm>
            <a:off x="5928048" y="6334780"/>
            <a:ext cx="6775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dirty="0">
                <a:latin typeface="Arial" panose="020B0604020202020204" pitchFamily="34" charset="0"/>
              </a:rPr>
              <a:t>Mara </a:t>
            </a:r>
            <a:r>
              <a:rPr lang="en-GB" sz="2800" dirty="0" err="1">
                <a:latin typeface="Arial" panose="020B0604020202020204" pitchFamily="34" charset="0"/>
              </a:rPr>
              <a:t>Smeets</a:t>
            </a:r>
            <a:r>
              <a:rPr lang="en-GB" sz="2800" dirty="0">
                <a:latin typeface="Arial" panose="020B0604020202020204" pitchFamily="34" charset="0"/>
              </a:rPr>
              <a:t>     </a:t>
            </a:r>
            <a:r>
              <a:rPr lang="en-GB" sz="1800" dirty="0">
                <a:latin typeface="Arial" panose="020B0604020202020204" pitchFamily="34" charset="0"/>
              </a:rPr>
              <a:t>MSc Data Science – thesis project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921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FFA5-1D8C-8F4D-006B-3655C60D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Commonsense</a:t>
            </a:r>
            <a:r>
              <a:rPr lang="nl-NL" dirty="0"/>
              <a:t> </a:t>
            </a:r>
            <a:r>
              <a:rPr lang="nl-NL" dirty="0" err="1"/>
              <a:t>reasoning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7FB55-1F2B-186F-AA9B-D36A84CB0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" t="5546" r="-980" b="36545"/>
          <a:stretch/>
        </p:blipFill>
        <p:spPr>
          <a:xfrm>
            <a:off x="838200" y="1866275"/>
            <a:ext cx="10704226" cy="34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7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C950D221-29ED-7919-F2D3-4D79033B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5" y="3584314"/>
            <a:ext cx="11675536" cy="2835804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D576EA3D-94A9-C4B0-C1D0-AAB047F9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5" y="494813"/>
            <a:ext cx="11675536" cy="28358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34CBCD-53B6-2D2A-2054-894635C25CBB}"/>
              </a:ext>
            </a:extLst>
          </p:cNvPr>
          <p:cNvSpPr/>
          <p:nvPr/>
        </p:nvSpPr>
        <p:spPr>
          <a:xfrm rot="16200000">
            <a:off x="-664377" y="1493622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Bloomz</a:t>
            </a:r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49F3AD-4C0B-617D-9F6E-4765D34E3918}"/>
              </a:ext>
            </a:extLst>
          </p:cNvPr>
          <p:cNvSpPr/>
          <p:nvPr/>
        </p:nvSpPr>
        <p:spPr>
          <a:xfrm rot="16200000">
            <a:off x="-664378" y="4579240"/>
            <a:ext cx="1953860" cy="4180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Llama-2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3816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216EEF-B5CD-6F9A-4D98-9982C1C4DFCC}"/>
              </a:ext>
            </a:extLst>
          </p:cNvPr>
          <p:cNvSpPr/>
          <p:nvPr/>
        </p:nvSpPr>
        <p:spPr>
          <a:xfrm rot="16200000">
            <a:off x="-664377" y="1493622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Bloomz</a:t>
            </a:r>
            <a:r>
              <a:rPr lang="nl-NL" sz="2400" dirty="0"/>
              <a:t>-Basic</a:t>
            </a:r>
            <a:endParaRPr lang="en-GB" sz="2400" dirty="0"/>
          </a:p>
        </p:txBody>
      </p:sp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7C6EC754-60AE-9C4A-F003-914E9D67F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5" y="494813"/>
            <a:ext cx="11675536" cy="2835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A0D314-B0B8-C55F-0554-F07FC162391F}"/>
              </a:ext>
            </a:extLst>
          </p:cNvPr>
          <p:cNvSpPr txBox="1"/>
          <p:nvPr/>
        </p:nvSpPr>
        <p:spPr>
          <a:xfrm>
            <a:off x="3153746" y="5382546"/>
            <a:ext cx="892628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200" kern="1200" dirty="0">
                <a:solidFill>
                  <a:schemeClr val="tx1"/>
                </a:solidFill>
              </a:rPr>
              <a:t>Can we see the same effect for </a:t>
            </a:r>
            <a:r>
              <a:rPr lang="en-GB" sz="3200" kern="1200" dirty="0" err="1">
                <a:solidFill>
                  <a:schemeClr val="tx1"/>
                </a:solidFill>
              </a:rPr>
              <a:t>CoT</a:t>
            </a:r>
            <a:r>
              <a:rPr lang="en-GB" sz="3200" kern="1200" dirty="0">
                <a:solidFill>
                  <a:schemeClr val="tx1"/>
                </a:solidFill>
              </a:rPr>
              <a:t> reasoning?</a:t>
            </a:r>
            <a:endParaRPr lang="en-GB" sz="3200" kern="1200" dirty="0">
              <a:solidFill>
                <a:schemeClr val="accent3"/>
              </a:solidFill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DB79077-A0E7-6B17-2EA2-8219EE94D0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883155"/>
              </p:ext>
            </p:extLst>
          </p:nvPr>
        </p:nvGraphicFramePr>
        <p:xfrm>
          <a:off x="470677" y="2983086"/>
          <a:ext cx="4064000" cy="2895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Graphic 1" descr="Badge Question Mark with solid fill">
            <a:extLst>
              <a:ext uri="{FF2B5EF4-FFF2-40B4-BE49-F238E27FC236}">
                <a16:creationId xmlns:a16="http://schemas.microsoft.com/office/drawing/2014/main" id="{B6AAD7B7-F5BB-957A-F754-C08A5608D6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858" y="5057493"/>
            <a:ext cx="1185638" cy="11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9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653BB-C48E-F456-AA9B-DFA77F97C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596" y="3588894"/>
            <a:ext cx="11679591" cy="283678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216EEF-B5CD-6F9A-4D98-9982C1C4DFCC}"/>
              </a:ext>
            </a:extLst>
          </p:cNvPr>
          <p:cNvSpPr/>
          <p:nvPr/>
        </p:nvSpPr>
        <p:spPr>
          <a:xfrm rot="16200000">
            <a:off x="-664377" y="1493622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Bloomz</a:t>
            </a:r>
            <a:r>
              <a:rPr lang="nl-NL" sz="2400" dirty="0"/>
              <a:t>-Basic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B03FBD-0667-CC44-DEFD-713592E2D2E5}"/>
              </a:ext>
            </a:extLst>
          </p:cNvPr>
          <p:cNvSpPr/>
          <p:nvPr/>
        </p:nvSpPr>
        <p:spPr>
          <a:xfrm rot="16200000">
            <a:off x="-664378" y="4579240"/>
            <a:ext cx="1953860" cy="4180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Bloomz-CoT</a:t>
            </a:r>
            <a:endParaRPr lang="en-GB" sz="2400" dirty="0"/>
          </a:p>
        </p:txBody>
      </p:sp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7C6EC754-60AE-9C4A-F003-914E9D67F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5" y="494813"/>
            <a:ext cx="11675536" cy="28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5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E90B3F-3255-EAF1-31F5-CE1B1973D4F4}"/>
              </a:ext>
            </a:extLst>
          </p:cNvPr>
          <p:cNvSpPr/>
          <p:nvPr/>
        </p:nvSpPr>
        <p:spPr>
          <a:xfrm rot="16200000">
            <a:off x="-664377" y="2824789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Bloomz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44D1C-7FD3-1229-08C7-72D455BC771E}"/>
              </a:ext>
            </a:extLst>
          </p:cNvPr>
          <p:cNvSpPr txBox="1"/>
          <p:nvPr/>
        </p:nvSpPr>
        <p:spPr>
          <a:xfrm>
            <a:off x="2333370" y="5212007"/>
            <a:ext cx="892628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200" kern="1200" dirty="0">
                <a:solidFill>
                  <a:schemeClr val="tx1"/>
                </a:solidFill>
              </a:rPr>
              <a:t>No results for Llama</a:t>
            </a:r>
            <a:endParaRPr lang="en-GB" sz="3200" kern="1200" dirty="0">
              <a:solidFill>
                <a:schemeClr val="accent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67FA6-60E1-FB04-67C5-AC68C8E6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97" y="1797698"/>
            <a:ext cx="11675878" cy="283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2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A1F69024-9F69-B662-8965-02DDB373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7" y="1835019"/>
            <a:ext cx="11670403" cy="28345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E90B3F-3255-EAF1-31F5-CE1B1973D4F4}"/>
              </a:ext>
            </a:extLst>
          </p:cNvPr>
          <p:cNvSpPr/>
          <p:nvPr/>
        </p:nvSpPr>
        <p:spPr>
          <a:xfrm rot="16200000">
            <a:off x="-664377" y="2824789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Bloomz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646C5-79AE-22D0-41AD-96A711FC58F3}"/>
              </a:ext>
            </a:extLst>
          </p:cNvPr>
          <p:cNvSpPr txBox="1"/>
          <p:nvPr/>
        </p:nvSpPr>
        <p:spPr>
          <a:xfrm>
            <a:off x="2345093" y="4614130"/>
            <a:ext cx="892628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200" kern="1200" dirty="0">
                <a:solidFill>
                  <a:schemeClr val="tx1"/>
                </a:solidFill>
              </a:rPr>
              <a:t>No </a:t>
            </a:r>
            <a:r>
              <a:rPr lang="en-GB" sz="3200" kern="1200" dirty="0" err="1">
                <a:solidFill>
                  <a:schemeClr val="tx1"/>
                </a:solidFill>
              </a:rPr>
              <a:t>CoT</a:t>
            </a:r>
            <a:r>
              <a:rPr lang="en-GB" sz="3200" kern="1200" dirty="0">
                <a:solidFill>
                  <a:schemeClr val="tx1"/>
                </a:solidFill>
              </a:rPr>
              <a:t> effect identified</a:t>
            </a:r>
            <a:endParaRPr lang="en-GB" sz="3200" kern="1200" dirty="0">
              <a:solidFill>
                <a:schemeClr val="accent3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DB1160D-2E81-4481-EEFB-6C5E4CB6F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975413"/>
              </p:ext>
            </p:extLst>
          </p:nvPr>
        </p:nvGraphicFramePr>
        <p:xfrm>
          <a:off x="4324798" y="4441772"/>
          <a:ext cx="4064000" cy="2895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218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AAB9F8-69ED-B1FB-0A1A-16C8700EA715}"/>
              </a:ext>
            </a:extLst>
          </p:cNvPr>
          <p:cNvSpPr txBox="1"/>
          <p:nvPr/>
        </p:nvSpPr>
        <p:spPr>
          <a:xfrm>
            <a:off x="2768083" y="2528054"/>
            <a:ext cx="89262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3200" dirty="0">
                <a:solidFill>
                  <a:schemeClr val="tx1"/>
                </a:solidFill>
              </a:rPr>
              <a:t>Can we </a:t>
            </a:r>
            <a:r>
              <a:rPr lang="en-GB" sz="3200" b="1" dirty="0">
                <a:solidFill>
                  <a:schemeClr val="tx1"/>
                </a:solidFill>
              </a:rPr>
              <a:t>identify languages </a:t>
            </a:r>
            <a:r>
              <a:rPr lang="en-GB" sz="3200" dirty="0">
                <a:solidFill>
                  <a:schemeClr val="tx1"/>
                </a:solidFill>
              </a:rPr>
              <a:t>that typically fail and languages that typically succeed?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BE917360-DB24-EE6A-0582-1605C498F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8727" y="2473844"/>
            <a:ext cx="1185638" cy="11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arison of different colored bars&#10;&#10;Description automatically generated">
            <a:extLst>
              <a:ext uri="{FF2B5EF4-FFF2-40B4-BE49-F238E27FC236}">
                <a16:creationId xmlns:a16="http://schemas.microsoft.com/office/drawing/2014/main" id="{6CA66AA5-5F5E-2AD0-6E60-7BE66EDFD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29" y="167950"/>
            <a:ext cx="6712233" cy="333569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22027C-AC15-2306-ED20-CD0ED74D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452" y="3429000"/>
            <a:ext cx="3323294" cy="34095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B419D0-7334-E506-BF18-FC99FB3140F5}"/>
              </a:ext>
            </a:extLst>
          </p:cNvPr>
          <p:cNvSpPr/>
          <p:nvPr/>
        </p:nvSpPr>
        <p:spPr>
          <a:xfrm rot="16200000">
            <a:off x="1201745" y="1443861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Bloomz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A3EDA-811B-E579-199D-D4BD1D6B6A6A}"/>
              </a:ext>
            </a:extLst>
          </p:cNvPr>
          <p:cNvSpPr/>
          <p:nvPr/>
        </p:nvSpPr>
        <p:spPr>
          <a:xfrm rot="16200000">
            <a:off x="1201746" y="4697429"/>
            <a:ext cx="1953860" cy="4180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Llama-2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084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AAB9F8-69ED-B1FB-0A1A-16C8700EA715}"/>
              </a:ext>
            </a:extLst>
          </p:cNvPr>
          <p:cNvSpPr txBox="1"/>
          <p:nvPr/>
        </p:nvSpPr>
        <p:spPr>
          <a:xfrm>
            <a:off x="2627008" y="2591161"/>
            <a:ext cx="8926285" cy="2825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200" kern="1200" dirty="0">
                <a:solidFill>
                  <a:schemeClr val="tx1"/>
                </a:solidFill>
              </a:rPr>
              <a:t>How do the </a:t>
            </a:r>
            <a:r>
              <a:rPr lang="en-GB" sz="3200" b="1" kern="1200" dirty="0">
                <a:solidFill>
                  <a:schemeClr val="tx1"/>
                </a:solidFill>
              </a:rPr>
              <a:t>instruction understanding </a:t>
            </a:r>
            <a:r>
              <a:rPr lang="en-GB" sz="3200" kern="1200" dirty="0">
                <a:solidFill>
                  <a:schemeClr val="tx1"/>
                </a:solidFill>
              </a:rPr>
              <a:t>abilities of LLMS in zero-shot reasoning differ across languages?</a:t>
            </a:r>
          </a:p>
          <a:p>
            <a:pPr marL="514350" lvl="0" indent="-5143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GB" sz="3200" dirty="0"/>
          </a:p>
          <a:p>
            <a:pPr marL="514350" lvl="0" indent="-5143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GB" sz="3200" kern="1200" dirty="0">
                <a:solidFill>
                  <a:schemeClr val="accent3"/>
                </a:solidFill>
              </a:rPr>
              <a:t>English task with varying instruction languages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dirty="0">
              <a:solidFill>
                <a:schemeClr val="tx1"/>
              </a:solidFill>
            </a:endParaRPr>
          </a:p>
        </p:txBody>
      </p:sp>
      <p:pic>
        <p:nvPicPr>
          <p:cNvPr id="2" name="Graphic 1" descr="Badge Question Mark with solid fill">
            <a:extLst>
              <a:ext uri="{FF2B5EF4-FFF2-40B4-BE49-F238E27FC236}">
                <a16:creationId xmlns:a16="http://schemas.microsoft.com/office/drawing/2014/main" id="{F1F828E1-317A-0F4F-6B97-DC6EB650C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475" y="2482747"/>
            <a:ext cx="1185638" cy="11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B804E-FDE0-CEC2-315C-163B4934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97" y="505918"/>
            <a:ext cx="11670404" cy="2834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3C3E4-3A5B-A6A5-E411-72160EE22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6" y="3605450"/>
            <a:ext cx="11670404" cy="28345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13256D-881F-BFED-9F4C-A8CBB9A60BBF}"/>
              </a:ext>
            </a:extLst>
          </p:cNvPr>
          <p:cNvSpPr/>
          <p:nvPr/>
        </p:nvSpPr>
        <p:spPr>
          <a:xfrm rot="16200000">
            <a:off x="-664377" y="1493622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Bloomz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4DADF7-EBCB-C4D5-A535-E8BF6ED1BBA1}"/>
              </a:ext>
            </a:extLst>
          </p:cNvPr>
          <p:cNvSpPr/>
          <p:nvPr/>
        </p:nvSpPr>
        <p:spPr>
          <a:xfrm rot="16200000">
            <a:off x="-664378" y="4579240"/>
            <a:ext cx="1953860" cy="4180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Llama-2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0754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20A808-2E74-9727-0EAC-BD1DC780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what extent do the multilingual zero-shot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reasoning abilities of LLMs differ across languages?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90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2E1D8D-5511-AC11-03D5-723A54E2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63" y="3429000"/>
            <a:ext cx="2936991" cy="301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99697-9264-7441-1EC9-6190535D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779" y="338475"/>
            <a:ext cx="3012360" cy="3090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6ADF46-B02E-4D99-3D78-C9757C9FFA6F}"/>
              </a:ext>
            </a:extLst>
          </p:cNvPr>
          <p:cNvSpPr/>
          <p:nvPr/>
        </p:nvSpPr>
        <p:spPr>
          <a:xfrm rot="16200000">
            <a:off x="2632440" y="1493623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Bloomz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66326-8DD3-7FC0-8BAA-E3B1521A1E24}"/>
              </a:ext>
            </a:extLst>
          </p:cNvPr>
          <p:cNvSpPr/>
          <p:nvPr/>
        </p:nvSpPr>
        <p:spPr>
          <a:xfrm rot="16200000">
            <a:off x="2632439" y="4579241"/>
            <a:ext cx="1953860" cy="4180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Llama-2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936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02D1C-9A9C-C6D3-30D3-172605E389C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Sanity check</a:t>
            </a:r>
          </a:p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F10B6-5536-84F6-AD0F-DBA00BA32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44"/>
          <a:stretch/>
        </p:blipFill>
        <p:spPr>
          <a:xfrm>
            <a:off x="477981" y="2806039"/>
            <a:ext cx="11416799" cy="1031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276AB7-E3A2-FAE3-11D9-96F1F87F3D55}"/>
              </a:ext>
            </a:extLst>
          </p:cNvPr>
          <p:cNvSpPr txBox="1"/>
          <p:nvPr/>
        </p:nvSpPr>
        <p:spPr>
          <a:xfrm>
            <a:off x="7082972" y="6224313"/>
            <a:ext cx="892628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200" kern="1200" dirty="0">
                <a:solidFill>
                  <a:schemeClr val="tx1"/>
                </a:solidFill>
              </a:rPr>
              <a:t>Original / machine translated</a:t>
            </a:r>
            <a:endParaRPr lang="en-US" sz="32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89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02D1C-9A9C-C6D3-30D3-172605E389C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Sanity check</a:t>
            </a:r>
          </a:p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F10B6-5536-84F6-AD0F-DBA00BA32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44"/>
          <a:stretch/>
        </p:blipFill>
        <p:spPr>
          <a:xfrm>
            <a:off x="477980" y="2806037"/>
            <a:ext cx="11416799" cy="103156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9B01F06-BFB5-79E8-556D-AA8DF1AFF1C2}"/>
              </a:ext>
            </a:extLst>
          </p:cNvPr>
          <p:cNvSpPr/>
          <p:nvPr/>
        </p:nvSpPr>
        <p:spPr>
          <a:xfrm>
            <a:off x="1312506" y="3543643"/>
            <a:ext cx="640702" cy="36277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DE33BB-55C4-D8EC-1AB6-C466A6717CDC}"/>
              </a:ext>
            </a:extLst>
          </p:cNvPr>
          <p:cNvSpPr/>
          <p:nvPr/>
        </p:nvSpPr>
        <p:spPr>
          <a:xfrm>
            <a:off x="6083997" y="3543643"/>
            <a:ext cx="640702" cy="36277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C1E378-2EA3-10AC-4A2A-B18943560F18}"/>
              </a:ext>
            </a:extLst>
          </p:cNvPr>
          <p:cNvSpPr/>
          <p:nvPr/>
        </p:nvSpPr>
        <p:spPr>
          <a:xfrm>
            <a:off x="11174963" y="3543643"/>
            <a:ext cx="640702" cy="36277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BB444-04F2-3CA4-6F42-6DB30311C11E}"/>
              </a:ext>
            </a:extLst>
          </p:cNvPr>
          <p:cNvSpPr/>
          <p:nvPr/>
        </p:nvSpPr>
        <p:spPr>
          <a:xfrm>
            <a:off x="10061510" y="3328465"/>
            <a:ext cx="640702" cy="36277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52B86-5D00-E8AA-5A42-60F70913F2EB}"/>
              </a:ext>
            </a:extLst>
          </p:cNvPr>
          <p:cNvSpPr txBox="1"/>
          <p:nvPr/>
        </p:nvSpPr>
        <p:spPr>
          <a:xfrm>
            <a:off x="7082972" y="6224313"/>
            <a:ext cx="892628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200" kern="1200" dirty="0">
                <a:solidFill>
                  <a:schemeClr val="tx1"/>
                </a:solidFill>
              </a:rPr>
              <a:t>Original / machine translated</a:t>
            </a:r>
            <a:endParaRPr lang="en-US" sz="32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34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02D1C-9A9C-C6D3-30D3-172605E389C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Sanity check</a:t>
            </a:r>
          </a:p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F10B6-5536-84F6-AD0F-DBA00BA32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64"/>
          <a:stretch/>
        </p:blipFill>
        <p:spPr>
          <a:xfrm>
            <a:off x="477981" y="2806038"/>
            <a:ext cx="11416799" cy="156690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A440923-2CCF-9ADE-49BB-AB652D60C5DD}"/>
              </a:ext>
            </a:extLst>
          </p:cNvPr>
          <p:cNvSpPr/>
          <p:nvPr/>
        </p:nvSpPr>
        <p:spPr>
          <a:xfrm>
            <a:off x="6680719" y="4053717"/>
            <a:ext cx="640702" cy="36277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934F9F-DBE5-FC78-54EE-DB0A7C9EB213}"/>
              </a:ext>
            </a:extLst>
          </p:cNvPr>
          <p:cNvSpPr/>
          <p:nvPr/>
        </p:nvSpPr>
        <p:spPr>
          <a:xfrm>
            <a:off x="10052422" y="4053717"/>
            <a:ext cx="640702" cy="36277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5855D7-5059-5D8C-F48A-ED9612100C3E}"/>
              </a:ext>
            </a:extLst>
          </p:cNvPr>
          <p:cNvSpPr/>
          <p:nvPr/>
        </p:nvSpPr>
        <p:spPr>
          <a:xfrm>
            <a:off x="9491469" y="4053717"/>
            <a:ext cx="640702" cy="36277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B42618-6085-3E7C-B1CA-2FE2F075C111}"/>
              </a:ext>
            </a:extLst>
          </p:cNvPr>
          <p:cNvSpPr/>
          <p:nvPr/>
        </p:nvSpPr>
        <p:spPr>
          <a:xfrm>
            <a:off x="11159413" y="4053717"/>
            <a:ext cx="640702" cy="36277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5A4F38-5AEF-4107-C080-AD524054B676}"/>
              </a:ext>
            </a:extLst>
          </p:cNvPr>
          <p:cNvSpPr/>
          <p:nvPr/>
        </p:nvSpPr>
        <p:spPr>
          <a:xfrm>
            <a:off x="8428655" y="4053716"/>
            <a:ext cx="640702" cy="36277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1C9F9A-6DBF-6182-4CEF-85AC52CCE83B}"/>
              </a:ext>
            </a:extLst>
          </p:cNvPr>
          <p:cNvSpPr/>
          <p:nvPr/>
        </p:nvSpPr>
        <p:spPr>
          <a:xfrm>
            <a:off x="7827827" y="4053716"/>
            <a:ext cx="640702" cy="36277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CA975E-0270-4105-3258-BC6574A75313}"/>
              </a:ext>
            </a:extLst>
          </p:cNvPr>
          <p:cNvSpPr/>
          <p:nvPr/>
        </p:nvSpPr>
        <p:spPr>
          <a:xfrm>
            <a:off x="4666898" y="4053716"/>
            <a:ext cx="640702" cy="36277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1118DA-66CF-0BDD-F080-42A9B4DC79BD}"/>
              </a:ext>
            </a:extLst>
          </p:cNvPr>
          <p:cNvSpPr/>
          <p:nvPr/>
        </p:nvSpPr>
        <p:spPr>
          <a:xfrm>
            <a:off x="4075081" y="4053716"/>
            <a:ext cx="640702" cy="36277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59779-93B5-68BF-37A4-BF4BDC363BE8}"/>
              </a:ext>
            </a:extLst>
          </p:cNvPr>
          <p:cNvSpPr txBox="1"/>
          <p:nvPr/>
        </p:nvSpPr>
        <p:spPr>
          <a:xfrm>
            <a:off x="7082972" y="6224313"/>
            <a:ext cx="892628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200" kern="1200" dirty="0">
                <a:solidFill>
                  <a:schemeClr val="tx1"/>
                </a:solidFill>
              </a:rPr>
              <a:t>Original / machine translated</a:t>
            </a:r>
            <a:endParaRPr lang="en-US" sz="32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20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FFA5-1D8C-8F4D-006B-3655C60D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Arithmetic</a:t>
            </a:r>
            <a:r>
              <a:rPr lang="nl-NL" dirty="0"/>
              <a:t> </a:t>
            </a:r>
            <a:r>
              <a:rPr lang="nl-NL" dirty="0" err="1"/>
              <a:t>reasoning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0C5B3-BF74-D8B5-95CD-129A4089C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" t="64519" r="-980" b="631"/>
          <a:stretch/>
        </p:blipFill>
        <p:spPr>
          <a:xfrm>
            <a:off x="838200" y="1791324"/>
            <a:ext cx="10989039" cy="21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7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blue and black lines&#10;&#10;Description automatically generated">
            <a:extLst>
              <a:ext uri="{FF2B5EF4-FFF2-40B4-BE49-F238E27FC236}">
                <a16:creationId xmlns:a16="http://schemas.microsoft.com/office/drawing/2014/main" id="{99275739-C415-7C32-1055-BD346F1C2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6" y="519156"/>
            <a:ext cx="11670404" cy="28309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C5AB6C-E8EB-CBF8-BB60-1AE0489AA7C8}"/>
              </a:ext>
            </a:extLst>
          </p:cNvPr>
          <p:cNvSpPr/>
          <p:nvPr/>
        </p:nvSpPr>
        <p:spPr>
          <a:xfrm rot="16200000">
            <a:off x="-664377" y="1493622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Llama</a:t>
            </a:r>
            <a:r>
              <a:rPr lang="nl-NL" sz="2400" dirty="0"/>
              <a:t>-Basic</a:t>
            </a:r>
            <a:endParaRPr lang="en-GB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95A575F-D9F6-4494-F9F0-4C95E1AA7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946702"/>
              </p:ext>
            </p:extLst>
          </p:nvPr>
        </p:nvGraphicFramePr>
        <p:xfrm>
          <a:off x="470677" y="2983086"/>
          <a:ext cx="4064000" cy="2895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947AFF-4188-66CA-0545-CD4186AA8FD6}"/>
              </a:ext>
            </a:extLst>
          </p:cNvPr>
          <p:cNvSpPr txBox="1"/>
          <p:nvPr/>
        </p:nvSpPr>
        <p:spPr>
          <a:xfrm>
            <a:off x="3153746" y="5382546"/>
            <a:ext cx="892628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200" kern="1200" dirty="0">
                <a:solidFill>
                  <a:schemeClr val="tx1"/>
                </a:solidFill>
              </a:rPr>
              <a:t>Can we see </a:t>
            </a:r>
            <a:r>
              <a:rPr lang="en-GB" sz="3200" dirty="0"/>
              <a:t>an </a:t>
            </a:r>
            <a:r>
              <a:rPr lang="en-GB" sz="3200" kern="1200" dirty="0">
                <a:solidFill>
                  <a:schemeClr val="tx1"/>
                </a:solidFill>
              </a:rPr>
              <a:t>effect for </a:t>
            </a:r>
            <a:r>
              <a:rPr lang="en-GB" sz="3200" kern="1200" dirty="0" err="1">
                <a:solidFill>
                  <a:schemeClr val="tx1"/>
                </a:solidFill>
              </a:rPr>
              <a:t>CoT</a:t>
            </a:r>
            <a:r>
              <a:rPr lang="en-GB" sz="3200" kern="1200" dirty="0">
                <a:solidFill>
                  <a:schemeClr val="tx1"/>
                </a:solidFill>
              </a:rPr>
              <a:t> reasoning?</a:t>
            </a:r>
            <a:endParaRPr lang="en-GB" sz="3200" kern="1200" dirty="0">
              <a:solidFill>
                <a:schemeClr val="accent3"/>
              </a:solidFill>
            </a:endParaRPr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2E40F87B-CDB4-D551-9079-793C474108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858" y="5057493"/>
            <a:ext cx="1185638" cy="11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93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and white lines&#10;&#10;Description automatically generated">
            <a:extLst>
              <a:ext uri="{FF2B5EF4-FFF2-40B4-BE49-F238E27FC236}">
                <a16:creationId xmlns:a16="http://schemas.microsoft.com/office/drawing/2014/main" id="{3ACDF690-EE0C-D133-66DE-F9348F7FB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6" y="3601918"/>
            <a:ext cx="11670404" cy="2830976"/>
          </a:xfrm>
          <a:prstGeom prst="rect">
            <a:avLst/>
          </a:prstGeom>
        </p:spPr>
      </p:pic>
      <p:pic>
        <p:nvPicPr>
          <p:cNvPr id="9" name="Picture 8" descr="A graph with blue and black lines&#10;&#10;Description automatically generated">
            <a:extLst>
              <a:ext uri="{FF2B5EF4-FFF2-40B4-BE49-F238E27FC236}">
                <a16:creationId xmlns:a16="http://schemas.microsoft.com/office/drawing/2014/main" id="{99275739-C415-7C32-1055-BD346F1C2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6" y="519156"/>
            <a:ext cx="11670404" cy="28309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C5AB6C-E8EB-CBF8-BB60-1AE0489AA7C8}"/>
              </a:ext>
            </a:extLst>
          </p:cNvPr>
          <p:cNvSpPr/>
          <p:nvPr/>
        </p:nvSpPr>
        <p:spPr>
          <a:xfrm rot="16200000">
            <a:off x="-664377" y="1493622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Llama</a:t>
            </a:r>
            <a:r>
              <a:rPr lang="nl-NL" sz="2400" dirty="0"/>
              <a:t>-Basic</a:t>
            </a:r>
            <a:endParaRPr lang="en-GB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F6A69-52C1-DE98-1DB4-A7FAF690B7EC}"/>
              </a:ext>
            </a:extLst>
          </p:cNvPr>
          <p:cNvSpPr/>
          <p:nvPr/>
        </p:nvSpPr>
        <p:spPr>
          <a:xfrm rot="16200000">
            <a:off x="-664378" y="4579240"/>
            <a:ext cx="1953860" cy="4180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Llama-CoT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93870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C2D282-A809-A72E-C088-94A9E3C8B956}"/>
              </a:ext>
            </a:extLst>
          </p:cNvPr>
          <p:cNvSpPr/>
          <p:nvPr/>
        </p:nvSpPr>
        <p:spPr>
          <a:xfrm rot="16200000">
            <a:off x="-664377" y="1493622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Llama</a:t>
            </a:r>
            <a:r>
              <a:rPr lang="nl-NL" sz="2400" dirty="0"/>
              <a:t>-Basic</a:t>
            </a:r>
            <a:endParaRPr lang="en-GB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003DB9-0742-459E-A601-F66C8FCD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5" y="404941"/>
            <a:ext cx="2831200" cy="28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06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95A575F-D9F6-4494-F9F0-4C95E1AA7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529690"/>
              </p:ext>
            </p:extLst>
          </p:nvPr>
        </p:nvGraphicFramePr>
        <p:xfrm>
          <a:off x="521595" y="3053170"/>
          <a:ext cx="4064000" cy="2895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6C2D282-A809-A72E-C088-94A9E3C8B956}"/>
              </a:ext>
            </a:extLst>
          </p:cNvPr>
          <p:cNvSpPr/>
          <p:nvPr/>
        </p:nvSpPr>
        <p:spPr>
          <a:xfrm rot="16200000">
            <a:off x="-664377" y="1493622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Llama</a:t>
            </a:r>
            <a:r>
              <a:rPr lang="nl-NL" sz="2400" dirty="0"/>
              <a:t>-Basic</a:t>
            </a:r>
            <a:endParaRPr lang="en-GB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003DB9-0742-459E-A601-F66C8FCD5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595" y="404941"/>
            <a:ext cx="2831200" cy="2831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6BA7AE-D47D-BBFC-A91E-C7B23D7FD382}"/>
              </a:ext>
            </a:extLst>
          </p:cNvPr>
          <p:cNvSpPr txBox="1"/>
          <p:nvPr/>
        </p:nvSpPr>
        <p:spPr>
          <a:xfrm>
            <a:off x="3153746" y="5382546"/>
            <a:ext cx="892628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200" kern="1200" dirty="0">
                <a:solidFill>
                  <a:schemeClr val="tx1"/>
                </a:solidFill>
              </a:rPr>
              <a:t>Can we see the same effect for </a:t>
            </a:r>
            <a:r>
              <a:rPr lang="en-GB" sz="3200" kern="1200" dirty="0" err="1">
                <a:solidFill>
                  <a:schemeClr val="tx1"/>
                </a:solidFill>
              </a:rPr>
              <a:t>CoT</a:t>
            </a:r>
            <a:r>
              <a:rPr lang="en-GB" sz="3200" kern="1200" dirty="0">
                <a:solidFill>
                  <a:schemeClr val="tx1"/>
                </a:solidFill>
              </a:rPr>
              <a:t> reasoning?</a:t>
            </a:r>
            <a:endParaRPr lang="en-GB" sz="3200" kern="1200" dirty="0">
              <a:solidFill>
                <a:schemeClr val="accent3"/>
              </a:solidFill>
            </a:endParaRPr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598CB70E-F009-41A7-6BC9-0DFBB62DA6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858" y="5057493"/>
            <a:ext cx="1185638" cy="11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9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C2D282-A809-A72E-C088-94A9E3C8B956}"/>
              </a:ext>
            </a:extLst>
          </p:cNvPr>
          <p:cNvSpPr/>
          <p:nvPr/>
        </p:nvSpPr>
        <p:spPr>
          <a:xfrm rot="16200000">
            <a:off x="-664377" y="1493622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Llama</a:t>
            </a:r>
            <a:r>
              <a:rPr lang="nl-NL" sz="2400" dirty="0"/>
              <a:t>-Basic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98B389-7872-40BB-F55B-921C4F08EF87}"/>
              </a:ext>
            </a:extLst>
          </p:cNvPr>
          <p:cNvSpPr/>
          <p:nvPr/>
        </p:nvSpPr>
        <p:spPr>
          <a:xfrm rot="16200000">
            <a:off x="-664378" y="4579240"/>
            <a:ext cx="1953860" cy="4180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Llama-CoT</a:t>
            </a:r>
            <a:endParaRPr lang="en-GB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003DB9-0742-459E-A601-F66C8FCD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5" y="404941"/>
            <a:ext cx="2831200" cy="2831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41C7D4-8DCE-0C01-45C9-E7CC1FBE2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95" y="3478761"/>
            <a:ext cx="2831200" cy="28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4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6C2731-BA31-74D1-30A2-06B7AA5E3ABE}"/>
              </a:ext>
            </a:extLst>
          </p:cNvPr>
          <p:cNvGrpSpPr/>
          <p:nvPr/>
        </p:nvGrpSpPr>
        <p:grpSpPr>
          <a:xfrm>
            <a:off x="243115" y="2759171"/>
            <a:ext cx="3994915" cy="2400657"/>
            <a:chOff x="804" y="0"/>
            <a:chExt cx="3258315" cy="2400657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DFDF35-B12C-144C-0617-F7E4DA2E0C6F}"/>
                </a:ext>
              </a:extLst>
            </p:cNvPr>
            <p:cNvSpPr/>
            <p:nvPr/>
          </p:nvSpPr>
          <p:spPr>
            <a:xfrm>
              <a:off x="804" y="0"/>
              <a:ext cx="3258315" cy="24006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4A6A39-2E7E-BBA0-85F8-63BA54739CF2}"/>
                </a:ext>
              </a:extLst>
            </p:cNvPr>
            <p:cNvSpPr txBox="1"/>
            <p:nvPr/>
          </p:nvSpPr>
          <p:spPr>
            <a:xfrm>
              <a:off x="804" y="960262"/>
              <a:ext cx="3157865" cy="14403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1849" tIns="0" rIns="321849" bIns="33020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>
                  <a:solidFill>
                    <a:schemeClr val="tx1"/>
                  </a:solidFill>
                </a:rPr>
                <a:t>How do the </a:t>
              </a:r>
              <a:r>
                <a:rPr lang="en-GB" sz="2000" b="1" kern="1200" dirty="0">
                  <a:solidFill>
                    <a:schemeClr val="tx1"/>
                  </a:solidFill>
                </a:rPr>
                <a:t>instruction understanding </a:t>
              </a:r>
              <a:r>
                <a:rPr lang="en-GB" sz="2000" kern="1200" dirty="0">
                  <a:solidFill>
                    <a:schemeClr val="tx1"/>
                  </a:solidFill>
                </a:rPr>
                <a:t>abilities of LLMS in zero-shot reasoning differ across languages?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401108-5111-4963-03BA-864CEC27A7A4}"/>
              </a:ext>
            </a:extLst>
          </p:cNvPr>
          <p:cNvGrpSpPr/>
          <p:nvPr/>
        </p:nvGrpSpPr>
        <p:grpSpPr>
          <a:xfrm>
            <a:off x="3762900" y="2759169"/>
            <a:ext cx="3994915" cy="2400657"/>
            <a:chOff x="804" y="0"/>
            <a:chExt cx="3258315" cy="2400657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038295-399E-B5EC-B373-3D8F28D187CC}"/>
                </a:ext>
              </a:extLst>
            </p:cNvPr>
            <p:cNvSpPr/>
            <p:nvPr/>
          </p:nvSpPr>
          <p:spPr>
            <a:xfrm>
              <a:off x="804" y="0"/>
              <a:ext cx="3258315" cy="24006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CA603E-9EA3-53BB-11C5-51F37CDB0065}"/>
                </a:ext>
              </a:extLst>
            </p:cNvPr>
            <p:cNvSpPr txBox="1"/>
            <p:nvPr/>
          </p:nvSpPr>
          <p:spPr>
            <a:xfrm>
              <a:off x="804" y="960262"/>
              <a:ext cx="3258315" cy="144039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1849" tIns="0" rIns="321849" bIns="330200" numCol="1" spcCol="1270" anchor="t" anchorCtr="0">
              <a:noAutofit/>
            </a:bodyPr>
            <a:lstStyle/>
            <a:p>
              <a:pPr lvl="0"/>
              <a:r>
                <a:rPr lang="en-GB" sz="2000" dirty="0">
                  <a:solidFill>
                    <a:schemeClr val="tx1"/>
                  </a:solidFill>
                </a:rPr>
                <a:t>To what extent does </a:t>
              </a:r>
              <a:r>
                <a:rPr lang="en-GB" sz="2000" b="1" dirty="0">
                  <a:solidFill>
                    <a:schemeClr val="tx1"/>
                  </a:solidFill>
                </a:rPr>
                <a:t>chain-of-thought</a:t>
              </a:r>
              <a:r>
                <a:rPr lang="en-GB" sz="2000" dirty="0">
                  <a:solidFill>
                    <a:schemeClr val="tx1"/>
                  </a:solidFill>
                </a:rPr>
                <a:t> reasoning manifest itself across languages?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62910D-803D-4635-07DF-C6599E59E136}"/>
              </a:ext>
            </a:extLst>
          </p:cNvPr>
          <p:cNvGrpSpPr/>
          <p:nvPr/>
        </p:nvGrpSpPr>
        <p:grpSpPr>
          <a:xfrm>
            <a:off x="7282686" y="2759171"/>
            <a:ext cx="3994915" cy="2400657"/>
            <a:chOff x="804" y="0"/>
            <a:chExt cx="3258315" cy="2400657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24809D-68E5-C11F-509F-4F9750B682A5}"/>
                </a:ext>
              </a:extLst>
            </p:cNvPr>
            <p:cNvSpPr/>
            <p:nvPr/>
          </p:nvSpPr>
          <p:spPr>
            <a:xfrm>
              <a:off x="804" y="0"/>
              <a:ext cx="3258315" cy="24006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D72512-DFED-4691-ACCF-CFB92C991E08}"/>
                </a:ext>
              </a:extLst>
            </p:cNvPr>
            <p:cNvSpPr txBox="1"/>
            <p:nvPr/>
          </p:nvSpPr>
          <p:spPr>
            <a:xfrm>
              <a:off x="804" y="960262"/>
              <a:ext cx="3258315" cy="144039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1849" tIns="0" rIns="321849" bIns="330200" numCol="1" spcCol="1270" anchor="t" anchorCtr="0">
              <a:noAutofit/>
            </a:bodyPr>
            <a:lstStyle/>
            <a:p>
              <a:pPr lvl="0"/>
              <a:r>
                <a:rPr lang="en-GB" sz="2000" dirty="0">
                  <a:solidFill>
                    <a:schemeClr val="tx1"/>
                  </a:solidFill>
                </a:rPr>
                <a:t>Can we </a:t>
              </a:r>
              <a:r>
                <a:rPr lang="en-GB" sz="2000" b="1" dirty="0">
                  <a:solidFill>
                    <a:schemeClr val="tx1"/>
                  </a:solidFill>
                </a:rPr>
                <a:t>identify languages </a:t>
              </a:r>
              <a:r>
                <a:rPr lang="en-GB" sz="2000" dirty="0">
                  <a:solidFill>
                    <a:schemeClr val="tx1"/>
                  </a:solidFill>
                </a:rPr>
                <a:t>that typically fail and languages that typically succeed?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phic 1" descr="Badge Question Mark with solid fill">
            <a:extLst>
              <a:ext uri="{FF2B5EF4-FFF2-40B4-BE49-F238E27FC236}">
                <a16:creationId xmlns:a16="http://schemas.microsoft.com/office/drawing/2014/main" id="{822094B5-4662-894A-58C5-536DAC494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216" y="2243362"/>
            <a:ext cx="1185638" cy="1185638"/>
          </a:xfrm>
          <a:prstGeom prst="rect">
            <a:avLst/>
          </a:prstGeom>
        </p:spPr>
      </p:pic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653C388A-0E5B-88B4-F9D7-2179D151D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9315" y="2243362"/>
            <a:ext cx="1185638" cy="1185638"/>
          </a:xfrm>
          <a:prstGeom prst="rect">
            <a:avLst/>
          </a:prstGeom>
        </p:spPr>
      </p:pic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9C57A510-6BC3-5A42-3336-C675A6208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6790" y="2243362"/>
            <a:ext cx="1185638" cy="11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93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1D7C-E2A0-5A7E-A55C-FC724D5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r>
              <a:rPr lang="nl-NL" dirty="0"/>
              <a:t> &amp; </a:t>
            </a:r>
            <a:r>
              <a:rPr lang="nl-NL" dirty="0" err="1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01F6-3C33-5439-AB8A-8A080E45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English </a:t>
            </a:r>
            <a:r>
              <a:rPr lang="nl-NL" dirty="0" err="1"/>
              <a:t>instruction</a:t>
            </a:r>
            <a:r>
              <a:rPr lang="nl-NL" dirty="0"/>
              <a:t> </a:t>
            </a:r>
            <a:r>
              <a:rPr lang="nl-NL" dirty="0" err="1"/>
              <a:t>boosts</a:t>
            </a:r>
            <a:r>
              <a:rPr lang="nl-NL" dirty="0"/>
              <a:t> performance </a:t>
            </a:r>
            <a:r>
              <a:rPr lang="nl-NL" dirty="0" err="1"/>
              <a:t>compared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native </a:t>
            </a:r>
            <a:r>
              <a:rPr lang="nl-NL" dirty="0" err="1"/>
              <a:t>instructions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XCOPA		</a:t>
            </a:r>
            <a:r>
              <a:rPr lang="nl-NL" dirty="0" err="1"/>
              <a:t>Bloomz</a:t>
            </a:r>
            <a:r>
              <a:rPr lang="nl-NL" dirty="0"/>
              <a:t> and Llama-2 </a:t>
            </a:r>
          </a:p>
          <a:p>
            <a:pPr lvl="1"/>
            <a:r>
              <a:rPr lang="nl-NL" dirty="0" err="1"/>
              <a:t>Xstorycloze</a:t>
            </a:r>
            <a:r>
              <a:rPr lang="nl-NL" dirty="0"/>
              <a:t>	</a:t>
            </a:r>
            <a:r>
              <a:rPr lang="nl-NL" dirty="0" err="1"/>
              <a:t>Bloomz</a:t>
            </a:r>
            <a:endParaRPr lang="nl-NL" dirty="0"/>
          </a:p>
          <a:p>
            <a:pPr lvl="1"/>
            <a:r>
              <a:rPr lang="nl-NL" dirty="0"/>
              <a:t>MGSM		Llama-2		</a:t>
            </a:r>
            <a:r>
              <a:rPr lang="nl-NL" dirty="0">
                <a:solidFill>
                  <a:schemeClr val="accent3"/>
                </a:solidFill>
              </a:rPr>
              <a:t>effect only </a:t>
            </a:r>
            <a:r>
              <a:rPr lang="nl-NL" dirty="0" err="1">
                <a:solidFill>
                  <a:schemeClr val="accent3"/>
                </a:solidFill>
              </a:rPr>
              <a:t>for</a:t>
            </a:r>
            <a:r>
              <a:rPr lang="nl-NL" dirty="0">
                <a:solidFill>
                  <a:schemeClr val="accent3"/>
                </a:solidFill>
              </a:rPr>
              <a:t> </a:t>
            </a:r>
            <a:r>
              <a:rPr lang="nl-NL" dirty="0" err="1">
                <a:solidFill>
                  <a:schemeClr val="accent3"/>
                </a:solidFill>
              </a:rPr>
              <a:t>CoT</a:t>
            </a:r>
            <a:endParaRPr lang="nl-NL" dirty="0">
              <a:solidFill>
                <a:schemeClr val="accent3"/>
              </a:solidFill>
            </a:endParaRPr>
          </a:p>
          <a:p>
            <a:pPr lvl="1"/>
            <a:r>
              <a:rPr lang="nl-NL" dirty="0"/>
              <a:t>MSVAMP	Llama-2		</a:t>
            </a:r>
            <a:r>
              <a:rPr lang="nl-NL" dirty="0" err="1">
                <a:solidFill>
                  <a:schemeClr val="accent3"/>
                </a:solidFill>
              </a:rPr>
              <a:t>tested</a:t>
            </a:r>
            <a:r>
              <a:rPr lang="nl-NL" dirty="0">
                <a:solidFill>
                  <a:schemeClr val="accent3"/>
                </a:solidFill>
              </a:rPr>
              <a:t> only on </a:t>
            </a:r>
            <a:r>
              <a:rPr lang="nl-NL" dirty="0" err="1">
                <a:solidFill>
                  <a:schemeClr val="accent3"/>
                </a:solidFill>
              </a:rPr>
              <a:t>orginal</a:t>
            </a:r>
            <a:r>
              <a:rPr lang="nl-NL" dirty="0">
                <a:solidFill>
                  <a:schemeClr val="accent3"/>
                </a:solidFill>
              </a:rPr>
              <a:t> dataset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974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1D7C-E2A0-5A7E-A55C-FC724D5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r>
              <a:rPr lang="nl-NL" dirty="0"/>
              <a:t> &amp; </a:t>
            </a:r>
            <a:r>
              <a:rPr lang="nl-NL" dirty="0" err="1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01F6-3C33-5439-AB8A-8A080E45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English </a:t>
            </a:r>
            <a:r>
              <a:rPr lang="nl-NL" sz="2400" dirty="0" err="1"/>
              <a:t>instruction</a:t>
            </a:r>
            <a:r>
              <a:rPr lang="nl-NL" sz="2400" dirty="0"/>
              <a:t> </a:t>
            </a:r>
            <a:r>
              <a:rPr lang="nl-NL" sz="2400" dirty="0" err="1"/>
              <a:t>boosts</a:t>
            </a:r>
            <a:r>
              <a:rPr lang="nl-NL" sz="2400" dirty="0"/>
              <a:t> performance </a:t>
            </a:r>
            <a:r>
              <a:rPr lang="nl-NL" sz="2400" dirty="0" err="1"/>
              <a:t>compared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native </a:t>
            </a:r>
            <a:r>
              <a:rPr lang="nl-NL" sz="2400" dirty="0" err="1"/>
              <a:t>instructions</a:t>
            </a:r>
            <a:endParaRPr lang="nl-NL" sz="2400" dirty="0"/>
          </a:p>
          <a:p>
            <a:pPr marL="0" indent="0">
              <a:buNone/>
            </a:pPr>
            <a:r>
              <a:rPr lang="nl-NL" sz="2400" dirty="0"/>
              <a:t> </a:t>
            </a:r>
          </a:p>
          <a:p>
            <a:pPr lvl="1"/>
            <a:r>
              <a:rPr lang="nl-NL" dirty="0"/>
              <a:t>XCOPA		</a:t>
            </a:r>
            <a:r>
              <a:rPr lang="nl-NL" dirty="0" err="1"/>
              <a:t>Bloomz</a:t>
            </a:r>
            <a:r>
              <a:rPr lang="nl-NL" dirty="0"/>
              <a:t> and Llama-2 </a:t>
            </a:r>
          </a:p>
          <a:p>
            <a:pPr lvl="1"/>
            <a:r>
              <a:rPr lang="nl-NL" dirty="0" err="1"/>
              <a:t>Xstorycloze</a:t>
            </a:r>
            <a:r>
              <a:rPr lang="nl-NL" dirty="0"/>
              <a:t>	</a:t>
            </a:r>
            <a:r>
              <a:rPr lang="nl-NL" dirty="0" err="1"/>
              <a:t>Bloomz</a:t>
            </a:r>
            <a:endParaRPr lang="nl-NL" dirty="0"/>
          </a:p>
          <a:p>
            <a:pPr lvl="1"/>
            <a:r>
              <a:rPr lang="nl-NL" dirty="0"/>
              <a:t>MGSM		Llama-2		</a:t>
            </a:r>
            <a:r>
              <a:rPr lang="nl-NL" dirty="0">
                <a:solidFill>
                  <a:schemeClr val="accent3"/>
                </a:solidFill>
              </a:rPr>
              <a:t>effect only </a:t>
            </a:r>
            <a:r>
              <a:rPr lang="nl-NL" dirty="0" err="1">
                <a:solidFill>
                  <a:schemeClr val="accent3"/>
                </a:solidFill>
              </a:rPr>
              <a:t>for</a:t>
            </a:r>
            <a:r>
              <a:rPr lang="nl-NL" dirty="0">
                <a:solidFill>
                  <a:schemeClr val="accent3"/>
                </a:solidFill>
              </a:rPr>
              <a:t> </a:t>
            </a:r>
            <a:r>
              <a:rPr lang="nl-NL" dirty="0" err="1">
                <a:solidFill>
                  <a:schemeClr val="accent3"/>
                </a:solidFill>
              </a:rPr>
              <a:t>CoT</a:t>
            </a:r>
            <a:endParaRPr lang="nl-NL" dirty="0">
              <a:solidFill>
                <a:schemeClr val="accent3"/>
              </a:solidFill>
            </a:endParaRPr>
          </a:p>
          <a:p>
            <a:pPr lvl="1"/>
            <a:r>
              <a:rPr lang="nl-NL" dirty="0"/>
              <a:t>MSVAMP	Llama-2		</a:t>
            </a:r>
            <a:r>
              <a:rPr lang="nl-NL" dirty="0" err="1">
                <a:solidFill>
                  <a:schemeClr val="accent3"/>
                </a:solidFill>
              </a:rPr>
              <a:t>tested</a:t>
            </a:r>
            <a:r>
              <a:rPr lang="nl-NL" dirty="0">
                <a:solidFill>
                  <a:schemeClr val="accent3"/>
                </a:solidFill>
              </a:rPr>
              <a:t> only on </a:t>
            </a:r>
            <a:r>
              <a:rPr lang="nl-NL" dirty="0" err="1">
                <a:solidFill>
                  <a:schemeClr val="accent3"/>
                </a:solidFill>
              </a:rPr>
              <a:t>orginal</a:t>
            </a:r>
            <a:r>
              <a:rPr lang="nl-NL" dirty="0">
                <a:solidFill>
                  <a:schemeClr val="accent3"/>
                </a:solidFill>
              </a:rPr>
              <a:t> dataset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82895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1D7C-E2A0-5A7E-A55C-FC724D5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r>
              <a:rPr lang="nl-NL" dirty="0"/>
              <a:t> &amp; </a:t>
            </a:r>
            <a:r>
              <a:rPr lang="nl-NL" dirty="0" err="1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01F6-3C33-5439-AB8A-8A080E45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Downward trend for lower resource languages and significant drop for unseen scripts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r>
              <a:rPr lang="en-GB" dirty="0"/>
              <a:t>Mainly for </a:t>
            </a:r>
            <a:r>
              <a:rPr lang="en-GB" dirty="0" err="1"/>
              <a:t>Bloomz</a:t>
            </a:r>
            <a:r>
              <a:rPr lang="en-GB" dirty="0"/>
              <a:t> on XCOPA and </a:t>
            </a:r>
            <a:r>
              <a:rPr lang="en-GB" dirty="0" err="1"/>
              <a:t>XStorycloze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Similar language representations in the pretraining corpus of Llama-2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167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1D7C-E2A0-5A7E-A55C-FC724D5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r>
              <a:rPr lang="nl-NL" dirty="0"/>
              <a:t> &amp; </a:t>
            </a:r>
            <a:r>
              <a:rPr lang="nl-NL" dirty="0" err="1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01F6-3C33-5439-AB8A-8A080E45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On </a:t>
            </a:r>
            <a:r>
              <a:rPr lang="nl-NL" sz="2400" dirty="0" err="1"/>
              <a:t>arithmetic</a:t>
            </a:r>
            <a:r>
              <a:rPr lang="nl-NL" sz="2400" dirty="0"/>
              <a:t> </a:t>
            </a:r>
            <a:r>
              <a:rPr lang="nl-NL" sz="2400" dirty="0" err="1"/>
              <a:t>reasoning</a:t>
            </a:r>
            <a:r>
              <a:rPr lang="nl-NL" sz="2400" dirty="0"/>
              <a:t> </a:t>
            </a:r>
            <a:r>
              <a:rPr lang="nl-NL" sz="2400" dirty="0" err="1"/>
              <a:t>tasks</a:t>
            </a:r>
            <a:r>
              <a:rPr lang="nl-NL" sz="2400" dirty="0"/>
              <a:t>, </a:t>
            </a:r>
            <a:r>
              <a:rPr lang="nl-NL" sz="2400" dirty="0" err="1"/>
              <a:t>CoT</a:t>
            </a:r>
            <a:r>
              <a:rPr lang="nl-NL" sz="2400" dirty="0"/>
              <a:t> </a:t>
            </a:r>
            <a:r>
              <a:rPr lang="nl-NL" sz="2400" dirty="0" err="1"/>
              <a:t>significantly</a:t>
            </a:r>
            <a:r>
              <a:rPr lang="nl-NL" sz="2400" dirty="0"/>
              <a:t> </a:t>
            </a:r>
            <a:r>
              <a:rPr lang="nl-NL" sz="2400" dirty="0" err="1"/>
              <a:t>boosts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performance </a:t>
            </a:r>
            <a:r>
              <a:rPr lang="nl-NL" sz="2400" dirty="0" err="1"/>
              <a:t>across</a:t>
            </a:r>
            <a:r>
              <a:rPr lang="nl-NL" sz="2400" dirty="0"/>
              <a:t> </a:t>
            </a:r>
            <a:r>
              <a:rPr lang="nl-NL" sz="2400" dirty="0" err="1"/>
              <a:t>languages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Llama-2</a:t>
            </a:r>
          </a:p>
          <a:p>
            <a:pPr marL="0" indent="0">
              <a:buNone/>
            </a:pPr>
            <a:endParaRPr lang="nl-NL" sz="2400" dirty="0"/>
          </a:p>
          <a:p>
            <a:pPr lvl="1"/>
            <a:r>
              <a:rPr lang="nl-NL" dirty="0"/>
              <a:t>Run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experiments</a:t>
            </a:r>
            <a:r>
              <a:rPr lang="nl-NL" dirty="0"/>
              <a:t> on MSVAMP and </a:t>
            </a:r>
            <a:r>
              <a:rPr lang="nl-NL" dirty="0" err="1"/>
              <a:t>Xstorycloze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Llama-2</a:t>
            </a:r>
          </a:p>
          <a:p>
            <a:pPr lvl="1"/>
            <a:r>
              <a:rPr lang="nl-NL" dirty="0"/>
              <a:t>Bad results </a:t>
            </a:r>
            <a:r>
              <a:rPr lang="nl-NL" dirty="0" err="1"/>
              <a:t>sanity</a:t>
            </a:r>
            <a:r>
              <a:rPr lang="nl-NL" dirty="0"/>
              <a:t> check Llama-2</a:t>
            </a:r>
          </a:p>
          <a:p>
            <a:pPr lvl="1"/>
            <a:r>
              <a:rPr lang="nl-NL" dirty="0" err="1"/>
              <a:t>CoT</a:t>
            </a:r>
            <a:r>
              <a:rPr lang="nl-NL" dirty="0"/>
              <a:t> effect </a:t>
            </a:r>
            <a:r>
              <a:rPr lang="nl-NL" dirty="0" err="1"/>
              <a:t>larger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larger</a:t>
            </a:r>
            <a:r>
              <a:rPr lang="nl-NL" dirty="0"/>
              <a:t> model </a:t>
            </a:r>
            <a:r>
              <a:rPr lang="nl-NL" dirty="0" err="1"/>
              <a:t>scales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445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1D7C-E2A0-5A7E-A55C-FC724D5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Suggestions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01F6-3C33-5439-AB8A-8A080E45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/>
              <a:t>Increasing</a:t>
            </a:r>
            <a:r>
              <a:rPr lang="nl-NL" sz="2400" dirty="0"/>
              <a:t> running speed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inference</a:t>
            </a:r>
            <a:r>
              <a:rPr lang="nl-NL" sz="2400" dirty="0"/>
              <a:t> with Llama-2?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 err="1"/>
              <a:t>Interesting</a:t>
            </a:r>
            <a:r>
              <a:rPr lang="nl-NL" sz="2400" dirty="0"/>
              <a:t> analysis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identifying</a:t>
            </a:r>
            <a:r>
              <a:rPr lang="nl-NL" sz="2400" dirty="0"/>
              <a:t> </a:t>
            </a:r>
            <a:r>
              <a:rPr lang="nl-NL" sz="2400" dirty="0" err="1"/>
              <a:t>languages</a:t>
            </a:r>
            <a:r>
              <a:rPr lang="nl-NL" sz="2400" dirty="0"/>
              <a:t> that </a:t>
            </a:r>
            <a:r>
              <a:rPr lang="nl-NL" sz="2400" dirty="0" err="1"/>
              <a:t>typically</a:t>
            </a:r>
            <a:r>
              <a:rPr lang="nl-NL" sz="2400" dirty="0"/>
              <a:t> </a:t>
            </a:r>
            <a:r>
              <a:rPr lang="nl-NL" sz="2400" dirty="0" err="1"/>
              <a:t>fail</a:t>
            </a:r>
            <a:r>
              <a:rPr lang="nl-NL" sz="2400" dirty="0"/>
              <a:t> or </a:t>
            </a:r>
            <a:r>
              <a:rPr lang="nl-NL" sz="2400" dirty="0" err="1"/>
              <a:t>succeed</a:t>
            </a:r>
            <a:r>
              <a:rPr lang="nl-NL" sz="2400" dirty="0"/>
              <a:t>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Any suggestion is much appreciated </a:t>
            </a:r>
            <a:r>
              <a:rPr lang="en-GB" sz="2400" dirty="0">
                <a:sym typeface="Wingdings" panose="05000000000000000000" pitchFamily="2" charset="2"/>
              </a:rPr>
              <a:t>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758331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9C31F-FC1E-36B4-B82D-690686D6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79" y="1381694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Questions</a:t>
            </a: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5100" dirty="0">
                <a:solidFill>
                  <a:srgbClr val="FFFFFF"/>
                </a:solidFill>
              </a:rPr>
              <a:t>Feedback</a:t>
            </a: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5100" dirty="0">
                <a:solidFill>
                  <a:srgbClr val="FFFFFF"/>
                </a:solidFill>
              </a:rPr>
              <a:t>Tips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2030F122-9518-DB5A-B3F3-3B47F6566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8" name="Graphic 7" descr="Exclamation mark with solid fill">
            <a:extLst>
              <a:ext uri="{FF2B5EF4-FFF2-40B4-BE49-F238E27FC236}">
                <a16:creationId xmlns:a16="http://schemas.microsoft.com/office/drawing/2014/main" id="{619EC729-4F07-3A84-5974-C80012427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5375" y="4218860"/>
            <a:ext cx="2441454" cy="24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6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90AFA1-563A-B42E-3594-79AD9A96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nl-NL" sz="5200"/>
              <a:t>LLMs</a:t>
            </a:r>
            <a:endParaRPr lang="en-GB" sz="52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9F9650-B699-CD5B-D974-75D7BC7B7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nl-NL" sz="2200"/>
              <a:t>Bloomz-7b1-mt</a:t>
            </a:r>
          </a:p>
          <a:p>
            <a:r>
              <a:rPr lang="nl-NL" sz="2200"/>
              <a:t>Llama-2-7b-chat</a:t>
            </a:r>
          </a:p>
          <a:p>
            <a:endParaRPr lang="en-GB" sz="2200"/>
          </a:p>
        </p:txBody>
      </p:sp>
      <p:pic>
        <p:nvPicPr>
          <p:cNvPr id="7" name="Picture 6" descr="Two brown alpacas">
            <a:extLst>
              <a:ext uri="{FF2B5EF4-FFF2-40B4-BE49-F238E27FC236}">
                <a16:creationId xmlns:a16="http://schemas.microsoft.com/office/drawing/2014/main" id="{DFA1F713-9536-3AC9-3F31-755FFC910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"/>
          <a:stretch/>
        </p:blipFill>
        <p:spPr>
          <a:xfrm>
            <a:off x="7690220" y="331311"/>
            <a:ext cx="4217349" cy="2834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47D67E-A55B-DF1D-AD30-1063DCD74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5" r="1952" b="3728"/>
          <a:stretch/>
        </p:blipFill>
        <p:spPr>
          <a:xfrm>
            <a:off x="7684008" y="3984970"/>
            <a:ext cx="4229773" cy="15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20A808-2E74-9727-0EAC-BD1DC780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C4F841-84C0-72BA-0E69-93A8F80FD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393525"/>
              </p:ext>
            </p:extLst>
          </p:nvPr>
        </p:nvGraphicFramePr>
        <p:xfrm>
          <a:off x="2886668" y="9910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27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p of the world with different colored spots&#10;&#10;Description automatically generated">
            <a:extLst>
              <a:ext uri="{FF2B5EF4-FFF2-40B4-BE49-F238E27FC236}">
                <a16:creationId xmlns:a16="http://schemas.microsoft.com/office/drawing/2014/main" id="{C60C68E6-6251-656C-D619-C30C3E36B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" r="-1" b="15286"/>
          <a:stretch/>
        </p:blipFill>
        <p:spPr>
          <a:xfrm>
            <a:off x="797264" y="127698"/>
            <a:ext cx="10689336" cy="59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7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p of the world with different colored spots&#10;&#10;Description automatically generated">
            <a:extLst>
              <a:ext uri="{FF2B5EF4-FFF2-40B4-BE49-F238E27FC236}">
                <a16:creationId xmlns:a16="http://schemas.microsoft.com/office/drawing/2014/main" id="{C60C68E6-6251-656C-D619-C30C3E36B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" r="-1" b="15286"/>
          <a:stretch/>
        </p:blipFill>
        <p:spPr>
          <a:xfrm>
            <a:off x="797264" y="127698"/>
            <a:ext cx="10689336" cy="59729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0BDF8B-0D26-EC89-AB66-B729DA4FAB5C}"/>
              </a:ext>
            </a:extLst>
          </p:cNvPr>
          <p:cNvSpPr/>
          <p:nvPr/>
        </p:nvSpPr>
        <p:spPr>
          <a:xfrm>
            <a:off x="2515119" y="4847253"/>
            <a:ext cx="7161762" cy="1730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Machine </a:t>
            </a:r>
            <a:r>
              <a:rPr lang="nl-NL" sz="4400" dirty="0" err="1"/>
              <a:t>translation</a:t>
            </a:r>
            <a:r>
              <a:rPr lang="nl-NL" sz="4400" dirty="0"/>
              <a:t> with NLLB-200-3.3B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37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AAB9F8-69ED-B1FB-0A1A-16C8700EA715}"/>
              </a:ext>
            </a:extLst>
          </p:cNvPr>
          <p:cNvSpPr txBox="1"/>
          <p:nvPr/>
        </p:nvSpPr>
        <p:spPr>
          <a:xfrm>
            <a:off x="2627008" y="2591161"/>
            <a:ext cx="8926285" cy="220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200" kern="1200" dirty="0">
                <a:solidFill>
                  <a:schemeClr val="tx1"/>
                </a:solidFill>
              </a:rPr>
              <a:t>How do the </a:t>
            </a:r>
            <a:r>
              <a:rPr lang="en-GB" sz="3200" b="1" kern="1200" dirty="0">
                <a:solidFill>
                  <a:schemeClr val="tx1"/>
                </a:solidFill>
              </a:rPr>
              <a:t>instruction understanding </a:t>
            </a:r>
            <a:r>
              <a:rPr lang="en-GB" sz="3200" kern="1200" dirty="0">
                <a:solidFill>
                  <a:schemeClr val="tx1"/>
                </a:solidFill>
              </a:rPr>
              <a:t>abilities of LLMS in zero-shot reasoning differ across languages?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200" kern="1200" dirty="0">
              <a:solidFill>
                <a:schemeClr val="accent3"/>
              </a:solidFill>
            </a:endParaRP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dirty="0">
              <a:solidFill>
                <a:schemeClr val="tx1"/>
              </a:solidFill>
            </a:endParaRPr>
          </a:p>
        </p:txBody>
      </p:sp>
      <p:pic>
        <p:nvPicPr>
          <p:cNvPr id="2" name="Graphic 1" descr="Badge Question Mark with solid fill">
            <a:extLst>
              <a:ext uri="{FF2B5EF4-FFF2-40B4-BE49-F238E27FC236}">
                <a16:creationId xmlns:a16="http://schemas.microsoft.com/office/drawing/2014/main" id="{F1F828E1-317A-0F4F-6B97-DC6EB650C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475" y="2482747"/>
            <a:ext cx="1185638" cy="11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AAB9F8-69ED-B1FB-0A1A-16C8700EA715}"/>
              </a:ext>
            </a:extLst>
          </p:cNvPr>
          <p:cNvSpPr txBox="1"/>
          <p:nvPr/>
        </p:nvSpPr>
        <p:spPr>
          <a:xfrm>
            <a:off x="2627008" y="2591161"/>
            <a:ext cx="8926285" cy="344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200" kern="1200" dirty="0">
                <a:solidFill>
                  <a:schemeClr val="tx1"/>
                </a:solidFill>
              </a:rPr>
              <a:t>How do the </a:t>
            </a:r>
            <a:r>
              <a:rPr lang="en-GB" sz="3200" b="1" kern="1200" dirty="0">
                <a:solidFill>
                  <a:schemeClr val="tx1"/>
                </a:solidFill>
              </a:rPr>
              <a:t>instruction understanding </a:t>
            </a:r>
            <a:r>
              <a:rPr lang="en-GB" sz="3200" kern="1200" dirty="0">
                <a:solidFill>
                  <a:schemeClr val="tx1"/>
                </a:solidFill>
              </a:rPr>
              <a:t>abilities of LLMS in zero-shot reasoning differ across languages?</a:t>
            </a:r>
          </a:p>
          <a:p>
            <a:pPr marL="514350" lvl="0" indent="-5143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GB" sz="3200" dirty="0"/>
          </a:p>
          <a:p>
            <a:pPr marL="514350" lvl="0" indent="-5143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GB" sz="3200" kern="1200" dirty="0">
                <a:solidFill>
                  <a:schemeClr val="accent3"/>
                </a:solidFill>
              </a:rPr>
              <a:t>Native versus English instructions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200" kern="1200" dirty="0">
              <a:solidFill>
                <a:schemeClr val="accent3"/>
              </a:solidFill>
            </a:endParaRP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dirty="0">
              <a:solidFill>
                <a:schemeClr val="tx1"/>
              </a:solidFill>
            </a:endParaRPr>
          </a:p>
        </p:txBody>
      </p:sp>
      <p:pic>
        <p:nvPicPr>
          <p:cNvPr id="2" name="Graphic 1" descr="Badge Question Mark with solid fill">
            <a:extLst>
              <a:ext uri="{FF2B5EF4-FFF2-40B4-BE49-F238E27FC236}">
                <a16:creationId xmlns:a16="http://schemas.microsoft.com/office/drawing/2014/main" id="{F1F828E1-317A-0F4F-6B97-DC6EB650C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475" y="2482747"/>
            <a:ext cx="1185638" cy="11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6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415</TotalTime>
  <Words>485</Words>
  <Application>Microsoft Office PowerPoint</Application>
  <PresentationFormat>Widescreen</PresentationFormat>
  <Paragraphs>115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Exploring multilingual instruction understanding of LLMs</vt:lpstr>
      <vt:lpstr> To what extent do the multilingual zero-shot reasoning abilities of LLMs differ across languages?</vt:lpstr>
      <vt:lpstr>PowerPoint Presentation</vt:lpstr>
      <vt:lpstr>LLMs</vt:lpstr>
      <vt:lpstr>Tasks</vt:lpstr>
      <vt:lpstr>PowerPoint Presentation</vt:lpstr>
      <vt:lpstr>PowerPoint Presentation</vt:lpstr>
      <vt:lpstr>PowerPoint Presentation</vt:lpstr>
      <vt:lpstr>PowerPoint Presentation</vt:lpstr>
      <vt:lpstr>Commonsense reasoning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reasoning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discussion</vt:lpstr>
      <vt:lpstr>Conclusion &amp; discussion</vt:lpstr>
      <vt:lpstr>Conclusion &amp; discussion</vt:lpstr>
      <vt:lpstr>Conclusion &amp; discussion</vt:lpstr>
      <vt:lpstr>Suggestions</vt:lpstr>
      <vt:lpstr>Questions Feedback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multilingual instruction understanding</dc:title>
  <dc:creator>Smeets, M.M. (Mara)</dc:creator>
  <cp:lastModifiedBy>Smeets, M.M. (Mara)</cp:lastModifiedBy>
  <cp:revision>28</cp:revision>
  <dcterms:created xsi:type="dcterms:W3CDTF">2024-04-30T18:55:49Z</dcterms:created>
  <dcterms:modified xsi:type="dcterms:W3CDTF">2024-05-16T11:14:11Z</dcterms:modified>
</cp:coreProperties>
</file>