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9a13f39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9a13f39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c322de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c322de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9a13f39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9a13f39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9a13f39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9a13f39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9a13f39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9a13f39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9a13f39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49a13f39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9a13f39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9a13f39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6c322de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6c322de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37050" y="1669700"/>
            <a:ext cx="7529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como uma ONG - Proteção dos Tubarões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40"/>
              <a:t>Levando em consideração os ataques de tubarões ocorridos no século 21, nos países USA e Austrália quais seriam a/as praia/as, onde seria necessário um controle de acessos?</a:t>
            </a:r>
            <a:endParaRPr sz="13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63" y="1333050"/>
            <a:ext cx="81057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26675" y="348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utilizada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 que tem mais ataques de tubarão?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252538"/>
            <a:ext cx="38385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8225"/>
            <a:ext cx="1929775" cy="11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391913" y="19675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72%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391913" y="22423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27</a:t>
            </a: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307225" y="2089050"/>
            <a:ext cx="3330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100" y="1352500"/>
            <a:ext cx="3800475" cy="18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maioria dos ataques não foram provocados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25" y="1266313"/>
            <a:ext cx="39052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677850" y="2218725"/>
            <a:ext cx="3330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com maiores incidências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13" y="1316675"/>
            <a:ext cx="40671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0" y="1316675"/>
            <a:ext cx="42810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636450" y="2175575"/>
            <a:ext cx="3330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Florida - USA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00" y="1266325"/>
            <a:ext cx="7318101" cy="25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311700" y="2681100"/>
            <a:ext cx="3330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52200" y="225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Florida - USA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076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5" y="1076550"/>
            <a:ext cx="6249450" cy="21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50" y="2396975"/>
            <a:ext cx="62494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2050000" y="3524775"/>
            <a:ext cx="3330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591675" y="2061050"/>
            <a:ext cx="21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Praia com acessos limitados e  placas de aviso</a:t>
            </a:r>
            <a:endParaRPr b="1" i="1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66313"/>
            <a:ext cx="72104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