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slides/slide1.xml" Type="http://schemas.openxmlformats.org/officeDocument/2006/relationships/slide"/>
<Relationship Id="rId3" Target="presProps.xml" Type="http://schemas.openxmlformats.org/officeDocument/2006/relationships/presProps"/>
<Relationship Id="rId4" Target="viewProps.xml" Type="http://schemas.openxmlformats.org/officeDocument/2006/relationships/viewProps"/>
<Relationship Id="rId5" Target="theme/theme1.xml" Type="http://schemas.openxmlformats.org/officeDocument/2006/relationships/theme"/>
<Relationship Id="rId6" Target="tableStyles.xml" Type="http://schemas.openxmlformats.org/officeDocument/2006/relationships/tableStyles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41E64-BC76-45F1-BC9F-D94A9D8B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10964-CD22-480B-A67F-E19195996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3EF08-E556-42AD-8A8F-F8B3DE7D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E612B-C10B-4BE4-862F-5324269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50FF1-1E60-4A7C-9F98-AB94139A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B5F3B-881A-4FCC-A67C-3A98F97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7A4B-D23C-4162-99E3-66810833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974D8-4BC7-4641-B1DE-D5DBADFC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C209E-57B2-42FE-9FD2-4C2EEBC8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045AB-7C0C-4985-845F-4C2E6B73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4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703CF4-B0F9-4C78-8F89-26701BD7E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FEEB3-7180-443C-8B6B-E08D698B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4877D-E452-47CE-BBE8-4D914062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6C2A5-3299-4CB6-A273-809F28A2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F171D-3F7E-4165-B979-1E86B528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14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8A9D-10D5-4A24-8F0E-8992CC98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0FB81-A298-425D-9C5E-0B47B288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BCCD7-0DBC-4D27-9FF9-935FC216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44998-A666-4AFB-839C-E3C2026D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172A4-536D-4E1E-9F46-1A9C4FD9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7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7334-8B46-4FC0-876C-693A11A9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E696B-C181-4596-9B80-70DE955B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21E11-9514-451E-8974-A9C3131E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6ABB5-736A-4CA9-8A3D-F42DA0C7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5BE7D-DD3A-4AA7-8E45-51CF4A4A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19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2098B-A49E-4422-8731-62F53757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8E8F7-983F-4A93-87B7-7718D682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755D6-6943-4786-8C78-1BB3BB40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9B5331-9DE1-4C74-884D-0DD86E8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C8CEB-8A74-4137-B9EA-3672EE24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DBFB4-19ED-4638-8616-93031094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72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444DE-07DC-4992-9589-4A3D051B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332BE4-F888-4461-843F-F89C440D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DE66C-DC1E-4888-BD79-66DC798D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003203-0403-4F5C-B216-01D152E2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F36736-5D7E-4ECA-B064-0F1063CE2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617142-E439-4A10-89C1-FDFB8628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A139B-0ACA-41F2-943D-33792BBC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569AAA-1A9F-4AC1-A9C1-99D41BC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0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219F-E9AB-4694-B7B1-DEC59474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889243-5606-410A-83BE-3FBD521F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A65406-3795-47F4-808B-5D106F94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931325-D639-4562-8C37-757729F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0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8B44D7-53B6-413D-8BB9-01FE2F1D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DA796C-E151-406B-8599-713B4C3B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743E0-1774-442D-AF99-DACF17EA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4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88031-4AAF-43B6-AE7B-777CEE34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02120-7EC6-4A29-8D8D-ED66CB46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5177E-3099-4CD5-95B1-AA5EFA76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2036A1-F352-409F-B56C-E0EA6BB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C4D22-CBD9-45EE-8372-CC98AF0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051621-E8B8-4CE6-B93D-9A00F34B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CB0CC-3B49-4DC9-A85E-C04A9986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08D26C-68D2-418A-A8A1-7D4187B5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8C568-851F-4973-9B73-C0F66F073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68CD9-53A5-4E2D-9B52-D02596F5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556B1-ADA1-46C1-AB51-DBFA0386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5A837-C1F3-4A9E-8B88-286FD7E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803151"/>
      </p:ext>
    </p:extLst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F67F0E-4C71-4EAA-9889-29DC2BF9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AA706-FAEF-4C7D-9B34-EA493EF6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89408-FECF-42A6-A11B-2C7864B62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DFB7-EB13-4FD1-B300-64DB75A2D012}" type="datetimeFigureOut">
              <a:rPr lang="es-MX" smtClean="0"/>
              <a:t>13/12/2021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8B988-1C1A-4322-AFEA-A3F6A4377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97ACE-4C02-4484-959A-B880F50A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808B-AD5E-4F0A-B4E8-F30CB682F2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3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B4C6-A23B-4F52-BAF2-46F3844A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Simple Document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FE7E12-A52E-4D39-8BC5-9A1B67FC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781055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/>
  <PresentationFormat>Panorámica</PresentationFormat>
  <Paragraphs>2</Paragraphs>
  <Slides>1</Slides>
  <Notes>0</Notes>
  <HiddenSlides>0</HiddenSlides>
  <MMClips>0</MMClips>
  <ScaleCrop>false</ScaleCrop>
  <HeadingPairs>
    <vt:vector baseType="variant" size="6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Tema de Office</vt:lpstr>
      <vt:lpstr>Simple Document</vt:lpstr>
    </vt:vector>
  </TitlesOfParts>
  <LinksUpToDate>false</LinksUpToDate>
  <SharedDoc>false</SharedDoc>
  <HyperlinksChanged>false</HyperlinksChanged>
  <AppVersion>16.0000</AppVersion>
  <Company/>
  <Template/>
  <Manager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revision>0</cp:revision>
</cp:coreProperties>
</file>