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9F971-88F0-3A88-48BB-CB59CDF7345F}" v="18" dt="2020-03-09T20:58:37.459"/>
    <p1510:client id="{3CB91A96-D007-4C5D-3B5D-76162607B520}" v="24" dt="2020-07-25T20:40:13.005"/>
    <p1510:client id="{43BC93B3-5436-2F6C-4370-9DD81913EC99}" v="135" dt="2020-03-09T20:47:13.158"/>
    <p1510:client id="{BAA4CDAA-5FBA-113A-BD04-AC6B8A7DC74A}" v="684" dt="2020-03-20T06:59:04.865"/>
    <p1510:client id="{DB3E05A6-A049-9089-181F-ED23111583AA}" v="8" dt="2020-04-22T18:27:25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9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 err="1"/>
              <a:t>Projet</a:t>
            </a:r>
            <a:r>
              <a:rPr lang="en-US" sz="5400" dirty="0"/>
              <a:t> </a:t>
            </a:r>
            <a:br>
              <a:rPr lang="en-US" sz="5400" dirty="0"/>
            </a:br>
            <a:r>
              <a:rPr lang="en-US" sz="5400" dirty="0" err="1"/>
              <a:t>Librairie</a:t>
            </a:r>
            <a:r>
              <a:rPr lang="en-US" sz="5400" dirty="0"/>
              <a:t> en </a:t>
            </a:r>
            <a:r>
              <a:rPr lang="en-US" sz="5400" dirty="0" err="1"/>
              <a:t>ligne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vert="horz" lIns="91440" tIns="91440" rIns="91440" bIns="91440" rtlCol="0" anchor="ctr">
            <a:normAutofit/>
          </a:bodyPr>
          <a:lstStyle/>
          <a:p>
            <a:r>
              <a:rPr lang="en-US" dirty="0"/>
              <a:t>Back End</a:t>
            </a:r>
          </a:p>
          <a:p>
            <a:r>
              <a:rPr lang="en-US" dirty="0">
                <a:ea typeface="+mn-lt"/>
                <a:cs typeface="+mn-lt"/>
              </a:rPr>
              <a:t>MODULES DE </a:t>
            </a:r>
          </a:p>
          <a:p>
            <a:r>
              <a:rPr lang="en-US" dirty="0">
                <a:ea typeface="+mn-lt"/>
                <a:cs typeface="+mn-lt"/>
              </a:rPr>
              <a:t>MARAGATHAM</a:t>
            </a:r>
          </a:p>
          <a:p>
            <a:r>
              <a:rPr lang="en-US" dirty="0">
                <a:ea typeface="+mn-lt"/>
                <a:cs typeface="+mn-lt"/>
              </a:rPr>
              <a:t>JAYARAM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A8E2F2F-5450-47B1-9AD7-56028AAFA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88" y="1215"/>
            <a:ext cx="9814931" cy="6855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B0F2F7-1C85-4C23-87FF-0E66BC7D2B61}"/>
              </a:ext>
            </a:extLst>
          </p:cNvPr>
          <p:cNvSpPr txBox="1"/>
          <p:nvPr/>
        </p:nvSpPr>
        <p:spPr>
          <a:xfrm>
            <a:off x="9323942" y="3530905"/>
            <a:ext cx="274319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 </a:t>
            </a:r>
            <a:r>
              <a:rPr lang="fr-FR" dirty="0" err="1"/>
              <a:t>fenètre</a:t>
            </a:r>
            <a:r>
              <a:rPr lang="en-US" dirty="0"/>
              <a:t> pop-up pour </a:t>
            </a:r>
            <a:r>
              <a:rPr lang="en-US" dirty="0" err="1"/>
              <a:t>saisir</a:t>
            </a:r>
            <a:r>
              <a:rPr lang="en-US" dirty="0"/>
              <a:t> la recherche </a:t>
            </a:r>
            <a:r>
              <a:rPr lang="en-US" dirty="0" err="1"/>
              <a:t>concerné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BD147-1AD3-4416-A3B3-8BCD93795A8B}"/>
              </a:ext>
            </a:extLst>
          </p:cNvPr>
          <p:cNvSpPr txBox="1"/>
          <p:nvPr/>
        </p:nvSpPr>
        <p:spPr>
          <a:xfrm>
            <a:off x="6088312" y="313635"/>
            <a:ext cx="175168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Fenêtre Employé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0ECDFF-C726-45A6-BD82-881646B2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303" y="1215"/>
            <a:ext cx="9842809" cy="6855570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A4CA6DDB-E032-43AC-99C7-65FE08A43193}"/>
              </a:ext>
            </a:extLst>
          </p:cNvPr>
          <p:cNvSpPr txBox="1"/>
          <p:nvPr/>
        </p:nvSpPr>
        <p:spPr>
          <a:xfrm>
            <a:off x="3985926" y="1617297"/>
            <a:ext cx="3679633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Fenêtre de gestion des Transporteurs</a:t>
            </a:r>
          </a:p>
        </p:txBody>
      </p:sp>
    </p:spTree>
    <p:extLst>
      <p:ext uri="{BB962C8B-B14F-4D97-AF65-F5344CB8AC3E}">
        <p14:creationId xmlns:p14="http://schemas.microsoft.com/office/powerpoint/2010/main" val="106668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A2E3793-EB8B-4B00-A8BD-62BBAFED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1" y="1215"/>
            <a:ext cx="9814931" cy="68555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1DAA9F-9DBE-4B8E-8623-A17A96A2AE44}"/>
              </a:ext>
            </a:extLst>
          </p:cNvPr>
          <p:cNvSpPr txBox="1"/>
          <p:nvPr/>
        </p:nvSpPr>
        <p:spPr>
          <a:xfrm>
            <a:off x="5923058" y="74936"/>
            <a:ext cx="3771441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Fenêtre de gestion des Commentaires</a:t>
            </a:r>
          </a:p>
        </p:txBody>
      </p:sp>
    </p:spTree>
    <p:extLst>
      <p:ext uri="{BB962C8B-B14F-4D97-AF65-F5344CB8AC3E}">
        <p14:creationId xmlns:p14="http://schemas.microsoft.com/office/powerpoint/2010/main" val="366529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D59A4BC8-8F46-4416-8F80-F09648F0E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18" y="1215"/>
            <a:ext cx="9898564" cy="6855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1F9574-DF0B-4C9F-9062-3A79D46AC71B}"/>
              </a:ext>
            </a:extLst>
          </p:cNvPr>
          <p:cNvSpPr txBox="1"/>
          <p:nvPr/>
        </p:nvSpPr>
        <p:spPr>
          <a:xfrm>
            <a:off x="7621492" y="2076333"/>
            <a:ext cx="299107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Fenêtre d'ajout et association des modes de transports aux Transporteurs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D924A-F92A-4363-86C8-D49AA6289E37}"/>
              </a:ext>
            </a:extLst>
          </p:cNvPr>
          <p:cNvCxnSpPr/>
          <p:nvPr/>
        </p:nvCxnSpPr>
        <p:spPr>
          <a:xfrm flipH="1">
            <a:off x="6553199" y="3008521"/>
            <a:ext cx="1481769" cy="877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969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4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4C46718-3028-49FA-8754-F94203B4D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9371" y="141796"/>
            <a:ext cx="6627440" cy="6612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99717-A0DC-4EA9-8A24-ACA00F5E7710}"/>
              </a:ext>
            </a:extLst>
          </p:cNvPr>
          <p:cNvSpPr txBox="1"/>
          <p:nvPr/>
        </p:nvSpPr>
        <p:spPr>
          <a:xfrm>
            <a:off x="754474" y="622770"/>
            <a:ext cx="43424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MPD </a:t>
            </a:r>
          </a:p>
          <a:p>
            <a:r>
              <a:rPr lang="en-US" sz="2400" dirty="0">
                <a:ea typeface="+mn-lt"/>
                <a:cs typeface="+mn-lt"/>
              </a:rPr>
              <a:t>DE LA BASE DE DONNÉS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830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DD498CEB-BF97-4880-B2AC-754B9CB7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57" y="3094"/>
            <a:ext cx="9792342" cy="68518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8D077D5-50AA-4540-8EB5-D7E3F9F405E9}"/>
              </a:ext>
            </a:extLst>
          </p:cNvPr>
          <p:cNvSpPr/>
          <p:nvPr/>
        </p:nvSpPr>
        <p:spPr>
          <a:xfrm>
            <a:off x="9072391" y="456282"/>
            <a:ext cx="1230216" cy="4131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E4281F8-BA2F-46C0-AF67-5E8E85BF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64" y="3094"/>
            <a:ext cx="9792343" cy="6851811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A4CA6DDB-E032-43AC-99C7-65FE08A43193}"/>
              </a:ext>
            </a:extLst>
          </p:cNvPr>
          <p:cNvSpPr txBox="1"/>
          <p:nvPr/>
        </p:nvSpPr>
        <p:spPr>
          <a:xfrm>
            <a:off x="6244383" y="368719"/>
            <a:ext cx="286254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Fenêtre Ajout d'Ouvrage</a:t>
            </a:r>
          </a:p>
        </p:txBody>
      </p:sp>
    </p:spTree>
    <p:extLst>
      <p:ext uri="{BB962C8B-B14F-4D97-AF65-F5344CB8AC3E}">
        <p14:creationId xmlns:p14="http://schemas.microsoft.com/office/powerpoint/2010/main" val="332779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99C2CE5-66FC-4A77-A215-204A5CE43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-1190"/>
            <a:ext cx="9789458" cy="686038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E000591-EA26-4B40-B16A-C90D0DCBCB72}"/>
              </a:ext>
            </a:extLst>
          </p:cNvPr>
          <p:cNvCxnSpPr/>
          <p:nvPr/>
        </p:nvCxnSpPr>
        <p:spPr>
          <a:xfrm flipV="1">
            <a:off x="6281450" y="3491427"/>
            <a:ext cx="409459" cy="903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2E944-5189-459D-998A-142E9B1B1534}"/>
              </a:ext>
            </a:extLst>
          </p:cNvPr>
          <p:cNvSpPr txBox="1"/>
          <p:nvPr/>
        </p:nvSpPr>
        <p:spPr>
          <a:xfrm>
            <a:off x="9338288" y="2388479"/>
            <a:ext cx="2743199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 d'un nouvel auteur si l'</a:t>
            </a:r>
            <a:r>
              <a:rPr lang="fr-FR" dirty="0">
                <a:ea typeface="+mn-lt"/>
                <a:cs typeface="+mn-lt"/>
              </a:rPr>
              <a:t>auteur </a:t>
            </a:r>
            <a:r>
              <a:rPr lang="fr-FR" dirty="0"/>
              <a:t>du livre n'existe pas dans le comboBox/BDD</a:t>
            </a:r>
          </a:p>
        </p:txBody>
      </p:sp>
    </p:spTree>
    <p:extLst>
      <p:ext uri="{BB962C8B-B14F-4D97-AF65-F5344CB8AC3E}">
        <p14:creationId xmlns:p14="http://schemas.microsoft.com/office/powerpoint/2010/main" val="19829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BEC7188-58F0-4EA4-8D5F-BE99C3D1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6" y="1215"/>
            <a:ext cx="9814930" cy="685557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36574B8-A707-4B55-9D6D-1A6443986FAC}"/>
              </a:ext>
            </a:extLst>
          </p:cNvPr>
          <p:cNvCxnSpPr/>
          <p:nvPr/>
        </p:nvCxnSpPr>
        <p:spPr>
          <a:xfrm flipV="1">
            <a:off x="6253908" y="3555692"/>
            <a:ext cx="694062" cy="1160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C1AA45-C404-466C-9D7B-429C3BF7C443}"/>
              </a:ext>
            </a:extLst>
          </p:cNvPr>
          <p:cNvSpPr txBox="1"/>
          <p:nvPr/>
        </p:nvSpPr>
        <p:spPr>
          <a:xfrm>
            <a:off x="9338288" y="2388479"/>
            <a:ext cx="2743199" cy="120032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Ajout d'un nouvel éditeur si l'éditeur du livre n'existe pas dans le comboBox/BDD</a:t>
            </a:r>
          </a:p>
        </p:txBody>
      </p:sp>
    </p:spTree>
    <p:extLst>
      <p:ext uri="{BB962C8B-B14F-4D97-AF65-F5344CB8AC3E}">
        <p14:creationId xmlns:p14="http://schemas.microsoft.com/office/powerpoint/2010/main" val="220864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13C828B0-2B7A-460B-B7BB-7DB40B11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88" y="1215"/>
            <a:ext cx="9842809" cy="68555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C3A4A2-8612-4285-998B-830DFC00AB02}"/>
              </a:ext>
            </a:extLst>
          </p:cNvPr>
          <p:cNvSpPr/>
          <p:nvPr/>
        </p:nvSpPr>
        <p:spPr>
          <a:xfrm>
            <a:off x="8622535" y="6359486"/>
            <a:ext cx="918072" cy="284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41205-786F-4350-85DA-56313B0127BB}"/>
              </a:ext>
            </a:extLst>
          </p:cNvPr>
          <p:cNvSpPr txBox="1"/>
          <p:nvPr/>
        </p:nvSpPr>
        <p:spPr>
          <a:xfrm>
            <a:off x="9338288" y="2388479"/>
            <a:ext cx="2743199" cy="92333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Modification d'une fiche Editeur directement depuis la fenêtre Ajout Ouvrage</a:t>
            </a:r>
          </a:p>
        </p:txBody>
      </p:sp>
    </p:spTree>
    <p:extLst>
      <p:ext uri="{BB962C8B-B14F-4D97-AF65-F5344CB8AC3E}">
        <p14:creationId xmlns:p14="http://schemas.microsoft.com/office/powerpoint/2010/main" val="242276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817A98A-6084-46D7-AF48-79D591DE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88" y="1215"/>
            <a:ext cx="9805638" cy="6855570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A4CA6DDB-E032-43AC-99C7-65FE08A43193}"/>
              </a:ext>
            </a:extLst>
          </p:cNvPr>
          <p:cNvSpPr txBox="1"/>
          <p:nvPr/>
        </p:nvSpPr>
        <p:spPr>
          <a:xfrm>
            <a:off x="6400456" y="377900"/>
            <a:ext cx="2862549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Fenêtre Recherche Ouvrage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2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013A21A-6440-4CD4-9FC7-9EB2C7020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F2EB892-A599-428C-9460-226D9630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" y="133192"/>
            <a:ext cx="12186590" cy="659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0D3CF2-A436-4F42-9951-8DB40C35AC8E}"/>
              </a:ext>
            </a:extLst>
          </p:cNvPr>
          <p:cNvSpPr txBox="1"/>
          <p:nvPr/>
        </p:nvSpPr>
        <p:spPr>
          <a:xfrm>
            <a:off x="7735677" y="1593775"/>
            <a:ext cx="2743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Associer des mots clef aux ouvrages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B26C51-53C8-459C-B23C-B9C3001CA661}"/>
              </a:ext>
            </a:extLst>
          </p:cNvPr>
          <p:cNvCxnSpPr/>
          <p:nvPr/>
        </p:nvCxnSpPr>
        <p:spPr>
          <a:xfrm flipH="1">
            <a:off x="7719151" y="2246522"/>
            <a:ext cx="306637" cy="161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63A1B-6FA8-44C4-B541-87134B7A275C}"/>
              </a:ext>
            </a:extLst>
          </p:cNvPr>
          <p:cNvSpPr txBox="1"/>
          <p:nvPr/>
        </p:nvSpPr>
        <p:spPr>
          <a:xfrm>
            <a:off x="3273846" y="5651653"/>
            <a:ext cx="2467779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ajouter des nouveaux si besoin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F9D1F7-B6B6-46FC-BDB4-199D59A66573}"/>
              </a:ext>
            </a:extLst>
          </p:cNvPr>
          <p:cNvCxnSpPr/>
          <p:nvPr/>
        </p:nvCxnSpPr>
        <p:spPr>
          <a:xfrm flipV="1">
            <a:off x="5726591" y="5755048"/>
            <a:ext cx="354375" cy="21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8220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Projet  Librairie en ligne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308</cp:revision>
  <dcterms:created xsi:type="dcterms:W3CDTF">2020-03-09T20:29:21Z</dcterms:created>
  <dcterms:modified xsi:type="dcterms:W3CDTF">2020-07-25T20:42:14Z</dcterms:modified>
</cp:coreProperties>
</file>