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8" r:id="rId3"/>
    <p:sldId id="261" r:id="rId4"/>
    <p:sldId id="276" r:id="rId5"/>
    <p:sldId id="277" r:id="rId6"/>
    <p:sldId id="278" r:id="rId7"/>
    <p:sldId id="263" r:id="rId8"/>
    <p:sldId id="264" r:id="rId9"/>
    <p:sldId id="279" r:id="rId10"/>
    <p:sldId id="265" r:id="rId11"/>
  </p:sldIdLst>
  <p:sldSz cx="12192000" cy="6858000"/>
  <p:notesSz cx="6858000" cy="9144000"/>
  <p:embeddedFontLst>
    <p:embeddedFont>
      <p:font typeface="Fira Sans Medium" panose="020B06030500000200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5768" userDrawn="1">
          <p15:clr>
            <a:srgbClr val="A4A3A4"/>
          </p15:clr>
        </p15:guide>
        <p15:guide id="8" orient="horz" pos="2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74B"/>
    <a:srgbClr val="00AAE1"/>
    <a:srgbClr val="131921"/>
    <a:srgbClr val="D9D9D9"/>
    <a:srgbClr val="232F3E"/>
    <a:srgbClr val="FFA542"/>
    <a:srgbClr val="181717"/>
    <a:srgbClr val="E15436"/>
    <a:srgbClr val="05A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83" autoAdjust="0"/>
  </p:normalViewPr>
  <p:slideViewPr>
    <p:cSldViewPr snapToGrid="0" showGuides="1">
      <p:cViewPr>
        <p:scale>
          <a:sx n="70" d="100"/>
          <a:sy n="70" d="100"/>
        </p:scale>
        <p:origin x="1296" y="264"/>
      </p:cViewPr>
      <p:guideLst>
        <p:guide orient="horz" pos="2137"/>
        <p:guide pos="3840"/>
        <p:guide pos="415"/>
        <p:guide pos="7242"/>
        <p:guide orient="horz" pos="300"/>
        <p:guide orient="horz" pos="4020"/>
        <p:guide pos="5768"/>
        <p:guide orient="horz" pos="2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960CAF-861B-4DA5-991A-1546B2B4F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3299" y="1095375"/>
            <a:ext cx="3590925" cy="4667250"/>
          </a:xfrm>
          <a:custGeom>
            <a:avLst/>
            <a:gdLst>
              <a:gd name="connsiteX0" fmla="*/ 312734 w 3590925"/>
              <a:gd name="connsiteY0" fmla="*/ 0 h 4667250"/>
              <a:gd name="connsiteX1" fmla="*/ 3278191 w 3590925"/>
              <a:gd name="connsiteY1" fmla="*/ 0 h 4667250"/>
              <a:gd name="connsiteX2" fmla="*/ 3590925 w 3590925"/>
              <a:gd name="connsiteY2" fmla="*/ 312734 h 4667250"/>
              <a:gd name="connsiteX3" fmla="*/ 3590925 w 3590925"/>
              <a:gd name="connsiteY3" fmla="*/ 4354516 h 4667250"/>
              <a:gd name="connsiteX4" fmla="*/ 3278191 w 3590925"/>
              <a:gd name="connsiteY4" fmla="*/ 4667250 h 4667250"/>
              <a:gd name="connsiteX5" fmla="*/ 312734 w 3590925"/>
              <a:gd name="connsiteY5" fmla="*/ 4667250 h 4667250"/>
              <a:gd name="connsiteX6" fmla="*/ 0 w 3590925"/>
              <a:gd name="connsiteY6" fmla="*/ 4354516 h 4667250"/>
              <a:gd name="connsiteX7" fmla="*/ 0 w 3590925"/>
              <a:gd name="connsiteY7" fmla="*/ 312734 h 4667250"/>
              <a:gd name="connsiteX8" fmla="*/ 312734 w 3590925"/>
              <a:gd name="connsiteY8" fmla="*/ 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0925" h="4667250">
                <a:moveTo>
                  <a:pt x="312734" y="0"/>
                </a:moveTo>
                <a:lnTo>
                  <a:pt x="3278191" y="0"/>
                </a:lnTo>
                <a:cubicBezTo>
                  <a:pt x="3450909" y="0"/>
                  <a:pt x="3590925" y="140016"/>
                  <a:pt x="3590925" y="312734"/>
                </a:cubicBezTo>
                <a:lnTo>
                  <a:pt x="3590925" y="4354516"/>
                </a:lnTo>
                <a:cubicBezTo>
                  <a:pt x="3590925" y="4527234"/>
                  <a:pt x="3450909" y="4667250"/>
                  <a:pt x="3278191" y="4667250"/>
                </a:cubicBezTo>
                <a:lnTo>
                  <a:pt x="312734" y="4667250"/>
                </a:lnTo>
                <a:cubicBezTo>
                  <a:pt x="140016" y="4667250"/>
                  <a:pt x="0" y="4527234"/>
                  <a:pt x="0" y="4354516"/>
                </a:cubicBezTo>
                <a:lnTo>
                  <a:pt x="0" y="312734"/>
                </a:lnTo>
                <a:cubicBezTo>
                  <a:pt x="0" y="140016"/>
                  <a:pt x="140016" y="0"/>
                  <a:pt x="3127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7F81A14-FB9F-46B7-B6FB-EA02364F7C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9025" y="1937268"/>
            <a:ext cx="5206611" cy="3349690"/>
          </a:xfrm>
          <a:custGeom>
            <a:avLst/>
            <a:gdLst>
              <a:gd name="connsiteX0" fmla="*/ 139180 w 5206611"/>
              <a:gd name="connsiteY0" fmla="*/ 0 h 3349690"/>
              <a:gd name="connsiteX1" fmla="*/ 5067431 w 5206611"/>
              <a:gd name="connsiteY1" fmla="*/ 0 h 3349690"/>
              <a:gd name="connsiteX2" fmla="*/ 5206611 w 5206611"/>
              <a:gd name="connsiteY2" fmla="*/ 139180 h 3349690"/>
              <a:gd name="connsiteX3" fmla="*/ 5206611 w 5206611"/>
              <a:gd name="connsiteY3" fmla="*/ 3210510 h 3349690"/>
              <a:gd name="connsiteX4" fmla="*/ 5067431 w 5206611"/>
              <a:gd name="connsiteY4" fmla="*/ 3349690 h 3349690"/>
              <a:gd name="connsiteX5" fmla="*/ 139180 w 5206611"/>
              <a:gd name="connsiteY5" fmla="*/ 3349690 h 3349690"/>
              <a:gd name="connsiteX6" fmla="*/ 0 w 5206611"/>
              <a:gd name="connsiteY6" fmla="*/ 3210510 h 3349690"/>
              <a:gd name="connsiteX7" fmla="*/ 0 w 5206611"/>
              <a:gd name="connsiteY7" fmla="*/ 139180 h 3349690"/>
              <a:gd name="connsiteX8" fmla="*/ 139180 w 5206611"/>
              <a:gd name="connsiteY8" fmla="*/ 0 h 33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6611" h="3349690">
                <a:moveTo>
                  <a:pt x="139180" y="0"/>
                </a:moveTo>
                <a:lnTo>
                  <a:pt x="5067431" y="0"/>
                </a:lnTo>
                <a:cubicBezTo>
                  <a:pt x="5144298" y="0"/>
                  <a:pt x="5206611" y="62313"/>
                  <a:pt x="5206611" y="139180"/>
                </a:cubicBezTo>
                <a:lnTo>
                  <a:pt x="5206611" y="3210510"/>
                </a:lnTo>
                <a:cubicBezTo>
                  <a:pt x="5206611" y="3287377"/>
                  <a:pt x="5144298" y="3349690"/>
                  <a:pt x="5067431" y="3349690"/>
                </a:cubicBezTo>
                <a:lnTo>
                  <a:pt x="139180" y="3349690"/>
                </a:lnTo>
                <a:cubicBezTo>
                  <a:pt x="62313" y="3349690"/>
                  <a:pt x="0" y="3287377"/>
                  <a:pt x="0" y="3210510"/>
                </a:cubicBezTo>
                <a:lnTo>
                  <a:pt x="0" y="139180"/>
                </a:lnTo>
                <a:cubicBezTo>
                  <a:pt x="0" y="62313"/>
                  <a:pt x="62313" y="0"/>
                  <a:pt x="1391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FE1E317-8122-4D45-8E3E-80072EC743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160" y="2620011"/>
            <a:ext cx="1427728" cy="2933647"/>
          </a:xfrm>
          <a:custGeom>
            <a:avLst/>
            <a:gdLst>
              <a:gd name="connsiteX0" fmla="*/ 187889 w 1427728"/>
              <a:gd name="connsiteY0" fmla="*/ 0 h 2933647"/>
              <a:gd name="connsiteX1" fmla="*/ 1239839 w 1427728"/>
              <a:gd name="connsiteY1" fmla="*/ 0 h 2933647"/>
              <a:gd name="connsiteX2" fmla="*/ 1427728 w 1427728"/>
              <a:gd name="connsiteY2" fmla="*/ 187889 h 2933647"/>
              <a:gd name="connsiteX3" fmla="*/ 1427728 w 1427728"/>
              <a:gd name="connsiteY3" fmla="*/ 2745758 h 2933647"/>
              <a:gd name="connsiteX4" fmla="*/ 1239839 w 1427728"/>
              <a:gd name="connsiteY4" fmla="*/ 2933647 h 2933647"/>
              <a:gd name="connsiteX5" fmla="*/ 187889 w 1427728"/>
              <a:gd name="connsiteY5" fmla="*/ 2933647 h 2933647"/>
              <a:gd name="connsiteX6" fmla="*/ 0 w 1427728"/>
              <a:gd name="connsiteY6" fmla="*/ 2745758 h 2933647"/>
              <a:gd name="connsiteX7" fmla="*/ 0 w 1427728"/>
              <a:gd name="connsiteY7" fmla="*/ 187889 h 2933647"/>
              <a:gd name="connsiteX8" fmla="*/ 187889 w 1427728"/>
              <a:gd name="connsiteY8" fmla="*/ 0 h 293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728" h="2933647">
                <a:moveTo>
                  <a:pt x="187889" y="0"/>
                </a:moveTo>
                <a:lnTo>
                  <a:pt x="1239839" y="0"/>
                </a:lnTo>
                <a:cubicBezTo>
                  <a:pt x="1343607" y="0"/>
                  <a:pt x="1427728" y="84121"/>
                  <a:pt x="1427728" y="187889"/>
                </a:cubicBezTo>
                <a:lnTo>
                  <a:pt x="1427728" y="2745758"/>
                </a:lnTo>
                <a:cubicBezTo>
                  <a:pt x="1427728" y="2849526"/>
                  <a:pt x="1343607" y="2933647"/>
                  <a:pt x="1239839" y="2933647"/>
                </a:cubicBezTo>
                <a:lnTo>
                  <a:pt x="187889" y="2933647"/>
                </a:lnTo>
                <a:cubicBezTo>
                  <a:pt x="84121" y="2933647"/>
                  <a:pt x="0" y="2849526"/>
                  <a:pt x="0" y="2745758"/>
                </a:cubicBezTo>
                <a:lnTo>
                  <a:pt x="0" y="187889"/>
                </a:lnTo>
                <a:cubicBezTo>
                  <a:pt x="0" y="84121"/>
                  <a:pt x="84121" y="0"/>
                  <a:pt x="1878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4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354F-2012-4029-9730-271EC363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C55F-E642-46A2-AC21-9964AA55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242C-FDCE-4D21-B817-E558F468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95A9-FA22-4C81-9F51-1591A444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0D58-B8D1-4908-83F2-66FB7408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B33-A575-4453-ACC3-2C4206C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3D68-175E-4CFA-9324-7BDA938E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0B8E-D15F-4A4A-87C6-8D0E2595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8E0E-8AC4-4768-BFEC-32AB2E0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D9A2-F0AC-49B7-A2EE-E8461BD2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028-707D-46D3-8CC3-5FDB72F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E4E-C111-42F9-8BB6-746E32D5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35DA-7523-4CFF-9DFC-8E4E2619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3EAE-EB02-4501-9EE5-3BC1AF0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8CF6-4F3B-4542-92C8-25C00656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17DC-0C6D-48B9-81EF-3D00E6BF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C24F4-66DE-48A8-9D49-40DA37F6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6F18-AD73-4E71-AF9B-3AB91B7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DC409-F581-4FA3-8470-49C1CF2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59F-D94F-4A3D-A24D-40E998CA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C73D-5419-44B5-AA21-49796EA7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27FCA-52C9-41C4-8066-ED3083E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3430-DE59-4BE6-9095-A839C07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BF92-7A7C-4058-BB24-D42AFCB8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E9ABA-2B03-4C5B-9270-EC42625F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1FDB-556A-4B27-A9A9-18EAB9D1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1FEF1F-3765-4DD6-BD6D-7D2DE9C59DF4}"/>
              </a:ext>
            </a:extLst>
          </p:cNvPr>
          <p:cNvSpPr/>
          <p:nvPr/>
        </p:nvSpPr>
        <p:spPr>
          <a:xfrm rot="5400000">
            <a:off x="9878829" y="3215937"/>
            <a:ext cx="3316690" cy="4835022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30CDF02D-CAE1-425F-B0D5-8BB3AD1C0C50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834BA1D4-0C72-474A-83FF-2D1B207A407E}"/>
              </a:ext>
            </a:extLst>
          </p:cNvPr>
          <p:cNvSpPr/>
          <p:nvPr/>
        </p:nvSpPr>
        <p:spPr>
          <a:xfrm rot="2476041">
            <a:off x="-1505993" y="-2254131"/>
            <a:ext cx="4024137" cy="7105531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Graphic 4">
            <a:extLst>
              <a:ext uri="{FF2B5EF4-FFF2-40B4-BE49-F238E27FC236}">
                <a16:creationId xmlns:a16="http://schemas.microsoft.com/office/drawing/2014/main" id="{8C23666D-AA0B-4055-B6D1-F271DD034ADC}"/>
              </a:ext>
            </a:extLst>
          </p:cNvPr>
          <p:cNvSpPr/>
          <p:nvPr/>
        </p:nvSpPr>
        <p:spPr>
          <a:xfrm rot="3140551">
            <a:off x="-2192543" y="-2808187"/>
            <a:ext cx="4024137" cy="7105531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2DD0B8-1BD4-48CA-8863-8067FDD9A41A}"/>
              </a:ext>
            </a:extLst>
          </p:cNvPr>
          <p:cNvGrpSpPr/>
          <p:nvPr/>
        </p:nvGrpSpPr>
        <p:grpSpPr>
          <a:xfrm>
            <a:off x="4008257" y="2611185"/>
            <a:ext cx="4193777" cy="1629333"/>
            <a:chOff x="4008257" y="2544510"/>
            <a:chExt cx="4193777" cy="162933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9BD28D-55F8-486A-9F93-D3268DEDBC31}"/>
                </a:ext>
              </a:extLst>
            </p:cNvPr>
            <p:cNvSpPr txBox="1"/>
            <p:nvPr/>
          </p:nvSpPr>
          <p:spPr>
            <a:xfrm>
              <a:off x="4008257" y="2544510"/>
              <a:ext cx="419377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8800" dirty="0">
                  <a:latin typeface="Fira Sans Medium" panose="020B0603050000020004" pitchFamily="34" charset="0"/>
                </a:rPr>
                <a:t>amazon</a:t>
              </a:r>
              <a:endParaRPr lang="en-IN" sz="7200" dirty="0">
                <a:latin typeface="Fira Sans Medium" panose="020B06030500000200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DA832C-0B8E-44C3-8812-0B0115BD3728}"/>
                </a:ext>
              </a:extLst>
            </p:cNvPr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  <a:solidFill>
              <a:srgbClr val="FF99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72E5EF1-F411-425A-A90F-C84961599327}"/>
                  </a:ext>
                </a:extLst>
              </p:cNvPr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avLst/>
                <a:gdLst>
                  <a:gd name="connsiteX0" fmla="*/ 4569032 w 4609853"/>
                  <a:gd name="connsiteY0" fmla="*/ 413392 h 1039050"/>
                  <a:gd name="connsiteX1" fmla="*/ 2522490 w 4609853"/>
                  <a:gd name="connsiteY1" fmla="*/ 1039051 h 1039050"/>
                  <a:gd name="connsiteX2" fmla="*/ 22339 w 4609853"/>
                  <a:gd name="connsiteY2" fmla="*/ 85017 h 1039050"/>
                  <a:gd name="connsiteX3" fmla="*/ 79146 w 4609853"/>
                  <a:gd name="connsiteY3" fmla="*/ 10798 h 1039050"/>
                  <a:gd name="connsiteX4" fmla="*/ 2580535 w 4609853"/>
                  <a:gd name="connsiteY4" fmla="*/ 674186 h 1039050"/>
                  <a:gd name="connsiteX5" fmla="*/ 4488602 w 4609853"/>
                  <a:gd name="connsiteY5" fmla="*/ 284033 h 1039050"/>
                  <a:gd name="connsiteX6" fmla="*/ 4569032 w 4609853"/>
                  <a:gd name="connsiteY6" fmla="*/ 413392 h 10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09853" h="1039050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36A53D7-29B1-45C8-9FA1-87C9D13A5BE1}"/>
                  </a:ext>
                </a:extLst>
              </p:cNvPr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avLst/>
                <a:gdLst>
                  <a:gd name="connsiteX0" fmla="*/ 691963 w 947553"/>
                  <a:gd name="connsiteY0" fmla="*/ 249669 h 933254"/>
                  <a:gd name="connsiteX1" fmla="*/ 45996 w 947553"/>
                  <a:gd name="connsiteY1" fmla="*/ 228114 h 933254"/>
                  <a:gd name="connsiteX2" fmla="*/ 32309 w 947553"/>
                  <a:gd name="connsiteY2" fmla="*/ 153476 h 933254"/>
                  <a:gd name="connsiteX3" fmla="*/ 928297 w 947553"/>
                  <a:gd name="connsiteY3" fmla="*/ 69723 h 933254"/>
                  <a:gd name="connsiteX4" fmla="*/ 615258 w 947553"/>
                  <a:gd name="connsiteY4" fmla="*/ 913476 h 933254"/>
                  <a:gd name="connsiteX5" fmla="*/ 546430 w 947553"/>
                  <a:gd name="connsiteY5" fmla="*/ 880719 h 933254"/>
                  <a:gd name="connsiteX6" fmla="*/ 691963 w 947553"/>
                  <a:gd name="connsiteY6" fmla="*/ 249669 h 933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553" h="933254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5" name="Graphic 11">
            <a:extLst>
              <a:ext uri="{FF2B5EF4-FFF2-40B4-BE49-F238E27FC236}">
                <a16:creationId xmlns:a16="http://schemas.microsoft.com/office/drawing/2014/main" id="{22B03510-4CF1-46CA-BE80-1E37CD0837F6}"/>
              </a:ext>
            </a:extLst>
          </p:cNvPr>
          <p:cNvSpPr/>
          <p:nvPr/>
        </p:nvSpPr>
        <p:spPr>
          <a:xfrm rot="8901965">
            <a:off x="2258794" y="555042"/>
            <a:ext cx="1370251" cy="1274286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15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1FEF1F-3765-4DD6-BD6D-7D2DE9C59DF4}"/>
              </a:ext>
            </a:extLst>
          </p:cNvPr>
          <p:cNvSpPr/>
          <p:nvPr/>
        </p:nvSpPr>
        <p:spPr>
          <a:xfrm rot="5400000">
            <a:off x="9878829" y="3215937"/>
            <a:ext cx="3316690" cy="4835022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BD28D-55F8-486A-9F93-D3268DEDBC31}"/>
              </a:ext>
            </a:extLst>
          </p:cNvPr>
          <p:cNvSpPr txBox="1"/>
          <p:nvPr/>
        </p:nvSpPr>
        <p:spPr>
          <a:xfrm>
            <a:off x="4302411" y="2767280"/>
            <a:ext cx="3605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0" dirty="0">
                <a:latin typeface="Fira Sans Medium" panose="020B0603050000020004" pitchFamily="34" charset="0"/>
              </a:rPr>
              <a:t>thanks!</a:t>
            </a:r>
            <a:endParaRPr lang="en-IN" sz="6600" dirty="0">
              <a:latin typeface="Fira Sans Medium" panose="020B0603050000020004" pitchFamily="34" charset="0"/>
            </a:endParaRP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30CDF02D-CAE1-425F-B0D5-8BB3AD1C0C50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77F821-6945-4FB5-9887-69FB75DABC89}"/>
              </a:ext>
            </a:extLst>
          </p:cNvPr>
          <p:cNvGrpSpPr/>
          <p:nvPr/>
        </p:nvGrpSpPr>
        <p:grpSpPr>
          <a:xfrm>
            <a:off x="-3681143" y="-2297674"/>
            <a:ext cx="7362285" cy="7105531"/>
            <a:chOff x="-2861483" y="-2254131"/>
            <a:chExt cx="7362285" cy="7105531"/>
          </a:xfrm>
        </p:grpSpPr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834BA1D4-0C72-474A-83FF-2D1B207A407E}"/>
                </a:ext>
              </a:extLst>
            </p:cNvPr>
            <p:cNvSpPr/>
            <p:nvPr/>
          </p:nvSpPr>
          <p:spPr>
            <a:xfrm rot="2476041">
              <a:off x="-634236" y="-2254131"/>
              <a:ext cx="4024137" cy="7105531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8C23666D-AA0B-4055-B6D1-F271DD034ADC}"/>
                </a:ext>
              </a:extLst>
            </p:cNvPr>
            <p:cNvSpPr/>
            <p:nvPr/>
          </p:nvSpPr>
          <p:spPr>
            <a:xfrm rot="3140551">
              <a:off x="-1320786" y="-2808187"/>
              <a:ext cx="4024137" cy="7105531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" name="Graphic 11">
              <a:extLst>
                <a:ext uri="{FF2B5EF4-FFF2-40B4-BE49-F238E27FC236}">
                  <a16:creationId xmlns:a16="http://schemas.microsoft.com/office/drawing/2014/main" id="{22B03510-4CF1-46CA-BE80-1E37CD0837F6}"/>
                </a:ext>
              </a:extLst>
            </p:cNvPr>
            <p:cNvSpPr/>
            <p:nvPr/>
          </p:nvSpPr>
          <p:spPr>
            <a:xfrm rot="8901965">
              <a:off x="3130551" y="555042"/>
              <a:ext cx="1370251" cy="1274286"/>
            </a:xfrm>
            <a:custGeom>
              <a:avLst/>
              <a:gdLst>
                <a:gd name="connsiteX0" fmla="*/ 1051454 w 1444799"/>
                <a:gd name="connsiteY0" fmla="*/ 206792 h 1343613"/>
                <a:gd name="connsiteX1" fmla="*/ 1253384 w 1444799"/>
                <a:gd name="connsiteY1" fmla="*/ 532548 h 1343613"/>
                <a:gd name="connsiteX2" fmla="*/ 1443884 w 1444799"/>
                <a:gd name="connsiteY2" fmla="*/ 904023 h 1343613"/>
                <a:gd name="connsiteX3" fmla="*/ 1145752 w 1444799"/>
                <a:gd name="connsiteY3" fmla="*/ 1165960 h 1343613"/>
                <a:gd name="connsiteX4" fmla="*/ 728556 w 1444799"/>
                <a:gd name="connsiteY4" fmla="*/ 1305025 h 1343613"/>
                <a:gd name="connsiteX5" fmla="*/ 267546 w 1444799"/>
                <a:gd name="connsiteY5" fmla="*/ 1305025 h 1343613"/>
                <a:gd name="connsiteX6" fmla="*/ 21801 w 1444799"/>
                <a:gd name="connsiteY6" fmla="*/ 912595 h 1343613"/>
                <a:gd name="connsiteX7" fmla="*/ 64664 w 1444799"/>
                <a:gd name="connsiteY7" fmla="*/ 463968 h 1343613"/>
                <a:gd name="connsiteX8" fmla="*/ 405659 w 1444799"/>
                <a:gd name="connsiteY8" fmla="*/ 187742 h 1343613"/>
                <a:gd name="connsiteX9" fmla="*/ 753321 w 1444799"/>
                <a:gd name="connsiteY9" fmla="*/ 100 h 1343613"/>
                <a:gd name="connsiteX10" fmla="*/ 1051454 w 1444799"/>
                <a:gd name="connsiteY10" fmla="*/ 206792 h 134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4799" h="1343613">
                  <a:moveTo>
                    <a:pt x="1051454" y="206792"/>
                  </a:moveTo>
                  <a:cubicBezTo>
                    <a:pt x="1128607" y="309663"/>
                    <a:pt x="1171469" y="411580"/>
                    <a:pt x="1253384" y="532548"/>
                  </a:cubicBezTo>
                  <a:cubicBezTo>
                    <a:pt x="1336252" y="652563"/>
                    <a:pt x="1457219" y="791628"/>
                    <a:pt x="1443884" y="904023"/>
                  </a:cubicBezTo>
                  <a:cubicBezTo>
                    <a:pt x="1430549" y="1016418"/>
                    <a:pt x="1282912" y="1102143"/>
                    <a:pt x="1145752" y="1165960"/>
                  </a:cubicBezTo>
                  <a:cubicBezTo>
                    <a:pt x="1008591" y="1228825"/>
                    <a:pt x="880956" y="1269783"/>
                    <a:pt x="728556" y="1305025"/>
                  </a:cubicBezTo>
                  <a:cubicBezTo>
                    <a:pt x="575204" y="1340268"/>
                    <a:pt x="397086" y="1370748"/>
                    <a:pt x="267546" y="1305025"/>
                  </a:cubicBezTo>
                  <a:cubicBezTo>
                    <a:pt x="138959" y="1239303"/>
                    <a:pt x="58949" y="1076425"/>
                    <a:pt x="21801" y="912595"/>
                  </a:cubicBezTo>
                  <a:cubicBezTo>
                    <a:pt x="-14394" y="748765"/>
                    <a:pt x="-8679" y="583030"/>
                    <a:pt x="64664" y="463968"/>
                  </a:cubicBezTo>
                  <a:cubicBezTo>
                    <a:pt x="138006" y="345858"/>
                    <a:pt x="278976" y="274420"/>
                    <a:pt x="405659" y="187742"/>
                  </a:cubicBezTo>
                  <a:cubicBezTo>
                    <a:pt x="531389" y="101065"/>
                    <a:pt x="642831" y="100"/>
                    <a:pt x="753321" y="100"/>
                  </a:cubicBezTo>
                  <a:cubicBezTo>
                    <a:pt x="864764" y="1052"/>
                    <a:pt x="974301" y="104875"/>
                    <a:pt x="1051454" y="206792"/>
                  </a:cubicBez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2F9731-B0FC-4706-9E67-202F61A914FF}"/>
              </a:ext>
            </a:extLst>
          </p:cNvPr>
          <p:cNvSpPr/>
          <p:nvPr/>
        </p:nvSpPr>
        <p:spPr>
          <a:xfrm>
            <a:off x="4636606" y="3867382"/>
            <a:ext cx="1971876" cy="368374"/>
          </a:xfrm>
          <a:custGeom>
            <a:avLst/>
            <a:gdLst>
              <a:gd name="connsiteX0" fmla="*/ 4569032 w 4609853"/>
              <a:gd name="connsiteY0" fmla="*/ 413392 h 1039050"/>
              <a:gd name="connsiteX1" fmla="*/ 2522490 w 4609853"/>
              <a:gd name="connsiteY1" fmla="*/ 1039051 h 1039050"/>
              <a:gd name="connsiteX2" fmla="*/ 22339 w 4609853"/>
              <a:gd name="connsiteY2" fmla="*/ 85017 h 1039050"/>
              <a:gd name="connsiteX3" fmla="*/ 79146 w 4609853"/>
              <a:gd name="connsiteY3" fmla="*/ 10798 h 1039050"/>
              <a:gd name="connsiteX4" fmla="*/ 2580535 w 4609853"/>
              <a:gd name="connsiteY4" fmla="*/ 674186 h 1039050"/>
              <a:gd name="connsiteX5" fmla="*/ 4488602 w 4609853"/>
              <a:gd name="connsiteY5" fmla="*/ 284033 h 1039050"/>
              <a:gd name="connsiteX6" fmla="*/ 4569032 w 4609853"/>
              <a:gd name="connsiteY6" fmla="*/ 413392 h 10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09853" h="1039050">
                <a:moveTo>
                  <a:pt x="4569032" y="413392"/>
                </a:moveTo>
                <a:cubicBezTo>
                  <a:pt x="4015524" y="821376"/>
                  <a:pt x="3213233" y="1039051"/>
                  <a:pt x="2522490" y="1039051"/>
                </a:cubicBezTo>
                <a:cubicBezTo>
                  <a:pt x="1553940" y="1039051"/>
                  <a:pt x="682003" y="680825"/>
                  <a:pt x="22339" y="85017"/>
                </a:cubicBezTo>
                <a:cubicBezTo>
                  <a:pt x="-29486" y="38164"/>
                  <a:pt x="16958" y="-25682"/>
                  <a:pt x="79146" y="10798"/>
                </a:cubicBezTo>
                <a:cubicBezTo>
                  <a:pt x="791045" y="425003"/>
                  <a:pt x="1671279" y="674186"/>
                  <a:pt x="2580535" y="674186"/>
                </a:cubicBezTo>
                <a:cubicBezTo>
                  <a:pt x="3193755" y="674186"/>
                  <a:pt x="3868334" y="547313"/>
                  <a:pt x="4488602" y="284033"/>
                </a:cubicBezTo>
                <a:cubicBezTo>
                  <a:pt x="4582300" y="244228"/>
                  <a:pt x="4660662" y="345393"/>
                  <a:pt x="4569032" y="413392"/>
                </a:cubicBezTo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3DC809-06A1-40CF-AA17-0E8089FE7962}"/>
              </a:ext>
            </a:extLst>
          </p:cNvPr>
          <p:cNvSpPr/>
          <p:nvPr/>
        </p:nvSpPr>
        <p:spPr>
          <a:xfrm>
            <a:off x="6393463" y="3832087"/>
            <a:ext cx="405318" cy="330866"/>
          </a:xfrm>
          <a:custGeom>
            <a:avLst/>
            <a:gdLst>
              <a:gd name="connsiteX0" fmla="*/ 691963 w 947553"/>
              <a:gd name="connsiteY0" fmla="*/ 249669 h 933254"/>
              <a:gd name="connsiteX1" fmla="*/ 45996 w 947553"/>
              <a:gd name="connsiteY1" fmla="*/ 228114 h 933254"/>
              <a:gd name="connsiteX2" fmla="*/ 32309 w 947553"/>
              <a:gd name="connsiteY2" fmla="*/ 153476 h 933254"/>
              <a:gd name="connsiteX3" fmla="*/ 928297 w 947553"/>
              <a:gd name="connsiteY3" fmla="*/ 69723 h 933254"/>
              <a:gd name="connsiteX4" fmla="*/ 615258 w 947553"/>
              <a:gd name="connsiteY4" fmla="*/ 913476 h 933254"/>
              <a:gd name="connsiteX5" fmla="*/ 546430 w 947553"/>
              <a:gd name="connsiteY5" fmla="*/ 880719 h 933254"/>
              <a:gd name="connsiteX6" fmla="*/ 691963 w 947553"/>
              <a:gd name="connsiteY6" fmla="*/ 249669 h 9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553" h="933254">
                <a:moveTo>
                  <a:pt x="691963" y="249669"/>
                </a:moveTo>
                <a:cubicBezTo>
                  <a:pt x="621477" y="159286"/>
                  <a:pt x="224275" y="206968"/>
                  <a:pt x="45996" y="228114"/>
                </a:cubicBezTo>
                <a:cubicBezTo>
                  <a:pt x="-8325" y="234743"/>
                  <a:pt x="-16612" y="187480"/>
                  <a:pt x="32309" y="153476"/>
                </a:cubicBezTo>
                <a:cubicBezTo>
                  <a:pt x="348663" y="-69171"/>
                  <a:pt x="867765" y="-4906"/>
                  <a:pt x="928297" y="69723"/>
                </a:cubicBezTo>
                <a:cubicBezTo>
                  <a:pt x="988828" y="144770"/>
                  <a:pt x="912543" y="665111"/>
                  <a:pt x="615258" y="913476"/>
                </a:cubicBezTo>
                <a:cubicBezTo>
                  <a:pt x="569652" y="951614"/>
                  <a:pt x="526123" y="931297"/>
                  <a:pt x="546430" y="880719"/>
                </a:cubicBezTo>
                <a:cubicBezTo>
                  <a:pt x="613191" y="714041"/>
                  <a:pt x="762866" y="340471"/>
                  <a:pt x="691963" y="249669"/>
                </a:cubicBezTo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D768DA-1DA7-4CBE-8E6C-2229D90C9DE0}"/>
              </a:ext>
            </a:extLst>
          </p:cNvPr>
          <p:cNvSpPr/>
          <p:nvPr/>
        </p:nvSpPr>
        <p:spPr>
          <a:xfrm>
            <a:off x="0" y="-324873"/>
            <a:ext cx="4372860" cy="7508753"/>
          </a:xfrm>
          <a:custGeom>
            <a:avLst/>
            <a:gdLst>
              <a:gd name="connsiteX0" fmla="*/ 2661351 w 4372860"/>
              <a:gd name="connsiteY0" fmla="*/ 1435 h 7508753"/>
              <a:gd name="connsiteX1" fmla="*/ 4282136 w 4372860"/>
              <a:gd name="connsiteY1" fmla="*/ 739952 h 7508753"/>
              <a:gd name="connsiteX2" fmla="*/ 4175271 w 4372860"/>
              <a:gd name="connsiteY2" fmla="*/ 3127041 h 7508753"/>
              <a:gd name="connsiteX3" fmla="*/ 4164583 w 4372860"/>
              <a:gd name="connsiteY3" fmla="*/ 5152012 h 7508753"/>
              <a:gd name="connsiteX4" fmla="*/ 3477088 w 4372860"/>
              <a:gd name="connsiteY4" fmla="*/ 7200814 h 7508753"/>
              <a:gd name="connsiteX5" fmla="*/ 1951028 w 4372860"/>
              <a:gd name="connsiteY5" fmla="*/ 7350182 h 7508753"/>
              <a:gd name="connsiteX6" fmla="*/ 1790700 w 4372860"/>
              <a:gd name="connsiteY6" fmla="*/ 7268067 h 7508753"/>
              <a:gd name="connsiteX7" fmla="*/ 1790700 w 4372860"/>
              <a:gd name="connsiteY7" fmla="*/ 7360673 h 7508753"/>
              <a:gd name="connsiteX8" fmla="*/ 0 w 4372860"/>
              <a:gd name="connsiteY8" fmla="*/ 7360673 h 7508753"/>
              <a:gd name="connsiteX9" fmla="*/ 0 w 4372860"/>
              <a:gd name="connsiteY9" fmla="*/ 185173 h 7508753"/>
              <a:gd name="connsiteX10" fmla="*/ 1659303 w 4372860"/>
              <a:gd name="connsiteY10" fmla="*/ 185173 h 7508753"/>
              <a:gd name="connsiteX11" fmla="*/ 1661275 w 4372860"/>
              <a:gd name="connsiteY11" fmla="*/ 184277 h 7508753"/>
              <a:gd name="connsiteX12" fmla="*/ 2661351 w 4372860"/>
              <a:gd name="connsiteY12" fmla="*/ 1435 h 750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72860" h="7508753">
                <a:moveTo>
                  <a:pt x="2661351" y="1435"/>
                </a:moveTo>
                <a:cubicBezTo>
                  <a:pt x="3355974" y="-17624"/>
                  <a:pt x="4057718" y="149141"/>
                  <a:pt x="4282136" y="739952"/>
                </a:cubicBezTo>
                <a:cubicBezTo>
                  <a:pt x="4506550" y="1335535"/>
                  <a:pt x="4253639" y="2350402"/>
                  <a:pt x="4175271" y="3127041"/>
                </a:cubicBezTo>
                <a:cubicBezTo>
                  <a:pt x="4100464" y="3898913"/>
                  <a:pt x="4207329" y="4432554"/>
                  <a:pt x="4164583" y="5152012"/>
                </a:cubicBezTo>
                <a:cubicBezTo>
                  <a:pt x="4118277" y="5871476"/>
                  <a:pt x="3929480" y="6771996"/>
                  <a:pt x="3477088" y="7200814"/>
                </a:cubicBezTo>
                <a:cubicBezTo>
                  <a:pt x="3081241" y="7576030"/>
                  <a:pt x="2489032" y="7586452"/>
                  <a:pt x="1951028" y="7350182"/>
                </a:cubicBezTo>
                <a:lnTo>
                  <a:pt x="1790700" y="7268067"/>
                </a:lnTo>
                <a:lnTo>
                  <a:pt x="1790700" y="7360673"/>
                </a:lnTo>
                <a:lnTo>
                  <a:pt x="0" y="7360673"/>
                </a:lnTo>
                <a:lnTo>
                  <a:pt x="0" y="185173"/>
                </a:lnTo>
                <a:lnTo>
                  <a:pt x="1659303" y="185173"/>
                </a:lnTo>
                <a:lnTo>
                  <a:pt x="1661275" y="184277"/>
                </a:lnTo>
                <a:cubicBezTo>
                  <a:pt x="1972964" y="63374"/>
                  <a:pt x="2315821" y="8581"/>
                  <a:pt x="2661351" y="1435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C5375-5814-427B-930D-D88EDD79BF3F}"/>
              </a:ext>
            </a:extLst>
          </p:cNvPr>
          <p:cNvSpPr txBox="1"/>
          <p:nvPr/>
        </p:nvSpPr>
        <p:spPr>
          <a:xfrm>
            <a:off x="624664" y="2942769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Fira Sans Medium" panose="020B0603050000020004" pitchFamily="34" charset="0"/>
              </a:rPr>
              <a:t>Contents</a:t>
            </a:r>
            <a:endParaRPr lang="en-IN" sz="4000" dirty="0">
              <a:solidFill>
                <a:schemeClr val="bg1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68557-04C1-488C-9420-F0487C59CFAE}"/>
              </a:ext>
            </a:extLst>
          </p:cNvPr>
          <p:cNvSpPr txBox="1"/>
          <p:nvPr/>
        </p:nvSpPr>
        <p:spPr>
          <a:xfrm>
            <a:off x="6750913" y="1636481"/>
            <a:ext cx="2348787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Introduction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9F3F56-1988-439E-BA2E-26475C3AB60B}"/>
              </a:ext>
            </a:extLst>
          </p:cNvPr>
          <p:cNvSpPr txBox="1"/>
          <p:nvPr/>
        </p:nvSpPr>
        <p:spPr>
          <a:xfrm>
            <a:off x="6750913" y="2261319"/>
            <a:ext cx="2348787" cy="386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Dataset Overview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9B9B7F-18A8-4C58-AAF2-3FB3E1D83597}"/>
              </a:ext>
            </a:extLst>
          </p:cNvPr>
          <p:cNvSpPr txBox="1"/>
          <p:nvPr/>
        </p:nvSpPr>
        <p:spPr>
          <a:xfrm>
            <a:off x="6750913" y="2884538"/>
            <a:ext cx="3068353" cy="386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Feature Engineering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2D672-5F99-41CB-9E9E-873E1E7D3065}"/>
              </a:ext>
            </a:extLst>
          </p:cNvPr>
          <p:cNvSpPr txBox="1"/>
          <p:nvPr/>
        </p:nvSpPr>
        <p:spPr>
          <a:xfrm>
            <a:off x="6750913" y="3537941"/>
            <a:ext cx="3242524" cy="386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Exploratory Data Analysis (EDA)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3D3C9-2C80-4CBA-9EB0-56C1A4688153}"/>
              </a:ext>
            </a:extLst>
          </p:cNvPr>
          <p:cNvSpPr txBox="1"/>
          <p:nvPr/>
        </p:nvSpPr>
        <p:spPr>
          <a:xfrm>
            <a:off x="6750913" y="4180259"/>
            <a:ext cx="2348787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Application Overview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966208-5B6C-48D9-B93A-D29B368A5542}"/>
              </a:ext>
            </a:extLst>
          </p:cNvPr>
          <p:cNvSpPr txBox="1"/>
          <p:nvPr/>
        </p:nvSpPr>
        <p:spPr>
          <a:xfrm>
            <a:off x="6750913" y="4810938"/>
            <a:ext cx="2348787" cy="386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Q/A</a:t>
            </a:r>
            <a:endParaRPr lang="en-IN" dirty="0">
              <a:latin typeface="Fira Sans Medium" panose="020B06030500000200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1C0611-29CB-4817-A0BC-F7BF53A734A8}"/>
              </a:ext>
            </a:extLst>
          </p:cNvPr>
          <p:cNvGrpSpPr/>
          <p:nvPr/>
        </p:nvGrpSpPr>
        <p:grpSpPr>
          <a:xfrm>
            <a:off x="6073031" y="1772999"/>
            <a:ext cx="155963" cy="3331663"/>
            <a:chOff x="5198868" y="938018"/>
            <a:chExt cx="155963" cy="33316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4C75BB-2684-4FC5-8A3B-909FB4A17999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>
              <a:off x="5276849" y="1016000"/>
              <a:ext cx="1" cy="3253681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  <a:alpha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28BED4-C907-42EB-BA8D-D0AB5A841AF8}"/>
                </a:ext>
              </a:extLst>
            </p:cNvPr>
            <p:cNvSpPr/>
            <p:nvPr/>
          </p:nvSpPr>
          <p:spPr>
            <a:xfrm>
              <a:off x="5198868" y="938018"/>
              <a:ext cx="155963" cy="155963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E494FF-2B0F-4AF2-BB3F-F356831C2AA7}"/>
                </a:ext>
              </a:extLst>
            </p:cNvPr>
            <p:cNvSpPr/>
            <p:nvPr/>
          </p:nvSpPr>
          <p:spPr>
            <a:xfrm>
              <a:off x="5198868" y="1564585"/>
              <a:ext cx="155963" cy="155963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B5A5CD-C6FE-4A85-B64D-9A297D73FA9C}"/>
                </a:ext>
              </a:extLst>
            </p:cNvPr>
            <p:cNvSpPr/>
            <p:nvPr/>
          </p:nvSpPr>
          <p:spPr>
            <a:xfrm>
              <a:off x="5198868" y="2191152"/>
              <a:ext cx="155963" cy="155963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ED9E14-D1D3-47D6-84CE-60ACBFCA09C9}"/>
                </a:ext>
              </a:extLst>
            </p:cNvPr>
            <p:cNvSpPr/>
            <p:nvPr/>
          </p:nvSpPr>
          <p:spPr>
            <a:xfrm>
              <a:off x="5198868" y="2846291"/>
              <a:ext cx="155963" cy="155963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54AD29-E340-4100-AEAF-2BFD671E827F}"/>
                </a:ext>
              </a:extLst>
            </p:cNvPr>
            <p:cNvSpPr/>
            <p:nvPr/>
          </p:nvSpPr>
          <p:spPr>
            <a:xfrm>
              <a:off x="5198868" y="3480003"/>
              <a:ext cx="155963" cy="155963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65F061A-4290-44CA-A3DC-9E69882AF9E9}"/>
                </a:ext>
              </a:extLst>
            </p:cNvPr>
            <p:cNvSpPr/>
            <p:nvPr/>
          </p:nvSpPr>
          <p:spPr>
            <a:xfrm>
              <a:off x="5198868" y="4113718"/>
              <a:ext cx="155963" cy="155963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Graphic 4">
            <a:extLst>
              <a:ext uri="{FF2B5EF4-FFF2-40B4-BE49-F238E27FC236}">
                <a16:creationId xmlns:a16="http://schemas.microsoft.com/office/drawing/2014/main" id="{FDE3956F-D0F9-4520-9EDA-791F817D6CBB}"/>
              </a:ext>
            </a:extLst>
          </p:cNvPr>
          <p:cNvSpPr/>
          <p:nvPr/>
        </p:nvSpPr>
        <p:spPr>
          <a:xfrm rot="12382247">
            <a:off x="11217169" y="4896190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8" name="Graphic 4">
            <a:extLst>
              <a:ext uri="{FF2B5EF4-FFF2-40B4-BE49-F238E27FC236}">
                <a16:creationId xmlns:a16="http://schemas.microsoft.com/office/drawing/2014/main" id="{145D7E10-549D-49F4-A303-0DA5C5A7C5DD}"/>
              </a:ext>
            </a:extLst>
          </p:cNvPr>
          <p:cNvSpPr/>
          <p:nvPr/>
        </p:nvSpPr>
        <p:spPr>
          <a:xfrm rot="3308474" flipH="1">
            <a:off x="11102532" y="5638359"/>
            <a:ext cx="1251936" cy="2210578"/>
          </a:xfrm>
          <a:custGeom>
            <a:avLst/>
            <a:gdLst>
              <a:gd name="connsiteX0" fmla="*/ 1112933 w 1137091"/>
              <a:gd name="connsiteY0" fmla="*/ 148024 h 1501074"/>
              <a:gd name="connsiteX1" fmla="*/ 1084358 w 1137091"/>
              <a:gd name="connsiteY1" fmla="*/ 625227 h 1501074"/>
              <a:gd name="connsiteX2" fmla="*/ 1081500 w 1137091"/>
              <a:gd name="connsiteY2" fmla="*/ 1030039 h 1501074"/>
              <a:gd name="connsiteX3" fmla="*/ 897668 w 1137091"/>
              <a:gd name="connsiteY3" fmla="*/ 1439615 h 1501074"/>
              <a:gd name="connsiteX4" fmla="*/ 429038 w 1137091"/>
              <a:gd name="connsiteY4" fmla="*/ 1446282 h 1501074"/>
              <a:gd name="connsiteX5" fmla="*/ 74708 w 1137091"/>
              <a:gd name="connsiteY5" fmla="*/ 1096715 h 1501074"/>
              <a:gd name="connsiteX6" fmla="*/ 7080 w 1137091"/>
              <a:gd name="connsiteY6" fmla="*/ 609035 h 1501074"/>
              <a:gd name="connsiteX7" fmla="*/ 194723 w 1137091"/>
              <a:gd name="connsiteY7" fmla="*/ 152787 h 1501074"/>
              <a:gd name="connsiteX8" fmla="*/ 679545 w 1137091"/>
              <a:gd name="connsiteY8" fmla="*/ 387 h 1501074"/>
              <a:gd name="connsiteX9" fmla="*/ 1112933 w 1137091"/>
              <a:gd name="connsiteY9" fmla="*/ 148024 h 150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091" h="1501074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0A116B-CEAA-4F52-BBCF-7ACCB506DD15}"/>
              </a:ext>
            </a:extLst>
          </p:cNvPr>
          <p:cNvSpPr txBox="1"/>
          <p:nvPr/>
        </p:nvSpPr>
        <p:spPr>
          <a:xfrm>
            <a:off x="4997524" y="1636481"/>
            <a:ext cx="739352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01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E1C47-5F9B-4DEC-AB74-280817249E80}"/>
              </a:ext>
            </a:extLst>
          </p:cNvPr>
          <p:cNvSpPr txBox="1"/>
          <p:nvPr/>
        </p:nvSpPr>
        <p:spPr>
          <a:xfrm>
            <a:off x="4997524" y="2261319"/>
            <a:ext cx="739352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02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CE701-A04C-4B00-A98E-45155D83FCD6}"/>
              </a:ext>
            </a:extLst>
          </p:cNvPr>
          <p:cNvSpPr txBox="1"/>
          <p:nvPr/>
        </p:nvSpPr>
        <p:spPr>
          <a:xfrm>
            <a:off x="4997524" y="2884538"/>
            <a:ext cx="739352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03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DF6690-26EA-40D7-A858-D4888A649056}"/>
              </a:ext>
            </a:extLst>
          </p:cNvPr>
          <p:cNvSpPr txBox="1"/>
          <p:nvPr/>
        </p:nvSpPr>
        <p:spPr>
          <a:xfrm>
            <a:off x="4997524" y="3537941"/>
            <a:ext cx="739352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04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91D8B-9248-4507-96C8-9632F6372F65}"/>
              </a:ext>
            </a:extLst>
          </p:cNvPr>
          <p:cNvSpPr txBox="1"/>
          <p:nvPr/>
        </p:nvSpPr>
        <p:spPr>
          <a:xfrm>
            <a:off x="4997524" y="4180259"/>
            <a:ext cx="739352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05</a:t>
            </a:r>
            <a:endParaRPr lang="en-IN" dirty="0">
              <a:latin typeface="Fira Sans Medium" panose="020B06030500000200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414D4-51D6-47FB-B7F0-69A452F41C2C}"/>
              </a:ext>
            </a:extLst>
          </p:cNvPr>
          <p:cNvSpPr txBox="1"/>
          <p:nvPr/>
        </p:nvSpPr>
        <p:spPr>
          <a:xfrm>
            <a:off x="4997524" y="4810938"/>
            <a:ext cx="739352" cy="3852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>
                <a:latin typeface="Fira Sans Medium" panose="020B0603050000020004" pitchFamily="34" charset="0"/>
              </a:rPr>
              <a:t>06</a:t>
            </a:r>
            <a:endParaRPr lang="en-IN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3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9358E82-2085-4FDC-BB98-0AC776133192}"/>
              </a:ext>
            </a:extLst>
          </p:cNvPr>
          <p:cNvSpPr/>
          <p:nvPr/>
        </p:nvSpPr>
        <p:spPr>
          <a:xfrm>
            <a:off x="-266700" y="-3262994"/>
            <a:ext cx="12725400" cy="5687787"/>
          </a:xfrm>
          <a:prstGeom prst="ellipse">
            <a:avLst/>
          </a:pr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B0333-67C2-4114-8841-981615299F70}"/>
              </a:ext>
            </a:extLst>
          </p:cNvPr>
          <p:cNvGrpSpPr/>
          <p:nvPr/>
        </p:nvGrpSpPr>
        <p:grpSpPr>
          <a:xfrm>
            <a:off x="939830" y="1031216"/>
            <a:ext cx="10312340" cy="1826284"/>
            <a:chOff x="3311855" y="3736152"/>
            <a:chExt cx="4123771" cy="928902"/>
          </a:xfrm>
          <a:solidFill>
            <a:srgbClr val="FF9900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3B074F-AF3B-45D4-9277-1CA1BB0C11C6}"/>
                </a:ext>
              </a:extLst>
            </p:cNvPr>
            <p:cNvSpPr/>
            <p:nvPr/>
          </p:nvSpPr>
          <p:spPr>
            <a:xfrm>
              <a:off x="3311855" y="3817376"/>
              <a:ext cx="3760826" cy="847678"/>
            </a:xfrm>
            <a:custGeom>
              <a:avLst/>
              <a:gdLst>
                <a:gd name="connsiteX0" fmla="*/ 4569032 w 4609853"/>
                <a:gd name="connsiteY0" fmla="*/ 413392 h 1039050"/>
                <a:gd name="connsiteX1" fmla="*/ 2522490 w 4609853"/>
                <a:gd name="connsiteY1" fmla="*/ 1039051 h 1039050"/>
                <a:gd name="connsiteX2" fmla="*/ 22339 w 4609853"/>
                <a:gd name="connsiteY2" fmla="*/ 85017 h 1039050"/>
                <a:gd name="connsiteX3" fmla="*/ 79146 w 4609853"/>
                <a:gd name="connsiteY3" fmla="*/ 10798 h 1039050"/>
                <a:gd name="connsiteX4" fmla="*/ 2580535 w 4609853"/>
                <a:gd name="connsiteY4" fmla="*/ 674186 h 1039050"/>
                <a:gd name="connsiteX5" fmla="*/ 4488602 w 4609853"/>
                <a:gd name="connsiteY5" fmla="*/ 284033 h 1039050"/>
                <a:gd name="connsiteX6" fmla="*/ 4569032 w 4609853"/>
                <a:gd name="connsiteY6" fmla="*/ 413392 h 103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9853" h="1039050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209F1-7EAD-4F07-B776-7C23C809D52D}"/>
                </a:ext>
              </a:extLst>
            </p:cNvPr>
            <p:cNvSpPr/>
            <p:nvPr/>
          </p:nvSpPr>
          <p:spPr>
            <a:xfrm>
              <a:off x="6662590" y="3736152"/>
              <a:ext cx="773036" cy="761368"/>
            </a:xfrm>
            <a:custGeom>
              <a:avLst/>
              <a:gdLst>
                <a:gd name="connsiteX0" fmla="*/ 691963 w 947553"/>
                <a:gd name="connsiteY0" fmla="*/ 249669 h 933254"/>
                <a:gd name="connsiteX1" fmla="*/ 45996 w 947553"/>
                <a:gd name="connsiteY1" fmla="*/ 228114 h 933254"/>
                <a:gd name="connsiteX2" fmla="*/ 32309 w 947553"/>
                <a:gd name="connsiteY2" fmla="*/ 153476 h 933254"/>
                <a:gd name="connsiteX3" fmla="*/ 928297 w 947553"/>
                <a:gd name="connsiteY3" fmla="*/ 69723 h 933254"/>
                <a:gd name="connsiteX4" fmla="*/ 615258 w 947553"/>
                <a:gd name="connsiteY4" fmla="*/ 913476 h 933254"/>
                <a:gd name="connsiteX5" fmla="*/ 546430 w 947553"/>
                <a:gd name="connsiteY5" fmla="*/ 880719 h 933254"/>
                <a:gd name="connsiteX6" fmla="*/ 691963 w 947553"/>
                <a:gd name="connsiteY6" fmla="*/ 249669 h 93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553" h="933254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53E84F-9260-4622-8A3A-9672B61461A5}"/>
              </a:ext>
            </a:extLst>
          </p:cNvPr>
          <p:cNvSpPr txBox="1"/>
          <p:nvPr/>
        </p:nvSpPr>
        <p:spPr>
          <a:xfrm>
            <a:off x="910062" y="4362983"/>
            <a:ext cx="10380208" cy="9074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Getting sales insights is transformative for Amazon sellers, as it allows them to understand customer behavior, optimize product offerings, and make data-driven decisions that can significantly boost sales and profitability. Here’s a breakdown of how sales insights impact an Amazon business: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41164-6F2F-46B8-9C09-9326C6B95B16}"/>
              </a:ext>
            </a:extLst>
          </p:cNvPr>
          <p:cNvSpPr txBox="1"/>
          <p:nvPr/>
        </p:nvSpPr>
        <p:spPr>
          <a:xfrm>
            <a:off x="4855578" y="3858781"/>
            <a:ext cx="2489176" cy="531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2400" dirty="0">
                <a:latin typeface="Fira Sans Medium" panose="020B0603050000020004" pitchFamily="34" charset="0"/>
              </a:rPr>
              <a:t>Introduction</a:t>
            </a:r>
            <a:endParaRPr lang="en-IN" sz="2800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4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6B6F-DCF4-8A36-0865-374120B41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2994959-B295-DBA1-832C-10C5C3718829}"/>
              </a:ext>
            </a:extLst>
          </p:cNvPr>
          <p:cNvSpPr txBox="1"/>
          <p:nvPr/>
        </p:nvSpPr>
        <p:spPr>
          <a:xfrm>
            <a:off x="571893" y="275962"/>
            <a:ext cx="4679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Fira Sans Medium" panose="020B0603050000020004" pitchFamily="34" charset="0"/>
              </a:rPr>
              <a:t>Dataset Overview</a:t>
            </a:r>
            <a:endParaRPr lang="en-IN" sz="3600" dirty="0">
              <a:latin typeface="Fira Sans Medium" panose="020B06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6DAA2D-AEE2-F4D8-FA56-0FCB9575D827}"/>
              </a:ext>
            </a:extLst>
          </p:cNvPr>
          <p:cNvGrpSpPr/>
          <p:nvPr/>
        </p:nvGrpSpPr>
        <p:grpSpPr>
          <a:xfrm rot="4439350">
            <a:off x="10514817" y="-548826"/>
            <a:ext cx="2210578" cy="2419013"/>
            <a:chOff x="-447720" y="-856723"/>
            <a:chExt cx="2210578" cy="2419013"/>
          </a:xfrm>
        </p:grpSpPr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3C9C62C1-6C8F-D1F9-E099-EC0BF6A71F79}"/>
                </a:ext>
              </a:extLst>
            </p:cNvPr>
            <p:cNvSpPr/>
            <p:nvPr/>
          </p:nvSpPr>
          <p:spPr>
            <a:xfrm rot="2476041">
              <a:off x="-269976" y="-648288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1E6E5F15-22D3-3804-E6A4-BC794E7D61AE}"/>
                </a:ext>
              </a:extLst>
            </p:cNvPr>
            <p:cNvSpPr/>
            <p:nvPr/>
          </p:nvSpPr>
          <p:spPr>
            <a:xfrm rot="15002268" flipH="1">
              <a:off x="31601" y="-1336044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18AABD-DEB9-8C09-E595-19998AE63579}"/>
              </a:ext>
            </a:extLst>
          </p:cNvPr>
          <p:cNvSpPr/>
          <p:nvPr/>
        </p:nvSpPr>
        <p:spPr>
          <a:xfrm rot="6175423">
            <a:off x="10443342" y="4582071"/>
            <a:ext cx="2469060" cy="3599358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1F199530-CB7C-B221-9A3F-4EB2ECA82F2B}"/>
              </a:ext>
            </a:extLst>
          </p:cNvPr>
          <p:cNvSpPr/>
          <p:nvPr/>
        </p:nvSpPr>
        <p:spPr>
          <a:xfrm>
            <a:off x="10250002" y="139291"/>
            <a:ext cx="775163" cy="720875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995AD0-9441-DFC9-B1F7-64AF8389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74" y="1327404"/>
            <a:ext cx="5649848" cy="2524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541FA7-ED65-5863-4422-90FAC5A1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374" y="3581707"/>
            <a:ext cx="2960956" cy="3000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0DF425-84A0-C4C0-7257-5AF15614B537}"/>
              </a:ext>
            </a:extLst>
          </p:cNvPr>
          <p:cNvSpPr txBox="1"/>
          <p:nvPr/>
        </p:nvSpPr>
        <p:spPr>
          <a:xfrm>
            <a:off x="571893" y="1501934"/>
            <a:ext cx="3847707" cy="131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 we will have a quick overview on our data: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Features and Observations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 Values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Datatypes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1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E98A1-8E5B-265A-0A24-0837925F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17A48B-5F55-5D32-9449-EF55383FD994}"/>
              </a:ext>
            </a:extLst>
          </p:cNvPr>
          <p:cNvSpPr txBox="1"/>
          <p:nvPr/>
        </p:nvSpPr>
        <p:spPr>
          <a:xfrm>
            <a:off x="571893" y="275962"/>
            <a:ext cx="5338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Fira Sans Medium" panose="020B0603050000020004" pitchFamily="34" charset="0"/>
              </a:rPr>
              <a:t>Feature Engineering</a:t>
            </a:r>
            <a:endParaRPr lang="en-IN" sz="3600" dirty="0">
              <a:latin typeface="Fira Sans Medium" panose="020B06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E31DC9-84F7-84B8-DDB4-A874AD07194C}"/>
              </a:ext>
            </a:extLst>
          </p:cNvPr>
          <p:cNvGrpSpPr/>
          <p:nvPr/>
        </p:nvGrpSpPr>
        <p:grpSpPr>
          <a:xfrm rot="4439350">
            <a:off x="10514817" y="-548826"/>
            <a:ext cx="2210578" cy="2419013"/>
            <a:chOff x="-447720" y="-856723"/>
            <a:chExt cx="2210578" cy="2419013"/>
          </a:xfrm>
        </p:grpSpPr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A230A0D4-FB89-4076-8338-228AD401D641}"/>
                </a:ext>
              </a:extLst>
            </p:cNvPr>
            <p:cNvSpPr/>
            <p:nvPr/>
          </p:nvSpPr>
          <p:spPr>
            <a:xfrm rot="2476041">
              <a:off x="-269976" y="-648288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DAF9C98E-E517-0B8F-E3FB-349281DF2892}"/>
                </a:ext>
              </a:extLst>
            </p:cNvPr>
            <p:cNvSpPr/>
            <p:nvPr/>
          </p:nvSpPr>
          <p:spPr>
            <a:xfrm rot="15002268" flipH="1">
              <a:off x="31601" y="-1336044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D2819-25A2-4830-E2F1-4D59D8341EC6}"/>
              </a:ext>
            </a:extLst>
          </p:cNvPr>
          <p:cNvSpPr/>
          <p:nvPr/>
        </p:nvSpPr>
        <p:spPr>
          <a:xfrm rot="6175423">
            <a:off x="10443342" y="4582071"/>
            <a:ext cx="2469060" cy="3599358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A36CB459-7F6F-8C4F-5EA9-B17A175BF808}"/>
              </a:ext>
            </a:extLst>
          </p:cNvPr>
          <p:cNvSpPr/>
          <p:nvPr/>
        </p:nvSpPr>
        <p:spPr>
          <a:xfrm>
            <a:off x="10250002" y="139291"/>
            <a:ext cx="775163" cy="720875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50B011-BBB0-2C99-B0D4-4CB5DE72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37" y="2438761"/>
            <a:ext cx="5649848" cy="2524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848428-A6FD-A8C4-86CA-415AD9F1028F}"/>
              </a:ext>
            </a:extLst>
          </p:cNvPr>
          <p:cNvSpPr txBox="1"/>
          <p:nvPr/>
        </p:nvSpPr>
        <p:spPr>
          <a:xfrm>
            <a:off x="7419820" y="2171198"/>
            <a:ext cx="1974912" cy="12711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 we will go through some data cleaning by removing symbols and changing data types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738C37E-0189-890E-E893-228A07AF4FAF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5660574" y="2806757"/>
            <a:ext cx="1759247" cy="971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F4D2FD-0F4E-6F54-321A-F54BF9BD5712}"/>
              </a:ext>
            </a:extLst>
          </p:cNvPr>
          <p:cNvSpPr txBox="1"/>
          <p:nvPr/>
        </p:nvSpPr>
        <p:spPr>
          <a:xfrm>
            <a:off x="7419820" y="4292802"/>
            <a:ext cx="3193221" cy="10310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Splitting the category column must be done to figure out the category and subcategory of Items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C326DA0-85F4-CC3E-A82A-52F714F3488B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3875678" y="4235976"/>
            <a:ext cx="3544143" cy="572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CA9F12-9543-DBA2-5E40-1554104C9107}"/>
              </a:ext>
            </a:extLst>
          </p:cNvPr>
          <p:cNvSpPr txBox="1"/>
          <p:nvPr/>
        </p:nvSpPr>
        <p:spPr>
          <a:xfrm>
            <a:off x="571892" y="1130031"/>
            <a:ext cx="9431187" cy="780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will find that there are some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Categorical data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need to be converted to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Quantative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by removing symbols, split values, change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Dtype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Removing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53557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B4CB-2AC2-76FA-98F7-DA30E22C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18F1D5-4B9D-B022-47BF-AEB27013D930}"/>
              </a:ext>
            </a:extLst>
          </p:cNvPr>
          <p:cNvSpPr txBox="1"/>
          <p:nvPr/>
        </p:nvSpPr>
        <p:spPr>
          <a:xfrm>
            <a:off x="571893" y="275962"/>
            <a:ext cx="5338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Fira Sans Medium" panose="020B0603050000020004" pitchFamily="34" charset="0"/>
              </a:rPr>
              <a:t>Feature Engineering</a:t>
            </a:r>
            <a:endParaRPr lang="en-IN" sz="3600" dirty="0">
              <a:latin typeface="Fira Sans Medium" panose="020B06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E29E6D-17F8-418C-36CD-EAC4E4113AB4}"/>
              </a:ext>
            </a:extLst>
          </p:cNvPr>
          <p:cNvGrpSpPr/>
          <p:nvPr/>
        </p:nvGrpSpPr>
        <p:grpSpPr>
          <a:xfrm rot="4439350">
            <a:off x="10514817" y="-548826"/>
            <a:ext cx="2210578" cy="2419013"/>
            <a:chOff x="-447720" y="-856723"/>
            <a:chExt cx="2210578" cy="2419013"/>
          </a:xfrm>
        </p:grpSpPr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7FE6C41F-90CA-4B2E-E1B1-7466B3AF1FE6}"/>
                </a:ext>
              </a:extLst>
            </p:cNvPr>
            <p:cNvSpPr/>
            <p:nvPr/>
          </p:nvSpPr>
          <p:spPr>
            <a:xfrm rot="2476041">
              <a:off x="-269976" y="-648288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DFAD8A63-8FDF-1BFE-5732-AD86FB0C8562}"/>
                </a:ext>
              </a:extLst>
            </p:cNvPr>
            <p:cNvSpPr/>
            <p:nvPr/>
          </p:nvSpPr>
          <p:spPr>
            <a:xfrm rot="15002268" flipH="1">
              <a:off x="31601" y="-1336044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D8F265-E78C-514B-7093-936CDDA9CE6D}"/>
              </a:ext>
            </a:extLst>
          </p:cNvPr>
          <p:cNvSpPr/>
          <p:nvPr/>
        </p:nvSpPr>
        <p:spPr>
          <a:xfrm rot="6175423">
            <a:off x="10443342" y="4582071"/>
            <a:ext cx="2469060" cy="3599358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27B09AB8-100D-3D47-7C49-5C71504B793D}"/>
              </a:ext>
            </a:extLst>
          </p:cNvPr>
          <p:cNvSpPr/>
          <p:nvPr/>
        </p:nvSpPr>
        <p:spPr>
          <a:xfrm>
            <a:off x="10250002" y="139291"/>
            <a:ext cx="775163" cy="720875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E998B-5692-55F5-F21D-FB84017A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571893" y="1757368"/>
            <a:ext cx="5153994" cy="1519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22F95-7B87-635E-DAA1-31B582B4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9" y="4125384"/>
            <a:ext cx="4368532" cy="2362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EE410C-210B-6885-2852-0226451EB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5" y="1717004"/>
            <a:ext cx="5453742" cy="15519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18C768-F2ED-607B-2312-093E765B2977}"/>
              </a:ext>
            </a:extLst>
          </p:cNvPr>
          <p:cNvSpPr txBox="1"/>
          <p:nvPr/>
        </p:nvSpPr>
        <p:spPr>
          <a:xfrm>
            <a:off x="5834745" y="5092410"/>
            <a:ext cx="1974912" cy="5509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Updated necessary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Dtypes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645DE58-AA81-77D6-F4F9-A67A36DCADE0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4075511" y="5367869"/>
            <a:ext cx="1759235" cy="4572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3A98CE-6C5F-DA6B-2CD8-D036E2142209}"/>
              </a:ext>
            </a:extLst>
          </p:cNvPr>
          <p:cNvSpPr txBox="1"/>
          <p:nvPr/>
        </p:nvSpPr>
        <p:spPr>
          <a:xfrm>
            <a:off x="7809657" y="3435815"/>
            <a:ext cx="3193221" cy="7909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will find the new columns added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Main_Category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Sub_Category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283D006-9351-4BCB-AE9A-9710810374C9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9097405" y="2567848"/>
            <a:ext cx="1176830" cy="559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EB9945-B593-6994-DA54-98D39EA70BC8}"/>
              </a:ext>
            </a:extLst>
          </p:cNvPr>
          <p:cNvSpPr txBox="1"/>
          <p:nvPr/>
        </p:nvSpPr>
        <p:spPr>
          <a:xfrm>
            <a:off x="571892" y="1130031"/>
            <a:ext cx="9431187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the preparation of the dataset, we will find the new dataset shape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77DE1AA-4FA9-635B-0DF0-A0063853E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85060" y="2111362"/>
            <a:ext cx="1331737" cy="1317170"/>
          </a:xfrm>
          <a:prstGeom prst="curvedConnector3">
            <a:avLst>
              <a:gd name="adj1" fmla="val 27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992DEA-AAA0-0461-1798-FC9C2D45E696}"/>
              </a:ext>
            </a:extLst>
          </p:cNvPr>
          <p:cNvSpPr txBox="1"/>
          <p:nvPr/>
        </p:nvSpPr>
        <p:spPr>
          <a:xfrm>
            <a:off x="3933276" y="3504415"/>
            <a:ext cx="1907756" cy="5509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all unnecessary symbols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57604-C6A7-4EEF-7008-DC00274833FA}"/>
              </a:ext>
            </a:extLst>
          </p:cNvPr>
          <p:cNvCxnSpPr>
            <a:cxnSpLocks/>
            <a:stCxn id="31" idx="1"/>
            <a:endCxn id="10" idx="2"/>
          </p:cNvCxnSpPr>
          <p:nvPr/>
        </p:nvCxnSpPr>
        <p:spPr>
          <a:xfrm rot="10800000">
            <a:off x="3148890" y="3276601"/>
            <a:ext cx="784386" cy="5032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1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D8400E-70E7-43AF-BEB5-BAE886A5D6A9}"/>
              </a:ext>
            </a:extLst>
          </p:cNvPr>
          <p:cNvSpPr txBox="1"/>
          <p:nvPr/>
        </p:nvSpPr>
        <p:spPr>
          <a:xfrm>
            <a:off x="584593" y="277994"/>
            <a:ext cx="8270213" cy="902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4400" dirty="0">
                <a:latin typeface="Fira Sans Medium" panose="020B0603050000020004" pitchFamily="34" charset="0"/>
              </a:rPr>
              <a:t>Exploratory Data Analysis (EDA)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FE692-F2DD-E339-7130-D314D7CB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5" y="2438398"/>
            <a:ext cx="5447034" cy="3788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BC76A-0D9B-ED5E-D848-4327BDFA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45" y="2297805"/>
            <a:ext cx="5449824" cy="40694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67DBD-D47F-C66F-9FF1-AC4D3EE6804E}"/>
              </a:ext>
            </a:extLst>
          </p:cNvPr>
          <p:cNvCxnSpPr>
            <a:cxnSpLocks/>
          </p:cNvCxnSpPr>
          <p:nvPr/>
        </p:nvCxnSpPr>
        <p:spPr>
          <a:xfrm>
            <a:off x="5791200" y="1382487"/>
            <a:ext cx="0" cy="5257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F0485C-FAD4-7BDE-93BE-4AFA554C3785}"/>
              </a:ext>
            </a:extLst>
          </p:cNvPr>
          <p:cNvSpPr txBox="1"/>
          <p:nvPr/>
        </p:nvSpPr>
        <p:spPr>
          <a:xfrm>
            <a:off x="571893" y="1130031"/>
            <a:ext cx="3760622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Uni-Variate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CB330-D3BC-8935-B521-A48A17E96AFF}"/>
              </a:ext>
            </a:extLst>
          </p:cNvPr>
          <p:cNvSpPr txBox="1"/>
          <p:nvPr/>
        </p:nvSpPr>
        <p:spPr>
          <a:xfrm>
            <a:off x="6283406" y="1130030"/>
            <a:ext cx="3760622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Bi-Variate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2040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onitor, computer, computer&#10;&#10;Description automatically generated">
            <a:extLst>
              <a:ext uri="{FF2B5EF4-FFF2-40B4-BE49-F238E27FC236}">
                <a16:creationId xmlns:a16="http://schemas.microsoft.com/office/drawing/2014/main" id="{3477BA88-24C3-4370-AA56-B4938AFF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6" y="1937268"/>
            <a:ext cx="5987858" cy="3682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70B9DC-91C1-484E-9617-115F58B33276}"/>
              </a:ext>
            </a:extLst>
          </p:cNvPr>
          <p:cNvSpPr txBox="1"/>
          <p:nvPr/>
        </p:nvSpPr>
        <p:spPr>
          <a:xfrm>
            <a:off x="571893" y="275962"/>
            <a:ext cx="5630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Fira Sans Medium" panose="020B0603050000020004" pitchFamily="34" charset="0"/>
              </a:rPr>
              <a:t>Application Overview</a:t>
            </a:r>
            <a:endParaRPr lang="en-IN" sz="3600" dirty="0">
              <a:latin typeface="Fira Sans Medium" panose="020B06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2C4B4-174C-454D-BF16-0A9827001BA6}"/>
              </a:ext>
            </a:extLst>
          </p:cNvPr>
          <p:cNvSpPr txBox="1"/>
          <p:nvPr/>
        </p:nvSpPr>
        <p:spPr>
          <a:xfrm>
            <a:off x="7924800" y="2605278"/>
            <a:ext cx="3701010" cy="79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2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Let’s Go through our application through the following URL:</a:t>
            </a:r>
          </a:p>
          <a:p>
            <a:pPr>
              <a:lnSpc>
                <a:spcPct val="130000"/>
              </a:lnSpc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 App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6B0755-F542-4AD2-806E-5C3E583925D6}"/>
              </a:ext>
            </a:extLst>
          </p:cNvPr>
          <p:cNvGrpSpPr/>
          <p:nvPr/>
        </p:nvGrpSpPr>
        <p:grpSpPr>
          <a:xfrm rot="4439350">
            <a:off x="10514817" y="-548826"/>
            <a:ext cx="2210578" cy="2419013"/>
            <a:chOff x="-447720" y="-856723"/>
            <a:chExt cx="2210578" cy="2419013"/>
          </a:xfrm>
        </p:grpSpPr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6CDA27CB-64B5-4E07-8322-ADE408B3BE40}"/>
                </a:ext>
              </a:extLst>
            </p:cNvPr>
            <p:cNvSpPr/>
            <p:nvPr/>
          </p:nvSpPr>
          <p:spPr>
            <a:xfrm rot="2476041">
              <a:off x="-269976" y="-648288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88E0D15D-E6FD-45C4-8A4E-6DAA2DFAFABD}"/>
                </a:ext>
              </a:extLst>
            </p:cNvPr>
            <p:cNvSpPr/>
            <p:nvPr/>
          </p:nvSpPr>
          <p:spPr>
            <a:xfrm rot="15002268" flipH="1">
              <a:off x="31601" y="-1336044"/>
              <a:ext cx="1251936" cy="2210578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FDEC7E-2582-4D41-9B1B-1B99DEF33F69}"/>
              </a:ext>
            </a:extLst>
          </p:cNvPr>
          <p:cNvSpPr/>
          <p:nvPr/>
        </p:nvSpPr>
        <p:spPr>
          <a:xfrm rot="6175423">
            <a:off x="10443342" y="4582071"/>
            <a:ext cx="2469060" cy="3599358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8E92D25A-6A8A-4A17-9F85-0FD4B3B90E81}"/>
              </a:ext>
            </a:extLst>
          </p:cNvPr>
          <p:cNvSpPr/>
          <p:nvPr/>
        </p:nvSpPr>
        <p:spPr>
          <a:xfrm>
            <a:off x="10250002" y="139291"/>
            <a:ext cx="775163" cy="720875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4" name="Picture Placeholder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1AF3F08E-BD8A-9220-CA1C-D1CBA1C17C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r="18151"/>
          <a:stretch/>
        </p:blipFill>
        <p:spPr>
          <a:xfrm>
            <a:off x="1190225" y="2220686"/>
            <a:ext cx="4989963" cy="2895600"/>
          </a:xfrm>
        </p:spPr>
      </p:pic>
    </p:spTree>
    <p:extLst>
      <p:ext uri="{BB962C8B-B14F-4D97-AF65-F5344CB8AC3E}">
        <p14:creationId xmlns:p14="http://schemas.microsoft.com/office/powerpoint/2010/main" val="117215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5732E-E1F9-4543-915F-00DEBCB95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457C3A-9DB0-AABC-A5AB-F9D3B3B8552B}"/>
              </a:ext>
            </a:extLst>
          </p:cNvPr>
          <p:cNvSpPr/>
          <p:nvPr/>
        </p:nvSpPr>
        <p:spPr>
          <a:xfrm rot="5400000">
            <a:off x="9878829" y="3215937"/>
            <a:ext cx="3316690" cy="4835022"/>
          </a:xfrm>
          <a:custGeom>
            <a:avLst/>
            <a:gdLst>
              <a:gd name="connsiteX0" fmla="*/ 550 w 3991493"/>
              <a:gd name="connsiteY0" fmla="*/ 1642332 h 4835022"/>
              <a:gd name="connsiteX1" fmla="*/ 765521 w 3991493"/>
              <a:gd name="connsiteY1" fmla="*/ 580588 h 4835022"/>
              <a:gd name="connsiteX2" fmla="*/ 2083026 w 3991493"/>
              <a:gd name="connsiteY2" fmla="*/ 100048 h 4835022"/>
              <a:gd name="connsiteX3" fmla="*/ 2715245 w 3991493"/>
              <a:gd name="connsiteY3" fmla="*/ 1509749 h 4835022"/>
              <a:gd name="connsiteX4" fmla="*/ 2721227 w 3991493"/>
              <a:gd name="connsiteY4" fmla="*/ 1521384 h 4835022"/>
              <a:gd name="connsiteX5" fmla="*/ 3318393 w 3991493"/>
              <a:gd name="connsiteY5" fmla="*/ 1521384 h 4835022"/>
              <a:gd name="connsiteX6" fmla="*/ 3929986 w 3991493"/>
              <a:gd name="connsiteY6" fmla="*/ 1521384 h 4835022"/>
              <a:gd name="connsiteX7" fmla="*/ 3991493 w 3991493"/>
              <a:gd name="connsiteY7" fmla="*/ 1521384 h 4835022"/>
              <a:gd name="connsiteX8" fmla="*/ 3991493 w 3991493"/>
              <a:gd name="connsiteY8" fmla="*/ 4315384 h 4835022"/>
              <a:gd name="connsiteX9" fmla="*/ 3598980 w 3991493"/>
              <a:gd name="connsiteY9" fmla="*/ 4315384 h 4835022"/>
              <a:gd name="connsiteX10" fmla="*/ 3619976 w 3991493"/>
              <a:gd name="connsiteY10" fmla="*/ 4405771 h 4835022"/>
              <a:gd name="connsiteX11" fmla="*/ 3664689 w 3991493"/>
              <a:gd name="connsiteY11" fmla="*/ 4832151 h 4835022"/>
              <a:gd name="connsiteX12" fmla="*/ 2683777 w 3991493"/>
              <a:gd name="connsiteY12" fmla="*/ 3360765 h 4835022"/>
              <a:gd name="connsiteX13" fmla="*/ 1889482 w 3991493"/>
              <a:gd name="connsiteY13" fmla="*/ 2464207 h 4835022"/>
              <a:gd name="connsiteX14" fmla="*/ 81357 w 3991493"/>
              <a:gd name="connsiteY14" fmla="*/ 1843552 h 4835022"/>
              <a:gd name="connsiteX15" fmla="*/ 550 w 3991493"/>
              <a:gd name="connsiteY15" fmla="*/ 1642332 h 4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1493" h="4835022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91DF17-889F-6763-ED42-77E814836FDE}"/>
              </a:ext>
            </a:extLst>
          </p:cNvPr>
          <p:cNvSpPr txBox="1"/>
          <p:nvPr/>
        </p:nvSpPr>
        <p:spPr>
          <a:xfrm>
            <a:off x="2431711" y="2767280"/>
            <a:ext cx="7346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0" dirty="0">
                <a:latin typeface="Fira Sans Medium" panose="020B0603050000020004" pitchFamily="34" charset="0"/>
              </a:rPr>
              <a:t>Any Questions?</a:t>
            </a:r>
            <a:endParaRPr lang="en-IN" sz="6600" dirty="0">
              <a:latin typeface="Fira Sans Medium" panose="020B0603050000020004" pitchFamily="34" charset="0"/>
            </a:endParaRP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F75BAC5B-F8B6-9224-D290-A3C8D7F2EF51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34452B-BF32-D5D9-F3BF-5CE47960398C}"/>
              </a:ext>
            </a:extLst>
          </p:cNvPr>
          <p:cNvGrpSpPr/>
          <p:nvPr/>
        </p:nvGrpSpPr>
        <p:grpSpPr>
          <a:xfrm>
            <a:off x="-3681143" y="-2297674"/>
            <a:ext cx="7362285" cy="7105531"/>
            <a:chOff x="-2861483" y="-2254131"/>
            <a:chExt cx="7362285" cy="7105531"/>
          </a:xfrm>
        </p:grpSpPr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951EAC8A-2625-1EFA-1D6C-D86EC0379574}"/>
                </a:ext>
              </a:extLst>
            </p:cNvPr>
            <p:cNvSpPr/>
            <p:nvPr/>
          </p:nvSpPr>
          <p:spPr>
            <a:xfrm rot="2476041">
              <a:off x="-634236" y="-2254131"/>
              <a:ext cx="4024137" cy="7105531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21D2F60A-83F2-0F7F-406D-23F129F9199F}"/>
                </a:ext>
              </a:extLst>
            </p:cNvPr>
            <p:cNvSpPr/>
            <p:nvPr/>
          </p:nvSpPr>
          <p:spPr>
            <a:xfrm rot="3140551">
              <a:off x="-1320786" y="-2808187"/>
              <a:ext cx="4024137" cy="7105531"/>
            </a:xfrm>
            <a:custGeom>
              <a:avLst/>
              <a:gdLst>
                <a:gd name="connsiteX0" fmla="*/ 1112933 w 1137091"/>
                <a:gd name="connsiteY0" fmla="*/ 148024 h 1501074"/>
                <a:gd name="connsiteX1" fmla="*/ 1084358 w 1137091"/>
                <a:gd name="connsiteY1" fmla="*/ 625227 h 1501074"/>
                <a:gd name="connsiteX2" fmla="*/ 1081500 w 1137091"/>
                <a:gd name="connsiteY2" fmla="*/ 1030039 h 1501074"/>
                <a:gd name="connsiteX3" fmla="*/ 897668 w 1137091"/>
                <a:gd name="connsiteY3" fmla="*/ 1439615 h 1501074"/>
                <a:gd name="connsiteX4" fmla="*/ 429038 w 1137091"/>
                <a:gd name="connsiteY4" fmla="*/ 1446282 h 1501074"/>
                <a:gd name="connsiteX5" fmla="*/ 74708 w 1137091"/>
                <a:gd name="connsiteY5" fmla="*/ 1096715 h 1501074"/>
                <a:gd name="connsiteX6" fmla="*/ 7080 w 1137091"/>
                <a:gd name="connsiteY6" fmla="*/ 609035 h 1501074"/>
                <a:gd name="connsiteX7" fmla="*/ 194723 w 1137091"/>
                <a:gd name="connsiteY7" fmla="*/ 152787 h 1501074"/>
                <a:gd name="connsiteX8" fmla="*/ 679545 w 1137091"/>
                <a:gd name="connsiteY8" fmla="*/ 387 h 1501074"/>
                <a:gd name="connsiteX9" fmla="*/ 1112933 w 1137091"/>
                <a:gd name="connsiteY9" fmla="*/ 148024 h 150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7091" h="1501074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" name="Graphic 11">
              <a:extLst>
                <a:ext uri="{FF2B5EF4-FFF2-40B4-BE49-F238E27FC236}">
                  <a16:creationId xmlns:a16="http://schemas.microsoft.com/office/drawing/2014/main" id="{2A4E3B61-DB47-D2C4-6700-F69C793E6903}"/>
                </a:ext>
              </a:extLst>
            </p:cNvPr>
            <p:cNvSpPr/>
            <p:nvPr/>
          </p:nvSpPr>
          <p:spPr>
            <a:xfrm rot="8901965">
              <a:off x="3130551" y="555042"/>
              <a:ext cx="1370251" cy="1274286"/>
            </a:xfrm>
            <a:custGeom>
              <a:avLst/>
              <a:gdLst>
                <a:gd name="connsiteX0" fmla="*/ 1051454 w 1444799"/>
                <a:gd name="connsiteY0" fmla="*/ 206792 h 1343613"/>
                <a:gd name="connsiteX1" fmla="*/ 1253384 w 1444799"/>
                <a:gd name="connsiteY1" fmla="*/ 532548 h 1343613"/>
                <a:gd name="connsiteX2" fmla="*/ 1443884 w 1444799"/>
                <a:gd name="connsiteY2" fmla="*/ 904023 h 1343613"/>
                <a:gd name="connsiteX3" fmla="*/ 1145752 w 1444799"/>
                <a:gd name="connsiteY3" fmla="*/ 1165960 h 1343613"/>
                <a:gd name="connsiteX4" fmla="*/ 728556 w 1444799"/>
                <a:gd name="connsiteY4" fmla="*/ 1305025 h 1343613"/>
                <a:gd name="connsiteX5" fmla="*/ 267546 w 1444799"/>
                <a:gd name="connsiteY5" fmla="*/ 1305025 h 1343613"/>
                <a:gd name="connsiteX6" fmla="*/ 21801 w 1444799"/>
                <a:gd name="connsiteY6" fmla="*/ 912595 h 1343613"/>
                <a:gd name="connsiteX7" fmla="*/ 64664 w 1444799"/>
                <a:gd name="connsiteY7" fmla="*/ 463968 h 1343613"/>
                <a:gd name="connsiteX8" fmla="*/ 405659 w 1444799"/>
                <a:gd name="connsiteY8" fmla="*/ 187742 h 1343613"/>
                <a:gd name="connsiteX9" fmla="*/ 753321 w 1444799"/>
                <a:gd name="connsiteY9" fmla="*/ 100 h 1343613"/>
                <a:gd name="connsiteX10" fmla="*/ 1051454 w 1444799"/>
                <a:gd name="connsiteY10" fmla="*/ 206792 h 134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4799" h="1343613">
                  <a:moveTo>
                    <a:pt x="1051454" y="206792"/>
                  </a:moveTo>
                  <a:cubicBezTo>
                    <a:pt x="1128607" y="309663"/>
                    <a:pt x="1171469" y="411580"/>
                    <a:pt x="1253384" y="532548"/>
                  </a:cubicBezTo>
                  <a:cubicBezTo>
                    <a:pt x="1336252" y="652563"/>
                    <a:pt x="1457219" y="791628"/>
                    <a:pt x="1443884" y="904023"/>
                  </a:cubicBezTo>
                  <a:cubicBezTo>
                    <a:pt x="1430549" y="1016418"/>
                    <a:pt x="1282912" y="1102143"/>
                    <a:pt x="1145752" y="1165960"/>
                  </a:cubicBezTo>
                  <a:cubicBezTo>
                    <a:pt x="1008591" y="1228825"/>
                    <a:pt x="880956" y="1269783"/>
                    <a:pt x="728556" y="1305025"/>
                  </a:cubicBezTo>
                  <a:cubicBezTo>
                    <a:pt x="575204" y="1340268"/>
                    <a:pt x="397086" y="1370748"/>
                    <a:pt x="267546" y="1305025"/>
                  </a:cubicBezTo>
                  <a:cubicBezTo>
                    <a:pt x="138959" y="1239303"/>
                    <a:pt x="58949" y="1076425"/>
                    <a:pt x="21801" y="912595"/>
                  </a:cubicBezTo>
                  <a:cubicBezTo>
                    <a:pt x="-14394" y="748765"/>
                    <a:pt x="-8679" y="583030"/>
                    <a:pt x="64664" y="463968"/>
                  </a:cubicBezTo>
                  <a:cubicBezTo>
                    <a:pt x="138006" y="345858"/>
                    <a:pt x="278976" y="274420"/>
                    <a:pt x="405659" y="187742"/>
                  </a:cubicBezTo>
                  <a:cubicBezTo>
                    <a:pt x="531389" y="101065"/>
                    <a:pt x="642831" y="100"/>
                    <a:pt x="753321" y="100"/>
                  </a:cubicBezTo>
                  <a:cubicBezTo>
                    <a:pt x="864764" y="1052"/>
                    <a:pt x="974301" y="104875"/>
                    <a:pt x="1051454" y="206792"/>
                  </a:cubicBez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6BDC5E-756E-BD55-33C0-67EE74FE0487}"/>
              </a:ext>
            </a:extLst>
          </p:cNvPr>
          <p:cNvSpPr/>
          <p:nvPr/>
        </p:nvSpPr>
        <p:spPr>
          <a:xfrm>
            <a:off x="4636606" y="3867382"/>
            <a:ext cx="1971876" cy="368374"/>
          </a:xfrm>
          <a:custGeom>
            <a:avLst/>
            <a:gdLst>
              <a:gd name="connsiteX0" fmla="*/ 4569032 w 4609853"/>
              <a:gd name="connsiteY0" fmla="*/ 413392 h 1039050"/>
              <a:gd name="connsiteX1" fmla="*/ 2522490 w 4609853"/>
              <a:gd name="connsiteY1" fmla="*/ 1039051 h 1039050"/>
              <a:gd name="connsiteX2" fmla="*/ 22339 w 4609853"/>
              <a:gd name="connsiteY2" fmla="*/ 85017 h 1039050"/>
              <a:gd name="connsiteX3" fmla="*/ 79146 w 4609853"/>
              <a:gd name="connsiteY3" fmla="*/ 10798 h 1039050"/>
              <a:gd name="connsiteX4" fmla="*/ 2580535 w 4609853"/>
              <a:gd name="connsiteY4" fmla="*/ 674186 h 1039050"/>
              <a:gd name="connsiteX5" fmla="*/ 4488602 w 4609853"/>
              <a:gd name="connsiteY5" fmla="*/ 284033 h 1039050"/>
              <a:gd name="connsiteX6" fmla="*/ 4569032 w 4609853"/>
              <a:gd name="connsiteY6" fmla="*/ 413392 h 10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09853" h="1039050">
                <a:moveTo>
                  <a:pt x="4569032" y="413392"/>
                </a:moveTo>
                <a:cubicBezTo>
                  <a:pt x="4015524" y="821376"/>
                  <a:pt x="3213233" y="1039051"/>
                  <a:pt x="2522490" y="1039051"/>
                </a:cubicBezTo>
                <a:cubicBezTo>
                  <a:pt x="1553940" y="1039051"/>
                  <a:pt x="682003" y="680825"/>
                  <a:pt x="22339" y="85017"/>
                </a:cubicBezTo>
                <a:cubicBezTo>
                  <a:pt x="-29486" y="38164"/>
                  <a:pt x="16958" y="-25682"/>
                  <a:pt x="79146" y="10798"/>
                </a:cubicBezTo>
                <a:cubicBezTo>
                  <a:pt x="791045" y="425003"/>
                  <a:pt x="1671279" y="674186"/>
                  <a:pt x="2580535" y="674186"/>
                </a:cubicBezTo>
                <a:cubicBezTo>
                  <a:pt x="3193755" y="674186"/>
                  <a:pt x="3868334" y="547313"/>
                  <a:pt x="4488602" y="284033"/>
                </a:cubicBezTo>
                <a:cubicBezTo>
                  <a:pt x="4582300" y="244228"/>
                  <a:pt x="4660662" y="345393"/>
                  <a:pt x="4569032" y="413392"/>
                </a:cubicBezTo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E3E503-5A89-424D-2FA4-2898C33C35F3}"/>
              </a:ext>
            </a:extLst>
          </p:cNvPr>
          <p:cNvSpPr/>
          <p:nvPr/>
        </p:nvSpPr>
        <p:spPr>
          <a:xfrm>
            <a:off x="6393463" y="3832087"/>
            <a:ext cx="405318" cy="330866"/>
          </a:xfrm>
          <a:custGeom>
            <a:avLst/>
            <a:gdLst>
              <a:gd name="connsiteX0" fmla="*/ 691963 w 947553"/>
              <a:gd name="connsiteY0" fmla="*/ 249669 h 933254"/>
              <a:gd name="connsiteX1" fmla="*/ 45996 w 947553"/>
              <a:gd name="connsiteY1" fmla="*/ 228114 h 933254"/>
              <a:gd name="connsiteX2" fmla="*/ 32309 w 947553"/>
              <a:gd name="connsiteY2" fmla="*/ 153476 h 933254"/>
              <a:gd name="connsiteX3" fmla="*/ 928297 w 947553"/>
              <a:gd name="connsiteY3" fmla="*/ 69723 h 933254"/>
              <a:gd name="connsiteX4" fmla="*/ 615258 w 947553"/>
              <a:gd name="connsiteY4" fmla="*/ 913476 h 933254"/>
              <a:gd name="connsiteX5" fmla="*/ 546430 w 947553"/>
              <a:gd name="connsiteY5" fmla="*/ 880719 h 933254"/>
              <a:gd name="connsiteX6" fmla="*/ 691963 w 947553"/>
              <a:gd name="connsiteY6" fmla="*/ 249669 h 9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553" h="933254">
                <a:moveTo>
                  <a:pt x="691963" y="249669"/>
                </a:moveTo>
                <a:cubicBezTo>
                  <a:pt x="621477" y="159286"/>
                  <a:pt x="224275" y="206968"/>
                  <a:pt x="45996" y="228114"/>
                </a:cubicBezTo>
                <a:cubicBezTo>
                  <a:pt x="-8325" y="234743"/>
                  <a:pt x="-16612" y="187480"/>
                  <a:pt x="32309" y="153476"/>
                </a:cubicBezTo>
                <a:cubicBezTo>
                  <a:pt x="348663" y="-69171"/>
                  <a:pt x="867765" y="-4906"/>
                  <a:pt x="928297" y="69723"/>
                </a:cubicBezTo>
                <a:cubicBezTo>
                  <a:pt x="988828" y="144770"/>
                  <a:pt x="912543" y="665111"/>
                  <a:pt x="615258" y="913476"/>
                </a:cubicBezTo>
                <a:cubicBezTo>
                  <a:pt x="569652" y="951614"/>
                  <a:pt x="526123" y="931297"/>
                  <a:pt x="546430" y="880719"/>
                </a:cubicBezTo>
                <a:cubicBezTo>
                  <a:pt x="613191" y="714041"/>
                  <a:pt x="762866" y="340471"/>
                  <a:pt x="691963" y="249669"/>
                </a:cubicBezTo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8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219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Marah Zakaria Mohamed Deeb</cp:lastModifiedBy>
  <cp:revision>202</cp:revision>
  <dcterms:created xsi:type="dcterms:W3CDTF">2021-11-17T09:33:18Z</dcterms:created>
  <dcterms:modified xsi:type="dcterms:W3CDTF">2024-11-03T11:43:15Z</dcterms:modified>
</cp:coreProperties>
</file>