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A8F0-D951-41AD-893A-AC5F6711639B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8B63-6589-4890-8FB8-2CCA2BFE85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A8F0-D951-41AD-893A-AC5F6711639B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8B63-6589-4890-8FB8-2CCA2BFE85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A8F0-D951-41AD-893A-AC5F6711639B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8B63-6589-4890-8FB8-2CCA2BFE85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A8F0-D951-41AD-893A-AC5F6711639B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8B63-6589-4890-8FB8-2CCA2BFE85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A8F0-D951-41AD-893A-AC5F6711639B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8B63-6589-4890-8FB8-2CCA2BFE85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A8F0-D951-41AD-893A-AC5F6711639B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8B63-6589-4890-8FB8-2CCA2BFE85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A8F0-D951-41AD-893A-AC5F6711639B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8B63-6589-4890-8FB8-2CCA2BFE85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A8F0-D951-41AD-893A-AC5F6711639B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8B63-6589-4890-8FB8-2CCA2BFE85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A8F0-D951-41AD-893A-AC5F6711639B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8B63-6589-4890-8FB8-2CCA2BFE85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A8F0-D951-41AD-893A-AC5F6711639B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8B63-6589-4890-8FB8-2CCA2BFE85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A8F0-D951-41AD-893A-AC5F6711639B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8B63-6589-4890-8FB8-2CCA2BFE85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3A8F0-D951-41AD-893A-AC5F6711639B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F8B63-6589-4890-8FB8-2CCA2BFE85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8604"/>
            <a:ext cx="6400800" cy="5210196"/>
          </a:xfrm>
        </p:spPr>
        <p:txBody>
          <a:bodyPr/>
          <a:lstStyle/>
          <a:p>
            <a:r>
              <a:rPr lang="en-US" dirty="0" smtClean="0"/>
              <a:t>1-SPDT relay</a:t>
            </a:r>
          </a:p>
          <a:p>
            <a:endParaRPr lang="en-US" dirty="0" smtClean="0"/>
          </a:p>
          <a:p>
            <a:r>
              <a:rPr lang="en-US" dirty="0" smtClean="0"/>
              <a:t>2-</a:t>
            </a:r>
            <a:r>
              <a:rPr lang="en-US" b="1" dirty="0"/>
              <a:t>RA-MINI PLAST Linear Actuator</a:t>
            </a:r>
          </a:p>
          <a:p>
            <a:r>
              <a:rPr lang="en-US" b="1" dirty="0" smtClean="0"/>
              <a:t> </a:t>
            </a: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1026" name="Picture 2" descr="C:\Users\ALFALAK\Desktop\RA-MINI-LINEAR-ACTUATOR-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3143247"/>
            <a:ext cx="4857784" cy="2345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relay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 relay is an electromagnetic switch that can be operated by a smaller current</a:t>
            </a:r>
          </a:p>
          <a:p>
            <a:pPr>
              <a:buNone/>
            </a:pPr>
            <a:r>
              <a:rPr lang="en-US" dirty="0" smtClean="0"/>
              <a:t>As the control circuit is energized, current flows through a coil that causes a magnetic field which is used to open and close the switch </a:t>
            </a:r>
          </a:p>
          <a:p>
            <a:endParaRPr lang="en-US" dirty="0"/>
          </a:p>
        </p:txBody>
      </p:sp>
      <p:pic>
        <p:nvPicPr>
          <p:cNvPr id="2050" name="Picture 2" descr="C:\Users\ALFALAK\Desktop\SRD 05V-800x80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4286256"/>
            <a:ext cx="2476496" cy="21907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              Why SPDT relay</a:t>
            </a:r>
          </a:p>
          <a:p>
            <a:endParaRPr lang="en-US" dirty="0"/>
          </a:p>
          <a:p>
            <a:r>
              <a:rPr lang="en-US" dirty="0" smtClean="0"/>
              <a:t>to stop in between the fully extended and fully retracted positions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Actuator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linear actuator is an actuator that creates motion in a </a:t>
            </a:r>
            <a:r>
              <a:rPr lang="en-US" u="sng" dirty="0" smtClean="0">
                <a:solidFill>
                  <a:srgbClr val="FF0000"/>
                </a:solidFill>
              </a:rPr>
              <a:t>straight line</a:t>
            </a:r>
          </a:p>
          <a:p>
            <a:endParaRPr lang="en-US" u="sng" dirty="0">
              <a:solidFill>
                <a:srgbClr val="FF0000"/>
              </a:solidFill>
            </a:endParaRPr>
          </a:p>
          <a:p>
            <a:endParaRPr lang="en-US" u="sng" dirty="0">
              <a:solidFill>
                <a:srgbClr val="FF0000"/>
              </a:solidFill>
            </a:endParaRPr>
          </a:p>
        </p:txBody>
      </p:sp>
      <p:pic>
        <p:nvPicPr>
          <p:cNvPr id="3074" name="Picture 2" descr="C:\Users\ALFALAK\Desktop\l16-s_we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2857496"/>
            <a:ext cx="5715000" cy="34290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Connected relay with linear </a:t>
            </a:r>
            <a:r>
              <a:rPr lang="en-US" sz="3000" dirty="0" err="1" smtClean="0"/>
              <a:t>acutator</a:t>
            </a:r>
            <a:endParaRPr lang="en-US" sz="30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28795" y="1214422"/>
            <a:ext cx="4857784" cy="4911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85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What the relay</vt:lpstr>
      <vt:lpstr>Slide 3</vt:lpstr>
      <vt:lpstr>Linear Actuator</vt:lpstr>
      <vt:lpstr>Connected relay with linear acutator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Required tools</dc:title>
  <dc:creator>yazan jawabreh</dc:creator>
  <cp:lastModifiedBy>yazan jawabreh</cp:lastModifiedBy>
  <cp:revision>6</cp:revision>
  <dcterms:created xsi:type="dcterms:W3CDTF">2021-06-29T12:48:22Z</dcterms:created>
  <dcterms:modified xsi:type="dcterms:W3CDTF">2021-06-29T13:48:45Z</dcterms:modified>
</cp:coreProperties>
</file>