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2275E3-8D73-7C43-825A-3B5160213288}">
          <p14:sldIdLst>
            <p14:sldId id="256"/>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B9054F-AA00-3D3D-3112-13C4CE7769F0}" v="358" dt="2023-11-17T13:18:39.781"/>
    <p1510:client id="{C85E9A6A-9F43-CC48-8577-DCDCDCC0464D}" v="17" dt="2023-11-16T14:15:21.9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p:cViewPr>
        <p:scale>
          <a:sx n="107" d="100"/>
          <a:sy n="107" d="100"/>
        </p:scale>
        <p:origin x="7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4BC5-9347-3557-0D33-EA11A71DECA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I"/>
          </a:p>
        </p:txBody>
      </p:sp>
      <p:sp>
        <p:nvSpPr>
          <p:cNvPr id="3" name="Subtitle 2">
            <a:extLst>
              <a:ext uri="{FF2B5EF4-FFF2-40B4-BE49-F238E27FC236}">
                <a16:creationId xmlns:a16="http://schemas.microsoft.com/office/drawing/2014/main" id="{E31D74A0-55CD-1F8D-693F-CE1B4DDB27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I"/>
          </a:p>
        </p:txBody>
      </p:sp>
      <p:sp>
        <p:nvSpPr>
          <p:cNvPr id="4" name="Date Placeholder 3">
            <a:extLst>
              <a:ext uri="{FF2B5EF4-FFF2-40B4-BE49-F238E27FC236}">
                <a16:creationId xmlns:a16="http://schemas.microsoft.com/office/drawing/2014/main" id="{962A1633-2011-1214-7E03-15CD64E213C5}"/>
              </a:ext>
            </a:extLst>
          </p:cNvPr>
          <p:cNvSpPr>
            <a:spLocks noGrp="1"/>
          </p:cNvSpPr>
          <p:nvPr>
            <p:ph type="dt" sz="half" idx="10"/>
          </p:nvPr>
        </p:nvSpPr>
        <p:spPr/>
        <p:txBody>
          <a:bodyPr/>
          <a:lstStyle/>
          <a:p>
            <a:fld id="{08E4F5C4-A763-B747-B1A3-D0DF478FA5EB}" type="datetimeFigureOut">
              <a:rPr lang="en-FI" smtClean="0"/>
              <a:t>16.11.2023</a:t>
            </a:fld>
            <a:endParaRPr lang="en-FI"/>
          </a:p>
        </p:txBody>
      </p:sp>
      <p:sp>
        <p:nvSpPr>
          <p:cNvPr id="5" name="Footer Placeholder 4">
            <a:extLst>
              <a:ext uri="{FF2B5EF4-FFF2-40B4-BE49-F238E27FC236}">
                <a16:creationId xmlns:a16="http://schemas.microsoft.com/office/drawing/2014/main" id="{31D9ECC1-0C10-1699-5BE3-B09BD7B04F68}"/>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B08AD401-0257-0572-72CB-11D3324221F1}"/>
              </a:ext>
            </a:extLst>
          </p:cNvPr>
          <p:cNvSpPr>
            <a:spLocks noGrp="1"/>
          </p:cNvSpPr>
          <p:nvPr>
            <p:ph type="sldNum" sz="quarter" idx="12"/>
          </p:nvPr>
        </p:nvSpPr>
        <p:spPr/>
        <p:txBody>
          <a:bodyPr/>
          <a:lstStyle/>
          <a:p>
            <a:fld id="{303E0C68-2BC3-CF47-977F-C8F27D1C8846}" type="slidenum">
              <a:rPr lang="en-FI" smtClean="0"/>
              <a:t>‹#›</a:t>
            </a:fld>
            <a:endParaRPr lang="en-FI"/>
          </a:p>
        </p:txBody>
      </p:sp>
    </p:spTree>
    <p:extLst>
      <p:ext uri="{BB962C8B-B14F-4D97-AF65-F5344CB8AC3E}">
        <p14:creationId xmlns:p14="http://schemas.microsoft.com/office/powerpoint/2010/main" val="22011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AABB-23CB-D9AB-4092-04F84CE5764B}"/>
              </a:ext>
            </a:extLst>
          </p:cNvPr>
          <p:cNvSpPr>
            <a:spLocks noGrp="1"/>
          </p:cNvSpPr>
          <p:nvPr>
            <p:ph type="title"/>
          </p:nvPr>
        </p:nvSpPr>
        <p:spPr/>
        <p:txBody>
          <a:bodyPr/>
          <a:lstStyle/>
          <a:p>
            <a:r>
              <a:rPr lang="en-GB"/>
              <a:t>Click to edit Master title style</a:t>
            </a:r>
            <a:endParaRPr lang="en-FI"/>
          </a:p>
        </p:txBody>
      </p:sp>
      <p:sp>
        <p:nvSpPr>
          <p:cNvPr id="3" name="Vertical Text Placeholder 2">
            <a:extLst>
              <a:ext uri="{FF2B5EF4-FFF2-40B4-BE49-F238E27FC236}">
                <a16:creationId xmlns:a16="http://schemas.microsoft.com/office/drawing/2014/main" id="{E3296465-49DF-7D5A-366F-D19B0AAD593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6A417548-E919-A710-53C9-4CDE0E0F80ED}"/>
              </a:ext>
            </a:extLst>
          </p:cNvPr>
          <p:cNvSpPr>
            <a:spLocks noGrp="1"/>
          </p:cNvSpPr>
          <p:nvPr>
            <p:ph type="dt" sz="half" idx="10"/>
          </p:nvPr>
        </p:nvSpPr>
        <p:spPr/>
        <p:txBody>
          <a:bodyPr/>
          <a:lstStyle/>
          <a:p>
            <a:fld id="{08E4F5C4-A763-B747-B1A3-D0DF478FA5EB}" type="datetimeFigureOut">
              <a:rPr lang="en-FI" smtClean="0"/>
              <a:t>16.11.2023</a:t>
            </a:fld>
            <a:endParaRPr lang="en-FI"/>
          </a:p>
        </p:txBody>
      </p:sp>
      <p:sp>
        <p:nvSpPr>
          <p:cNvPr id="5" name="Footer Placeholder 4">
            <a:extLst>
              <a:ext uri="{FF2B5EF4-FFF2-40B4-BE49-F238E27FC236}">
                <a16:creationId xmlns:a16="http://schemas.microsoft.com/office/drawing/2014/main" id="{A348F404-03E4-4616-5337-D8FC085C7CCC}"/>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F873A02F-F711-8FA9-AF5B-B87126253ED3}"/>
              </a:ext>
            </a:extLst>
          </p:cNvPr>
          <p:cNvSpPr>
            <a:spLocks noGrp="1"/>
          </p:cNvSpPr>
          <p:nvPr>
            <p:ph type="sldNum" sz="quarter" idx="12"/>
          </p:nvPr>
        </p:nvSpPr>
        <p:spPr/>
        <p:txBody>
          <a:bodyPr/>
          <a:lstStyle/>
          <a:p>
            <a:fld id="{303E0C68-2BC3-CF47-977F-C8F27D1C8846}" type="slidenum">
              <a:rPr lang="en-FI" smtClean="0"/>
              <a:t>‹#›</a:t>
            </a:fld>
            <a:endParaRPr lang="en-FI"/>
          </a:p>
        </p:txBody>
      </p:sp>
    </p:spTree>
    <p:extLst>
      <p:ext uri="{BB962C8B-B14F-4D97-AF65-F5344CB8AC3E}">
        <p14:creationId xmlns:p14="http://schemas.microsoft.com/office/powerpoint/2010/main" val="199887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B2D2F8-888D-86DD-1280-C5CBCAB7C47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I"/>
          </a:p>
        </p:txBody>
      </p:sp>
      <p:sp>
        <p:nvSpPr>
          <p:cNvPr id="3" name="Vertical Text Placeholder 2">
            <a:extLst>
              <a:ext uri="{FF2B5EF4-FFF2-40B4-BE49-F238E27FC236}">
                <a16:creationId xmlns:a16="http://schemas.microsoft.com/office/drawing/2014/main" id="{CFB890E6-8465-8E06-EB0A-AAE6601ABD8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2E4E75A1-5A19-FF29-0E99-37D0604991D0}"/>
              </a:ext>
            </a:extLst>
          </p:cNvPr>
          <p:cNvSpPr>
            <a:spLocks noGrp="1"/>
          </p:cNvSpPr>
          <p:nvPr>
            <p:ph type="dt" sz="half" idx="10"/>
          </p:nvPr>
        </p:nvSpPr>
        <p:spPr/>
        <p:txBody>
          <a:bodyPr/>
          <a:lstStyle/>
          <a:p>
            <a:fld id="{08E4F5C4-A763-B747-B1A3-D0DF478FA5EB}" type="datetimeFigureOut">
              <a:rPr lang="en-FI" smtClean="0"/>
              <a:t>16.11.2023</a:t>
            </a:fld>
            <a:endParaRPr lang="en-FI"/>
          </a:p>
        </p:txBody>
      </p:sp>
      <p:sp>
        <p:nvSpPr>
          <p:cNvPr id="5" name="Footer Placeholder 4">
            <a:extLst>
              <a:ext uri="{FF2B5EF4-FFF2-40B4-BE49-F238E27FC236}">
                <a16:creationId xmlns:a16="http://schemas.microsoft.com/office/drawing/2014/main" id="{88FA4FA6-86F0-C82A-01D6-2325EFF2C1D4}"/>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9CF3DF4F-5252-B244-7633-CE06EB65A9CE}"/>
              </a:ext>
            </a:extLst>
          </p:cNvPr>
          <p:cNvSpPr>
            <a:spLocks noGrp="1"/>
          </p:cNvSpPr>
          <p:nvPr>
            <p:ph type="sldNum" sz="quarter" idx="12"/>
          </p:nvPr>
        </p:nvSpPr>
        <p:spPr/>
        <p:txBody>
          <a:bodyPr/>
          <a:lstStyle/>
          <a:p>
            <a:fld id="{303E0C68-2BC3-CF47-977F-C8F27D1C8846}" type="slidenum">
              <a:rPr lang="en-FI" smtClean="0"/>
              <a:t>‹#›</a:t>
            </a:fld>
            <a:endParaRPr lang="en-FI"/>
          </a:p>
        </p:txBody>
      </p:sp>
    </p:spTree>
    <p:extLst>
      <p:ext uri="{BB962C8B-B14F-4D97-AF65-F5344CB8AC3E}">
        <p14:creationId xmlns:p14="http://schemas.microsoft.com/office/powerpoint/2010/main" val="140775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169E-BCA2-2B7D-9F12-DEA6EDA59B63}"/>
              </a:ext>
            </a:extLst>
          </p:cNvPr>
          <p:cNvSpPr>
            <a:spLocks noGrp="1"/>
          </p:cNvSpPr>
          <p:nvPr>
            <p:ph type="title"/>
          </p:nvPr>
        </p:nvSpPr>
        <p:spPr/>
        <p:txBody>
          <a:bodyPr/>
          <a:lstStyle/>
          <a:p>
            <a:r>
              <a:rPr lang="en-GB"/>
              <a:t>Click to edit Master title style</a:t>
            </a:r>
            <a:endParaRPr lang="en-FI"/>
          </a:p>
        </p:txBody>
      </p:sp>
      <p:sp>
        <p:nvSpPr>
          <p:cNvPr id="3" name="Content Placeholder 2">
            <a:extLst>
              <a:ext uri="{FF2B5EF4-FFF2-40B4-BE49-F238E27FC236}">
                <a16:creationId xmlns:a16="http://schemas.microsoft.com/office/drawing/2014/main" id="{BB8537B2-2ABF-F152-8638-E4AFDA46EC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2EC4C8A4-EBE1-F406-61B7-2BA0577EAC46}"/>
              </a:ext>
            </a:extLst>
          </p:cNvPr>
          <p:cNvSpPr>
            <a:spLocks noGrp="1"/>
          </p:cNvSpPr>
          <p:nvPr>
            <p:ph type="dt" sz="half" idx="10"/>
          </p:nvPr>
        </p:nvSpPr>
        <p:spPr/>
        <p:txBody>
          <a:bodyPr/>
          <a:lstStyle/>
          <a:p>
            <a:fld id="{08E4F5C4-A763-B747-B1A3-D0DF478FA5EB}" type="datetimeFigureOut">
              <a:rPr lang="en-FI" smtClean="0"/>
              <a:t>16.11.2023</a:t>
            </a:fld>
            <a:endParaRPr lang="en-FI"/>
          </a:p>
        </p:txBody>
      </p:sp>
      <p:sp>
        <p:nvSpPr>
          <p:cNvPr id="5" name="Footer Placeholder 4">
            <a:extLst>
              <a:ext uri="{FF2B5EF4-FFF2-40B4-BE49-F238E27FC236}">
                <a16:creationId xmlns:a16="http://schemas.microsoft.com/office/drawing/2014/main" id="{16B21F8D-375A-9005-71D7-7191BBB470AC}"/>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BA0D354C-66FD-3188-A31F-84AFAC1E5B0F}"/>
              </a:ext>
            </a:extLst>
          </p:cNvPr>
          <p:cNvSpPr>
            <a:spLocks noGrp="1"/>
          </p:cNvSpPr>
          <p:nvPr>
            <p:ph type="sldNum" sz="quarter" idx="12"/>
          </p:nvPr>
        </p:nvSpPr>
        <p:spPr/>
        <p:txBody>
          <a:bodyPr/>
          <a:lstStyle/>
          <a:p>
            <a:fld id="{303E0C68-2BC3-CF47-977F-C8F27D1C8846}" type="slidenum">
              <a:rPr lang="en-FI" smtClean="0"/>
              <a:t>‹#›</a:t>
            </a:fld>
            <a:endParaRPr lang="en-FI"/>
          </a:p>
        </p:txBody>
      </p:sp>
    </p:spTree>
    <p:extLst>
      <p:ext uri="{BB962C8B-B14F-4D97-AF65-F5344CB8AC3E}">
        <p14:creationId xmlns:p14="http://schemas.microsoft.com/office/powerpoint/2010/main" val="77631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57E8-0579-626D-D738-A5A8A3D6298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I"/>
          </a:p>
        </p:txBody>
      </p:sp>
      <p:sp>
        <p:nvSpPr>
          <p:cNvPr id="3" name="Text Placeholder 2">
            <a:extLst>
              <a:ext uri="{FF2B5EF4-FFF2-40B4-BE49-F238E27FC236}">
                <a16:creationId xmlns:a16="http://schemas.microsoft.com/office/drawing/2014/main" id="{56BF8EA2-6EEC-B112-D3A0-719F1BF62A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EA22206-1E1F-D730-2A4E-14AAF3EE0030}"/>
              </a:ext>
            </a:extLst>
          </p:cNvPr>
          <p:cNvSpPr>
            <a:spLocks noGrp="1"/>
          </p:cNvSpPr>
          <p:nvPr>
            <p:ph type="dt" sz="half" idx="10"/>
          </p:nvPr>
        </p:nvSpPr>
        <p:spPr/>
        <p:txBody>
          <a:bodyPr/>
          <a:lstStyle/>
          <a:p>
            <a:fld id="{08E4F5C4-A763-B747-B1A3-D0DF478FA5EB}" type="datetimeFigureOut">
              <a:rPr lang="en-FI" smtClean="0"/>
              <a:t>16.11.2023</a:t>
            </a:fld>
            <a:endParaRPr lang="en-FI"/>
          </a:p>
        </p:txBody>
      </p:sp>
      <p:sp>
        <p:nvSpPr>
          <p:cNvPr id="5" name="Footer Placeholder 4">
            <a:extLst>
              <a:ext uri="{FF2B5EF4-FFF2-40B4-BE49-F238E27FC236}">
                <a16:creationId xmlns:a16="http://schemas.microsoft.com/office/drawing/2014/main" id="{5A263E11-2DA9-1439-07F3-FE9022A212E0}"/>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7D8B583E-5B26-0D53-B218-B209F029AFC8}"/>
              </a:ext>
            </a:extLst>
          </p:cNvPr>
          <p:cNvSpPr>
            <a:spLocks noGrp="1"/>
          </p:cNvSpPr>
          <p:nvPr>
            <p:ph type="sldNum" sz="quarter" idx="12"/>
          </p:nvPr>
        </p:nvSpPr>
        <p:spPr/>
        <p:txBody>
          <a:bodyPr/>
          <a:lstStyle/>
          <a:p>
            <a:fld id="{303E0C68-2BC3-CF47-977F-C8F27D1C8846}" type="slidenum">
              <a:rPr lang="en-FI" smtClean="0"/>
              <a:t>‹#›</a:t>
            </a:fld>
            <a:endParaRPr lang="en-FI"/>
          </a:p>
        </p:txBody>
      </p:sp>
    </p:spTree>
    <p:extLst>
      <p:ext uri="{BB962C8B-B14F-4D97-AF65-F5344CB8AC3E}">
        <p14:creationId xmlns:p14="http://schemas.microsoft.com/office/powerpoint/2010/main" val="51485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C649A-88B1-09BD-C7B2-C0F4A62ACE4E}"/>
              </a:ext>
            </a:extLst>
          </p:cNvPr>
          <p:cNvSpPr>
            <a:spLocks noGrp="1"/>
          </p:cNvSpPr>
          <p:nvPr>
            <p:ph type="title"/>
          </p:nvPr>
        </p:nvSpPr>
        <p:spPr/>
        <p:txBody>
          <a:bodyPr/>
          <a:lstStyle/>
          <a:p>
            <a:r>
              <a:rPr lang="en-GB"/>
              <a:t>Click to edit Master title style</a:t>
            </a:r>
            <a:endParaRPr lang="en-FI"/>
          </a:p>
        </p:txBody>
      </p:sp>
      <p:sp>
        <p:nvSpPr>
          <p:cNvPr id="3" name="Content Placeholder 2">
            <a:extLst>
              <a:ext uri="{FF2B5EF4-FFF2-40B4-BE49-F238E27FC236}">
                <a16:creationId xmlns:a16="http://schemas.microsoft.com/office/drawing/2014/main" id="{4426E7DD-A683-02BF-2FAD-6D7BC39E22F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Content Placeholder 3">
            <a:extLst>
              <a:ext uri="{FF2B5EF4-FFF2-40B4-BE49-F238E27FC236}">
                <a16:creationId xmlns:a16="http://schemas.microsoft.com/office/drawing/2014/main" id="{B1352C2B-F43D-1C80-F26D-2966E48DA11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5" name="Date Placeholder 4">
            <a:extLst>
              <a:ext uri="{FF2B5EF4-FFF2-40B4-BE49-F238E27FC236}">
                <a16:creationId xmlns:a16="http://schemas.microsoft.com/office/drawing/2014/main" id="{FDDEED03-C3FF-1BDA-2BCF-6DC777FD3A54}"/>
              </a:ext>
            </a:extLst>
          </p:cNvPr>
          <p:cNvSpPr>
            <a:spLocks noGrp="1"/>
          </p:cNvSpPr>
          <p:nvPr>
            <p:ph type="dt" sz="half" idx="10"/>
          </p:nvPr>
        </p:nvSpPr>
        <p:spPr/>
        <p:txBody>
          <a:bodyPr/>
          <a:lstStyle/>
          <a:p>
            <a:fld id="{08E4F5C4-A763-B747-B1A3-D0DF478FA5EB}" type="datetimeFigureOut">
              <a:rPr lang="en-FI" smtClean="0"/>
              <a:t>16.11.2023</a:t>
            </a:fld>
            <a:endParaRPr lang="en-FI"/>
          </a:p>
        </p:txBody>
      </p:sp>
      <p:sp>
        <p:nvSpPr>
          <p:cNvPr id="6" name="Footer Placeholder 5">
            <a:extLst>
              <a:ext uri="{FF2B5EF4-FFF2-40B4-BE49-F238E27FC236}">
                <a16:creationId xmlns:a16="http://schemas.microsoft.com/office/drawing/2014/main" id="{45A230B0-BAB4-A830-669B-0DAAA681E774}"/>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C5435D22-A957-9992-DD06-17FD7CBDC2E6}"/>
              </a:ext>
            </a:extLst>
          </p:cNvPr>
          <p:cNvSpPr>
            <a:spLocks noGrp="1"/>
          </p:cNvSpPr>
          <p:nvPr>
            <p:ph type="sldNum" sz="quarter" idx="12"/>
          </p:nvPr>
        </p:nvSpPr>
        <p:spPr/>
        <p:txBody>
          <a:bodyPr/>
          <a:lstStyle/>
          <a:p>
            <a:fld id="{303E0C68-2BC3-CF47-977F-C8F27D1C8846}" type="slidenum">
              <a:rPr lang="en-FI" smtClean="0"/>
              <a:t>‹#›</a:t>
            </a:fld>
            <a:endParaRPr lang="en-FI"/>
          </a:p>
        </p:txBody>
      </p:sp>
    </p:spTree>
    <p:extLst>
      <p:ext uri="{BB962C8B-B14F-4D97-AF65-F5344CB8AC3E}">
        <p14:creationId xmlns:p14="http://schemas.microsoft.com/office/powerpoint/2010/main" val="189207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318E-28B8-93E4-69FB-A3852F084617}"/>
              </a:ext>
            </a:extLst>
          </p:cNvPr>
          <p:cNvSpPr>
            <a:spLocks noGrp="1"/>
          </p:cNvSpPr>
          <p:nvPr>
            <p:ph type="title"/>
          </p:nvPr>
        </p:nvSpPr>
        <p:spPr>
          <a:xfrm>
            <a:off x="839788" y="365125"/>
            <a:ext cx="10515600" cy="1325563"/>
          </a:xfrm>
        </p:spPr>
        <p:txBody>
          <a:bodyPr/>
          <a:lstStyle/>
          <a:p>
            <a:r>
              <a:rPr lang="en-GB"/>
              <a:t>Click to edit Master title style</a:t>
            </a:r>
            <a:endParaRPr lang="en-FI"/>
          </a:p>
        </p:txBody>
      </p:sp>
      <p:sp>
        <p:nvSpPr>
          <p:cNvPr id="3" name="Text Placeholder 2">
            <a:extLst>
              <a:ext uri="{FF2B5EF4-FFF2-40B4-BE49-F238E27FC236}">
                <a16:creationId xmlns:a16="http://schemas.microsoft.com/office/drawing/2014/main" id="{7CD534C1-BEC7-AF9F-5E20-D4F351349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ABD5222-4B4A-A194-FFF1-2A7077B87C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5" name="Text Placeholder 4">
            <a:extLst>
              <a:ext uri="{FF2B5EF4-FFF2-40B4-BE49-F238E27FC236}">
                <a16:creationId xmlns:a16="http://schemas.microsoft.com/office/drawing/2014/main" id="{8F583E64-A7D5-684A-CBEE-CFA603CA7B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E7EAA94-197A-DCA8-2914-05B9711B26F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7" name="Date Placeholder 6">
            <a:extLst>
              <a:ext uri="{FF2B5EF4-FFF2-40B4-BE49-F238E27FC236}">
                <a16:creationId xmlns:a16="http://schemas.microsoft.com/office/drawing/2014/main" id="{54AEAFAD-A33B-C48C-E9C2-B0443B15F677}"/>
              </a:ext>
            </a:extLst>
          </p:cNvPr>
          <p:cNvSpPr>
            <a:spLocks noGrp="1"/>
          </p:cNvSpPr>
          <p:nvPr>
            <p:ph type="dt" sz="half" idx="10"/>
          </p:nvPr>
        </p:nvSpPr>
        <p:spPr/>
        <p:txBody>
          <a:bodyPr/>
          <a:lstStyle/>
          <a:p>
            <a:fld id="{08E4F5C4-A763-B747-B1A3-D0DF478FA5EB}" type="datetimeFigureOut">
              <a:rPr lang="en-FI" smtClean="0"/>
              <a:t>16.11.2023</a:t>
            </a:fld>
            <a:endParaRPr lang="en-FI"/>
          </a:p>
        </p:txBody>
      </p:sp>
      <p:sp>
        <p:nvSpPr>
          <p:cNvPr id="8" name="Footer Placeholder 7">
            <a:extLst>
              <a:ext uri="{FF2B5EF4-FFF2-40B4-BE49-F238E27FC236}">
                <a16:creationId xmlns:a16="http://schemas.microsoft.com/office/drawing/2014/main" id="{5A45A1F2-3342-CB35-DE37-9CF6D8DE335F}"/>
              </a:ext>
            </a:extLst>
          </p:cNvPr>
          <p:cNvSpPr>
            <a:spLocks noGrp="1"/>
          </p:cNvSpPr>
          <p:nvPr>
            <p:ph type="ftr" sz="quarter" idx="11"/>
          </p:nvPr>
        </p:nvSpPr>
        <p:spPr/>
        <p:txBody>
          <a:bodyPr/>
          <a:lstStyle/>
          <a:p>
            <a:endParaRPr lang="en-FI"/>
          </a:p>
        </p:txBody>
      </p:sp>
      <p:sp>
        <p:nvSpPr>
          <p:cNvPr id="9" name="Slide Number Placeholder 8">
            <a:extLst>
              <a:ext uri="{FF2B5EF4-FFF2-40B4-BE49-F238E27FC236}">
                <a16:creationId xmlns:a16="http://schemas.microsoft.com/office/drawing/2014/main" id="{AF1AD2B9-E6D4-D4FA-750E-B40BD67E6F40}"/>
              </a:ext>
            </a:extLst>
          </p:cNvPr>
          <p:cNvSpPr>
            <a:spLocks noGrp="1"/>
          </p:cNvSpPr>
          <p:nvPr>
            <p:ph type="sldNum" sz="quarter" idx="12"/>
          </p:nvPr>
        </p:nvSpPr>
        <p:spPr/>
        <p:txBody>
          <a:bodyPr/>
          <a:lstStyle/>
          <a:p>
            <a:fld id="{303E0C68-2BC3-CF47-977F-C8F27D1C8846}" type="slidenum">
              <a:rPr lang="en-FI" smtClean="0"/>
              <a:t>‹#›</a:t>
            </a:fld>
            <a:endParaRPr lang="en-FI"/>
          </a:p>
        </p:txBody>
      </p:sp>
    </p:spTree>
    <p:extLst>
      <p:ext uri="{BB962C8B-B14F-4D97-AF65-F5344CB8AC3E}">
        <p14:creationId xmlns:p14="http://schemas.microsoft.com/office/powerpoint/2010/main" val="212658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F7F6-361E-7066-B963-02386B9AAC11}"/>
              </a:ext>
            </a:extLst>
          </p:cNvPr>
          <p:cNvSpPr>
            <a:spLocks noGrp="1"/>
          </p:cNvSpPr>
          <p:nvPr>
            <p:ph type="title"/>
          </p:nvPr>
        </p:nvSpPr>
        <p:spPr/>
        <p:txBody>
          <a:bodyPr/>
          <a:lstStyle/>
          <a:p>
            <a:r>
              <a:rPr lang="en-GB"/>
              <a:t>Click to edit Master title style</a:t>
            </a:r>
            <a:endParaRPr lang="en-FI"/>
          </a:p>
        </p:txBody>
      </p:sp>
      <p:sp>
        <p:nvSpPr>
          <p:cNvPr id="3" name="Date Placeholder 2">
            <a:extLst>
              <a:ext uri="{FF2B5EF4-FFF2-40B4-BE49-F238E27FC236}">
                <a16:creationId xmlns:a16="http://schemas.microsoft.com/office/drawing/2014/main" id="{0C0F87F2-3465-3992-3925-6FC6E1AF6542}"/>
              </a:ext>
            </a:extLst>
          </p:cNvPr>
          <p:cNvSpPr>
            <a:spLocks noGrp="1"/>
          </p:cNvSpPr>
          <p:nvPr>
            <p:ph type="dt" sz="half" idx="10"/>
          </p:nvPr>
        </p:nvSpPr>
        <p:spPr/>
        <p:txBody>
          <a:bodyPr/>
          <a:lstStyle/>
          <a:p>
            <a:fld id="{08E4F5C4-A763-B747-B1A3-D0DF478FA5EB}" type="datetimeFigureOut">
              <a:rPr lang="en-FI" smtClean="0"/>
              <a:t>16.11.2023</a:t>
            </a:fld>
            <a:endParaRPr lang="en-FI"/>
          </a:p>
        </p:txBody>
      </p:sp>
      <p:sp>
        <p:nvSpPr>
          <p:cNvPr id="4" name="Footer Placeholder 3">
            <a:extLst>
              <a:ext uri="{FF2B5EF4-FFF2-40B4-BE49-F238E27FC236}">
                <a16:creationId xmlns:a16="http://schemas.microsoft.com/office/drawing/2014/main" id="{334505F1-CC14-423A-1F8E-8CF6E02B30B0}"/>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1E2D5929-9566-CC2E-5D71-A02809BB438E}"/>
              </a:ext>
            </a:extLst>
          </p:cNvPr>
          <p:cNvSpPr>
            <a:spLocks noGrp="1"/>
          </p:cNvSpPr>
          <p:nvPr>
            <p:ph type="sldNum" sz="quarter" idx="12"/>
          </p:nvPr>
        </p:nvSpPr>
        <p:spPr/>
        <p:txBody>
          <a:bodyPr/>
          <a:lstStyle/>
          <a:p>
            <a:fld id="{303E0C68-2BC3-CF47-977F-C8F27D1C8846}" type="slidenum">
              <a:rPr lang="en-FI" smtClean="0"/>
              <a:t>‹#›</a:t>
            </a:fld>
            <a:endParaRPr lang="en-FI"/>
          </a:p>
        </p:txBody>
      </p:sp>
    </p:spTree>
    <p:extLst>
      <p:ext uri="{BB962C8B-B14F-4D97-AF65-F5344CB8AC3E}">
        <p14:creationId xmlns:p14="http://schemas.microsoft.com/office/powerpoint/2010/main" val="21964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17B768-9E99-6F59-F723-4340A417E654}"/>
              </a:ext>
            </a:extLst>
          </p:cNvPr>
          <p:cNvSpPr>
            <a:spLocks noGrp="1"/>
          </p:cNvSpPr>
          <p:nvPr>
            <p:ph type="dt" sz="half" idx="10"/>
          </p:nvPr>
        </p:nvSpPr>
        <p:spPr/>
        <p:txBody>
          <a:bodyPr/>
          <a:lstStyle/>
          <a:p>
            <a:fld id="{08E4F5C4-A763-B747-B1A3-D0DF478FA5EB}" type="datetimeFigureOut">
              <a:rPr lang="en-FI" smtClean="0"/>
              <a:t>16.11.2023</a:t>
            </a:fld>
            <a:endParaRPr lang="en-FI"/>
          </a:p>
        </p:txBody>
      </p:sp>
      <p:sp>
        <p:nvSpPr>
          <p:cNvPr id="3" name="Footer Placeholder 2">
            <a:extLst>
              <a:ext uri="{FF2B5EF4-FFF2-40B4-BE49-F238E27FC236}">
                <a16:creationId xmlns:a16="http://schemas.microsoft.com/office/drawing/2014/main" id="{2C789DDB-E1D9-1F30-CE45-F9460C13F56D}"/>
              </a:ext>
            </a:extLst>
          </p:cNvPr>
          <p:cNvSpPr>
            <a:spLocks noGrp="1"/>
          </p:cNvSpPr>
          <p:nvPr>
            <p:ph type="ftr" sz="quarter" idx="11"/>
          </p:nvPr>
        </p:nvSpPr>
        <p:spPr/>
        <p:txBody>
          <a:bodyPr/>
          <a:lstStyle/>
          <a:p>
            <a:endParaRPr lang="en-FI"/>
          </a:p>
        </p:txBody>
      </p:sp>
      <p:sp>
        <p:nvSpPr>
          <p:cNvPr id="4" name="Slide Number Placeholder 3">
            <a:extLst>
              <a:ext uri="{FF2B5EF4-FFF2-40B4-BE49-F238E27FC236}">
                <a16:creationId xmlns:a16="http://schemas.microsoft.com/office/drawing/2014/main" id="{F476BB29-50D1-3FB6-4CA9-EBE50AE3C9AF}"/>
              </a:ext>
            </a:extLst>
          </p:cNvPr>
          <p:cNvSpPr>
            <a:spLocks noGrp="1"/>
          </p:cNvSpPr>
          <p:nvPr>
            <p:ph type="sldNum" sz="quarter" idx="12"/>
          </p:nvPr>
        </p:nvSpPr>
        <p:spPr/>
        <p:txBody>
          <a:bodyPr/>
          <a:lstStyle/>
          <a:p>
            <a:fld id="{303E0C68-2BC3-CF47-977F-C8F27D1C8846}" type="slidenum">
              <a:rPr lang="en-FI" smtClean="0"/>
              <a:t>‹#›</a:t>
            </a:fld>
            <a:endParaRPr lang="en-FI"/>
          </a:p>
        </p:txBody>
      </p:sp>
    </p:spTree>
    <p:extLst>
      <p:ext uri="{BB962C8B-B14F-4D97-AF65-F5344CB8AC3E}">
        <p14:creationId xmlns:p14="http://schemas.microsoft.com/office/powerpoint/2010/main" val="65785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95F1-7725-8EE3-4FFA-9A4BE3AFEB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I"/>
          </a:p>
        </p:txBody>
      </p:sp>
      <p:sp>
        <p:nvSpPr>
          <p:cNvPr id="3" name="Content Placeholder 2">
            <a:extLst>
              <a:ext uri="{FF2B5EF4-FFF2-40B4-BE49-F238E27FC236}">
                <a16:creationId xmlns:a16="http://schemas.microsoft.com/office/drawing/2014/main" id="{11B96BFF-90A1-A5CD-A384-8AFA4A041D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Text Placeholder 3">
            <a:extLst>
              <a:ext uri="{FF2B5EF4-FFF2-40B4-BE49-F238E27FC236}">
                <a16:creationId xmlns:a16="http://schemas.microsoft.com/office/drawing/2014/main" id="{46989CA2-20E4-A29A-BAFA-C11A7B434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C1B63F-B7EF-445F-0D8F-BAD66C65D449}"/>
              </a:ext>
            </a:extLst>
          </p:cNvPr>
          <p:cNvSpPr>
            <a:spLocks noGrp="1"/>
          </p:cNvSpPr>
          <p:nvPr>
            <p:ph type="dt" sz="half" idx="10"/>
          </p:nvPr>
        </p:nvSpPr>
        <p:spPr/>
        <p:txBody>
          <a:bodyPr/>
          <a:lstStyle/>
          <a:p>
            <a:fld id="{08E4F5C4-A763-B747-B1A3-D0DF478FA5EB}" type="datetimeFigureOut">
              <a:rPr lang="en-FI" smtClean="0"/>
              <a:t>16.11.2023</a:t>
            </a:fld>
            <a:endParaRPr lang="en-FI"/>
          </a:p>
        </p:txBody>
      </p:sp>
      <p:sp>
        <p:nvSpPr>
          <p:cNvPr id="6" name="Footer Placeholder 5">
            <a:extLst>
              <a:ext uri="{FF2B5EF4-FFF2-40B4-BE49-F238E27FC236}">
                <a16:creationId xmlns:a16="http://schemas.microsoft.com/office/drawing/2014/main" id="{8938BF01-5172-E9C9-9D44-686E8387C559}"/>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31F4E48C-FEB4-0373-6696-DF9B6C6EBBDE}"/>
              </a:ext>
            </a:extLst>
          </p:cNvPr>
          <p:cNvSpPr>
            <a:spLocks noGrp="1"/>
          </p:cNvSpPr>
          <p:nvPr>
            <p:ph type="sldNum" sz="quarter" idx="12"/>
          </p:nvPr>
        </p:nvSpPr>
        <p:spPr/>
        <p:txBody>
          <a:bodyPr/>
          <a:lstStyle/>
          <a:p>
            <a:fld id="{303E0C68-2BC3-CF47-977F-C8F27D1C8846}" type="slidenum">
              <a:rPr lang="en-FI" smtClean="0"/>
              <a:t>‹#›</a:t>
            </a:fld>
            <a:endParaRPr lang="en-FI"/>
          </a:p>
        </p:txBody>
      </p:sp>
    </p:spTree>
    <p:extLst>
      <p:ext uri="{BB962C8B-B14F-4D97-AF65-F5344CB8AC3E}">
        <p14:creationId xmlns:p14="http://schemas.microsoft.com/office/powerpoint/2010/main" val="100104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039B-F323-91E9-169D-CD74ABBF27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I"/>
          </a:p>
        </p:txBody>
      </p:sp>
      <p:sp>
        <p:nvSpPr>
          <p:cNvPr id="3" name="Picture Placeholder 2">
            <a:extLst>
              <a:ext uri="{FF2B5EF4-FFF2-40B4-BE49-F238E27FC236}">
                <a16:creationId xmlns:a16="http://schemas.microsoft.com/office/drawing/2014/main" id="{BDF1C205-185C-0405-ECAF-E82A0D393E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xt Placeholder 3">
            <a:extLst>
              <a:ext uri="{FF2B5EF4-FFF2-40B4-BE49-F238E27FC236}">
                <a16:creationId xmlns:a16="http://schemas.microsoft.com/office/drawing/2014/main" id="{2E6287EB-504C-D40E-1C23-84CA618BC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EFC16D7-8B90-61CC-8496-54DA7B9B9E97}"/>
              </a:ext>
            </a:extLst>
          </p:cNvPr>
          <p:cNvSpPr>
            <a:spLocks noGrp="1"/>
          </p:cNvSpPr>
          <p:nvPr>
            <p:ph type="dt" sz="half" idx="10"/>
          </p:nvPr>
        </p:nvSpPr>
        <p:spPr/>
        <p:txBody>
          <a:bodyPr/>
          <a:lstStyle/>
          <a:p>
            <a:fld id="{08E4F5C4-A763-B747-B1A3-D0DF478FA5EB}" type="datetimeFigureOut">
              <a:rPr lang="en-FI" smtClean="0"/>
              <a:t>16.11.2023</a:t>
            </a:fld>
            <a:endParaRPr lang="en-FI"/>
          </a:p>
        </p:txBody>
      </p:sp>
      <p:sp>
        <p:nvSpPr>
          <p:cNvPr id="6" name="Footer Placeholder 5">
            <a:extLst>
              <a:ext uri="{FF2B5EF4-FFF2-40B4-BE49-F238E27FC236}">
                <a16:creationId xmlns:a16="http://schemas.microsoft.com/office/drawing/2014/main" id="{E04DC893-6BC0-EEF4-E5D1-DF1AC93AACFE}"/>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D4139D73-C4B4-4260-3284-14B940BD94DD}"/>
              </a:ext>
            </a:extLst>
          </p:cNvPr>
          <p:cNvSpPr>
            <a:spLocks noGrp="1"/>
          </p:cNvSpPr>
          <p:nvPr>
            <p:ph type="sldNum" sz="quarter" idx="12"/>
          </p:nvPr>
        </p:nvSpPr>
        <p:spPr/>
        <p:txBody>
          <a:bodyPr/>
          <a:lstStyle/>
          <a:p>
            <a:fld id="{303E0C68-2BC3-CF47-977F-C8F27D1C8846}" type="slidenum">
              <a:rPr lang="en-FI" smtClean="0"/>
              <a:t>‹#›</a:t>
            </a:fld>
            <a:endParaRPr lang="en-FI"/>
          </a:p>
        </p:txBody>
      </p:sp>
    </p:spTree>
    <p:extLst>
      <p:ext uri="{BB962C8B-B14F-4D97-AF65-F5344CB8AC3E}">
        <p14:creationId xmlns:p14="http://schemas.microsoft.com/office/powerpoint/2010/main" val="3945972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64C4B2-0BAD-28A4-51DA-7C43B4DE4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I"/>
          </a:p>
        </p:txBody>
      </p:sp>
      <p:sp>
        <p:nvSpPr>
          <p:cNvPr id="3" name="Text Placeholder 2">
            <a:extLst>
              <a:ext uri="{FF2B5EF4-FFF2-40B4-BE49-F238E27FC236}">
                <a16:creationId xmlns:a16="http://schemas.microsoft.com/office/drawing/2014/main" id="{62FE134E-ADE4-1398-E7E4-76892F6863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4" name="Date Placeholder 3">
            <a:extLst>
              <a:ext uri="{FF2B5EF4-FFF2-40B4-BE49-F238E27FC236}">
                <a16:creationId xmlns:a16="http://schemas.microsoft.com/office/drawing/2014/main" id="{C924650A-68F3-6619-E959-AD9F3EB54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4F5C4-A763-B747-B1A3-D0DF478FA5EB}" type="datetimeFigureOut">
              <a:rPr lang="en-FI" smtClean="0"/>
              <a:t>16.11.2023</a:t>
            </a:fld>
            <a:endParaRPr lang="en-FI"/>
          </a:p>
        </p:txBody>
      </p:sp>
      <p:sp>
        <p:nvSpPr>
          <p:cNvPr id="5" name="Footer Placeholder 4">
            <a:extLst>
              <a:ext uri="{FF2B5EF4-FFF2-40B4-BE49-F238E27FC236}">
                <a16:creationId xmlns:a16="http://schemas.microsoft.com/office/drawing/2014/main" id="{1CB5FCAA-FC4D-5D2A-9F1F-EC6C9B127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I"/>
          </a:p>
        </p:txBody>
      </p:sp>
      <p:sp>
        <p:nvSpPr>
          <p:cNvPr id="6" name="Slide Number Placeholder 5">
            <a:extLst>
              <a:ext uri="{FF2B5EF4-FFF2-40B4-BE49-F238E27FC236}">
                <a16:creationId xmlns:a16="http://schemas.microsoft.com/office/drawing/2014/main" id="{D76A9AF0-FA61-8F01-68EA-0DC49B3F6B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E0C68-2BC3-CF47-977F-C8F27D1C8846}" type="slidenum">
              <a:rPr lang="en-FI" smtClean="0"/>
              <a:t>‹#›</a:t>
            </a:fld>
            <a:endParaRPr lang="en-FI"/>
          </a:p>
        </p:txBody>
      </p:sp>
    </p:spTree>
    <p:extLst>
      <p:ext uri="{BB962C8B-B14F-4D97-AF65-F5344CB8AC3E}">
        <p14:creationId xmlns:p14="http://schemas.microsoft.com/office/powerpoint/2010/main" val="1114198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with different objects around them&#10;&#10;Description automatically generated">
            <a:extLst>
              <a:ext uri="{FF2B5EF4-FFF2-40B4-BE49-F238E27FC236}">
                <a16:creationId xmlns:a16="http://schemas.microsoft.com/office/drawing/2014/main" id="{41927B08-DE53-36E2-85D9-4AF1E6D86B09}"/>
              </a:ext>
            </a:extLst>
          </p:cNvPr>
          <p:cNvPicPr>
            <a:picLocks noChangeAspect="1"/>
          </p:cNvPicPr>
          <p:nvPr/>
        </p:nvPicPr>
        <p:blipFill rotWithShape="1">
          <a:blip r:embed="rId2"/>
          <a:srcRect l="5970" r="16591" b="1"/>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a:extLst>
              <a:ext uri="{FF2B5EF4-FFF2-40B4-BE49-F238E27FC236}">
                <a16:creationId xmlns:a16="http://schemas.microsoft.com/office/drawing/2014/main" id="{2F6D0C63-C2BF-3A06-3928-14A558539BC8}"/>
              </a:ext>
            </a:extLst>
          </p:cNvPr>
          <p:cNvSpPr>
            <a:spLocks noGrp="1"/>
          </p:cNvSpPr>
          <p:nvPr>
            <p:ph type="ctrTitle"/>
          </p:nvPr>
        </p:nvSpPr>
        <p:spPr>
          <a:xfrm>
            <a:off x="661916" y="2852381"/>
            <a:ext cx="3396558" cy="2640247"/>
          </a:xfrm>
        </p:spPr>
        <p:txBody>
          <a:bodyPr>
            <a:normAutofit/>
          </a:bodyPr>
          <a:lstStyle/>
          <a:p>
            <a:pPr algn="l"/>
            <a:r>
              <a:rPr lang="en-GB" sz="3100" b="0" i="0" u="none" strike="noStrike">
                <a:solidFill>
                  <a:schemeClr val="tx1">
                    <a:lumMod val="85000"/>
                    <a:lumOff val="15000"/>
                  </a:schemeClr>
                </a:solidFill>
                <a:effectLst/>
                <a:latin typeface="Söhne"/>
              </a:rPr>
              <a:t>Group Recommendation with Disagreement Handling</a:t>
            </a:r>
            <a:endParaRPr lang="en-FI" sz="3100">
              <a:solidFill>
                <a:schemeClr val="tx1">
                  <a:lumMod val="85000"/>
                  <a:lumOff val="15000"/>
                </a:schemeClr>
              </a:solidFill>
            </a:endParaRPr>
          </a:p>
        </p:txBody>
      </p:sp>
      <p:sp>
        <p:nvSpPr>
          <p:cNvPr id="3" name="Subtitle 2">
            <a:extLst>
              <a:ext uri="{FF2B5EF4-FFF2-40B4-BE49-F238E27FC236}">
                <a16:creationId xmlns:a16="http://schemas.microsoft.com/office/drawing/2014/main" id="{E0D94669-42F0-A8E6-4F6C-B32208547E13}"/>
              </a:ext>
            </a:extLst>
          </p:cNvPr>
          <p:cNvSpPr>
            <a:spLocks noGrp="1"/>
          </p:cNvSpPr>
          <p:nvPr>
            <p:ph type="subTitle" idx="1"/>
          </p:nvPr>
        </p:nvSpPr>
        <p:spPr>
          <a:xfrm>
            <a:off x="661915" y="5676901"/>
            <a:ext cx="3306089" cy="665802"/>
          </a:xfrm>
        </p:spPr>
        <p:txBody>
          <a:bodyPr>
            <a:normAutofit/>
          </a:bodyPr>
          <a:lstStyle/>
          <a:p>
            <a:pPr algn="l"/>
            <a:r>
              <a:rPr lang="en-FI" sz="1600">
                <a:solidFill>
                  <a:schemeClr val="tx1">
                    <a:lumMod val="85000"/>
                    <a:lumOff val="15000"/>
                  </a:schemeClr>
                </a:solidFill>
              </a:rPr>
              <a:t>Martti Grönholm</a:t>
            </a:r>
          </a:p>
          <a:p>
            <a:pPr algn="l"/>
            <a:r>
              <a:rPr lang="en-FI" sz="1600">
                <a:solidFill>
                  <a:schemeClr val="tx1">
                    <a:lumMod val="85000"/>
                    <a:lumOff val="15000"/>
                  </a:schemeClr>
                </a:solidFill>
              </a:rPr>
              <a:t>Vesa Haaparanta</a:t>
            </a:r>
          </a:p>
        </p:txBody>
      </p:sp>
    </p:spTree>
    <p:extLst>
      <p:ext uri="{BB962C8B-B14F-4D97-AF65-F5344CB8AC3E}">
        <p14:creationId xmlns:p14="http://schemas.microsoft.com/office/powerpoint/2010/main" val="96699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5193-2225-0AE6-19D3-BD24D668FF90}"/>
              </a:ext>
            </a:extLst>
          </p:cNvPr>
          <p:cNvSpPr>
            <a:spLocks noGrp="1"/>
          </p:cNvSpPr>
          <p:nvPr>
            <p:ph type="title"/>
          </p:nvPr>
        </p:nvSpPr>
        <p:spPr/>
        <p:txBody>
          <a:bodyPr/>
          <a:lstStyle/>
          <a:p>
            <a:r>
              <a:rPr lang="en-GB" b="0" i="0" u="none" strike="noStrike">
                <a:solidFill>
                  <a:srgbClr val="0F0F0F"/>
                </a:solidFill>
                <a:effectLst/>
                <a:latin typeface="Söhne"/>
              </a:rPr>
              <a:t>When groups </a:t>
            </a:r>
            <a:r>
              <a:rPr lang="en-GB">
                <a:solidFill>
                  <a:srgbClr val="0F0F0F"/>
                </a:solidFill>
                <a:latin typeface="Söhne"/>
              </a:rPr>
              <a:t>m</a:t>
            </a:r>
            <a:r>
              <a:rPr lang="en-GB" b="0" i="0" u="none" strike="noStrike">
                <a:solidFill>
                  <a:srgbClr val="0F0F0F"/>
                </a:solidFill>
                <a:effectLst/>
                <a:latin typeface="Söhne"/>
              </a:rPr>
              <a:t>ovie </a:t>
            </a:r>
            <a:r>
              <a:rPr lang="en-GB">
                <a:solidFill>
                  <a:srgbClr val="0F0F0F"/>
                </a:solidFill>
                <a:latin typeface="Söhne"/>
              </a:rPr>
              <a:t>t</a:t>
            </a:r>
            <a:r>
              <a:rPr lang="en-GB" b="0" i="0" u="none" strike="noStrike">
                <a:solidFill>
                  <a:srgbClr val="0F0F0F"/>
                </a:solidFill>
                <a:effectLst/>
                <a:latin typeface="Söhne"/>
              </a:rPr>
              <a:t>astes </a:t>
            </a:r>
            <a:r>
              <a:rPr lang="en-GB">
                <a:solidFill>
                  <a:srgbClr val="0F0F0F"/>
                </a:solidFill>
                <a:latin typeface="Söhne"/>
              </a:rPr>
              <a:t>c</a:t>
            </a:r>
            <a:r>
              <a:rPr lang="en-GB" b="0" i="0" u="none" strike="noStrike">
                <a:solidFill>
                  <a:srgbClr val="0F0F0F"/>
                </a:solidFill>
                <a:effectLst/>
                <a:latin typeface="Söhne"/>
              </a:rPr>
              <a:t>ollide</a:t>
            </a:r>
            <a:endParaRPr lang="en-FI"/>
          </a:p>
        </p:txBody>
      </p:sp>
      <p:sp>
        <p:nvSpPr>
          <p:cNvPr id="3" name="Content Placeholder 2">
            <a:extLst>
              <a:ext uri="{FF2B5EF4-FFF2-40B4-BE49-F238E27FC236}">
                <a16:creationId xmlns:a16="http://schemas.microsoft.com/office/drawing/2014/main" id="{E0DF3081-97FD-AAC9-DF1C-37BA56D58E3F}"/>
              </a:ext>
            </a:extLst>
          </p:cNvPr>
          <p:cNvSpPr>
            <a:spLocks noGrp="1"/>
          </p:cNvSpPr>
          <p:nvPr>
            <p:ph idx="1"/>
          </p:nvPr>
        </p:nvSpPr>
        <p:spPr>
          <a:xfrm>
            <a:off x="838200" y="1788047"/>
            <a:ext cx="10515600" cy="4351338"/>
          </a:xfrm>
        </p:spPr>
        <p:txBody>
          <a:bodyPr>
            <a:normAutofit fontScale="92500" lnSpcReduction="10000"/>
          </a:bodyPr>
          <a:lstStyle/>
          <a:p>
            <a:pPr marL="0" indent="0">
              <a:buNone/>
            </a:pPr>
            <a:r>
              <a:rPr lang="en-GB" b="0" i="0" u="none" strike="noStrike">
                <a:effectLst/>
                <a:latin typeface="Söhne"/>
              </a:rPr>
              <a:t>Selecting a movie for a group can be as complex as the varied tastes of its members. When planning a movie night together, this diversity becomes a tangible challenge. Let's explore an example: Alice adores romantic comedies, Bob is thrilled by action films, and Charlie has a penchant for documentaries. The issue arises when we discover that both Bob and Charlie have a strong aversion to romantic comedies, and Bob also finds documentaries dull.</a:t>
            </a:r>
          </a:p>
          <a:p>
            <a:pPr marL="0" indent="0">
              <a:buNone/>
            </a:pPr>
            <a:r>
              <a:rPr lang="en-GB" b="0" i="0" u="none" strike="noStrike">
                <a:effectLst/>
                <a:latin typeface="Söhne"/>
              </a:rPr>
              <a:t>At first glance, action movies might seem like the go-to choice since they're not actively disliked by Alice and Charlie. However, this simplistic approach may overlook a genre that could be more universally appealing. Also, while manually selecting a genre might work for a few individuals, it becomes impractical with larger groups. A more sophisticated method is needed to accommodate everyone's preferences, ensuring movie night is a hit for all.</a:t>
            </a:r>
          </a:p>
          <a:p>
            <a:pPr marL="0" indent="0">
              <a:buNone/>
            </a:pPr>
            <a:endParaRPr lang="en-GB" b="0" i="0" u="none" strike="noStrike">
              <a:effectLst/>
              <a:latin typeface="Söhne"/>
            </a:endParaRPr>
          </a:p>
          <a:p>
            <a:pPr lvl="1"/>
            <a:endParaRPr lang="en-GB" b="0" i="0" u="none" strike="noStrike">
              <a:effectLst/>
              <a:latin typeface="Söhne"/>
            </a:endParaRPr>
          </a:p>
          <a:p>
            <a:endParaRPr lang="en-FI"/>
          </a:p>
        </p:txBody>
      </p:sp>
    </p:spTree>
    <p:extLst>
      <p:ext uri="{BB962C8B-B14F-4D97-AF65-F5344CB8AC3E}">
        <p14:creationId xmlns:p14="http://schemas.microsoft.com/office/powerpoint/2010/main" val="405155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FFE3-F909-CB1C-3198-468561CCDCDC}"/>
              </a:ext>
            </a:extLst>
          </p:cNvPr>
          <p:cNvSpPr>
            <a:spLocks noGrp="1"/>
          </p:cNvSpPr>
          <p:nvPr>
            <p:ph type="title"/>
          </p:nvPr>
        </p:nvSpPr>
        <p:spPr/>
        <p:txBody>
          <a:bodyPr/>
          <a:lstStyle/>
          <a:p>
            <a:r>
              <a:rPr lang="en-FI"/>
              <a:t>Steps what our program should do</a:t>
            </a:r>
            <a:endParaRPr lang="en-FI" dirty="0"/>
          </a:p>
        </p:txBody>
      </p:sp>
      <p:sp>
        <p:nvSpPr>
          <p:cNvPr id="3" name="Content Placeholder 2">
            <a:extLst>
              <a:ext uri="{FF2B5EF4-FFF2-40B4-BE49-F238E27FC236}">
                <a16:creationId xmlns:a16="http://schemas.microsoft.com/office/drawing/2014/main" id="{F2E04E63-AF6D-189C-D8C2-A9730EE3B0FB}"/>
              </a:ext>
            </a:extLst>
          </p:cNvPr>
          <p:cNvSpPr>
            <a:spLocks noGrp="1"/>
          </p:cNvSpPr>
          <p:nvPr>
            <p:ph idx="1"/>
          </p:nvPr>
        </p:nvSpPr>
        <p:spPr/>
        <p:txBody>
          <a:bodyPr vert="horz" lIns="91440" tIns="45720" rIns="91440" bIns="45720" rtlCol="0" anchor="t">
            <a:normAutofit fontScale="92500" lnSpcReduction="20000"/>
          </a:bodyPr>
          <a:lstStyle/>
          <a:p>
            <a:r>
              <a:rPr lang="en-GB" dirty="0"/>
              <a:t>Identify Individual Preferences:</a:t>
            </a:r>
          </a:p>
          <a:p>
            <a:pPr lvl="1"/>
            <a:r>
              <a:rPr lang="en-GB" dirty="0"/>
              <a:t>Program initially identifies movies that each user is likely to enjoy, based on their individual ratings and viewing history.</a:t>
            </a:r>
          </a:p>
          <a:p>
            <a:r>
              <a:rPr lang="en-GB" dirty="0"/>
              <a:t>Calculate Disagreement Scores:</a:t>
            </a:r>
          </a:p>
          <a:p>
            <a:pPr lvl="1"/>
            <a:r>
              <a:rPr lang="en-GB" dirty="0"/>
              <a:t>Next, it calculates a 'disagreement score' for each movie by evaluating the differences in ratings between users. This score reflects the level of contention a movie is likely to cause within the group.</a:t>
            </a:r>
          </a:p>
          <a:p>
            <a:r>
              <a:rPr lang="en-GB" dirty="0"/>
              <a:t>Adjust Recommendations:</a:t>
            </a:r>
          </a:p>
          <a:p>
            <a:pPr lvl="1"/>
            <a:r>
              <a:rPr lang="en-GB" dirty="0"/>
              <a:t>Utilizing the disagreement scores, the program then adjusts the initial recommendations. Movies with high disagreement scores are deprioritized to ensure that the final selection is more likely to appeal to the entire group.</a:t>
            </a:r>
          </a:p>
          <a:p>
            <a:r>
              <a:rPr lang="en-GB" dirty="0"/>
              <a:t>Generate Group Recommendations:</a:t>
            </a:r>
          </a:p>
          <a:p>
            <a:pPr marL="457200" lvl="1" indent="0">
              <a:buNone/>
            </a:pPr>
            <a:r>
              <a:rPr lang="en-GB" dirty="0"/>
              <a:t>Finally, the program presents a curated list of movie recommendations tailored to the group, aiming for a </a:t>
            </a:r>
            <a:r>
              <a:rPr lang="en-GB"/>
              <a:t>pleasurable</a:t>
            </a:r>
            <a:r>
              <a:rPr lang="en-GB" dirty="0"/>
              <a:t> movie-watching experience.</a:t>
            </a:r>
          </a:p>
        </p:txBody>
      </p:sp>
    </p:spTree>
    <p:extLst>
      <p:ext uri="{BB962C8B-B14F-4D97-AF65-F5344CB8AC3E}">
        <p14:creationId xmlns:p14="http://schemas.microsoft.com/office/powerpoint/2010/main" val="101317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E50AB17-3BCF-ECA7-5E52-E5872A0DFBD6}"/>
              </a:ext>
            </a:extLst>
          </p:cNvPr>
          <p:cNvGraphicFramePr>
            <a:graphicFrameLocks noGrp="1"/>
          </p:cNvGraphicFramePr>
          <p:nvPr>
            <p:extLst>
              <p:ext uri="{D42A27DB-BD31-4B8C-83A1-F6EECF244321}">
                <p14:modId xmlns:p14="http://schemas.microsoft.com/office/powerpoint/2010/main" val="2823126812"/>
              </p:ext>
            </p:extLst>
          </p:nvPr>
        </p:nvGraphicFramePr>
        <p:xfrm>
          <a:off x="0" y="0"/>
          <a:ext cx="12192000" cy="6851737"/>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72235623"/>
                    </a:ext>
                  </a:extLst>
                </a:gridCol>
                <a:gridCol w="3048000">
                  <a:extLst>
                    <a:ext uri="{9D8B030D-6E8A-4147-A177-3AD203B41FA5}">
                      <a16:colId xmlns:a16="http://schemas.microsoft.com/office/drawing/2014/main" val="2779307515"/>
                    </a:ext>
                  </a:extLst>
                </a:gridCol>
                <a:gridCol w="3048000">
                  <a:extLst>
                    <a:ext uri="{9D8B030D-6E8A-4147-A177-3AD203B41FA5}">
                      <a16:colId xmlns:a16="http://schemas.microsoft.com/office/drawing/2014/main" val="3294942813"/>
                    </a:ext>
                  </a:extLst>
                </a:gridCol>
                <a:gridCol w="3048000">
                  <a:extLst>
                    <a:ext uri="{9D8B030D-6E8A-4147-A177-3AD203B41FA5}">
                      <a16:colId xmlns:a16="http://schemas.microsoft.com/office/drawing/2014/main" val="670545744"/>
                    </a:ext>
                  </a:extLst>
                </a:gridCol>
              </a:tblGrid>
              <a:tr h="980683">
                <a:tc>
                  <a:txBody>
                    <a:bodyPr/>
                    <a:lstStyle/>
                    <a:p>
                      <a:r>
                        <a:rPr lang="en-GB" dirty="0"/>
                        <a:t>Identify Individual Preferences</a:t>
                      </a:r>
                      <a:endParaRPr lang="en-FI" dirty="0"/>
                    </a:p>
                  </a:txBody>
                  <a:tcPr/>
                </a:tc>
                <a:tc>
                  <a:txBody>
                    <a:bodyPr/>
                    <a:lstStyle/>
                    <a:p>
                      <a:r>
                        <a:rPr lang="en-GB" dirty="0"/>
                        <a:t>Calculate Disagreement Scores</a:t>
                      </a:r>
                      <a:endParaRPr lang="en-FI" dirty="0"/>
                    </a:p>
                  </a:txBody>
                  <a:tcPr/>
                </a:tc>
                <a:tc>
                  <a:txBody>
                    <a:bodyPr/>
                    <a:lstStyle/>
                    <a:p>
                      <a:r>
                        <a:rPr lang="en-GB" dirty="0"/>
                        <a:t>Adjust Recommendations</a:t>
                      </a:r>
                      <a:endParaRPr lang="en-FI" dirty="0"/>
                    </a:p>
                  </a:txBody>
                  <a:tcPr/>
                </a:tc>
                <a:tc>
                  <a:txBody>
                    <a:bodyPr/>
                    <a:lstStyle/>
                    <a:p>
                      <a:r>
                        <a:rPr lang="en-GB" dirty="0"/>
                        <a:t>Generate Group Recommendations</a:t>
                      </a:r>
                      <a:endParaRPr lang="en-FI" dirty="0"/>
                    </a:p>
                  </a:txBody>
                  <a:tcPr/>
                </a:tc>
                <a:extLst>
                  <a:ext uri="{0D108BD9-81ED-4DB2-BD59-A6C34878D82A}">
                    <a16:rowId xmlns:a16="http://schemas.microsoft.com/office/drawing/2014/main" val="84106364"/>
                  </a:ext>
                </a:extLst>
              </a:tr>
              <a:tr h="2463975">
                <a:tc>
                  <a:txBody>
                    <a:bodyPr/>
                    <a:lstStyle/>
                    <a:p>
                      <a:r>
                        <a:rPr lang="en-GB" sz="1100" b="0" kern="1200" dirty="0">
                          <a:solidFill>
                            <a:schemeClr val="dk1"/>
                          </a:solidFill>
                          <a:effectLst/>
                          <a:latin typeface="+mn-lt"/>
                          <a:ea typeface="+mn-ea"/>
                          <a:cs typeface="+mn-cs"/>
                        </a:rPr>
                        <a:t>This function generates movie recommendations for a specific user. It works by first finding users</a:t>
                      </a:r>
                    </a:p>
                    <a:p>
                      <a:r>
                        <a:rPr lang="en-GB" sz="1100" b="0" kern="1200" dirty="0">
                          <a:solidFill>
                            <a:schemeClr val="dk1"/>
                          </a:solidFill>
                          <a:effectLst/>
                          <a:latin typeface="+mn-lt"/>
                          <a:ea typeface="+mn-ea"/>
                          <a:cs typeface="+mn-cs"/>
                        </a:rPr>
                        <a:t>who are similar to the given user based on their movie ratings. Then, it looks at the movies rated by these similar users and considers them for recommendations if the original user hasn't already rated them. Each potential recommendation is weighted by the similarity of the user who rated it, ensuring that recommendations are more influenced by users who are more similar. The function finally returns a sorted list of movies with predicted ratings, indicating how much the user is expected to enjoy each movie.</a:t>
                      </a:r>
                    </a:p>
                  </a:txBody>
                  <a:tcPr/>
                </a:tc>
                <a:tc>
                  <a:txBody>
                    <a:bodyPr/>
                    <a:lstStyle/>
                    <a:p>
                      <a:r>
                        <a:rPr lang="en-GB" sz="1100" b="0" kern="1200" dirty="0">
                          <a:solidFill>
                            <a:schemeClr val="dk1"/>
                          </a:solidFill>
                          <a:effectLst/>
                          <a:latin typeface="+mn-lt"/>
                          <a:ea typeface="+mn-ea"/>
                          <a:cs typeface="+mn-cs"/>
                        </a:rPr>
                        <a:t>This function calculates the disagreement score between two users based on their movie ratings. It works by identifying movies that both users have rated and then computing the absolute</a:t>
                      </a:r>
                    </a:p>
                    <a:p>
                      <a:r>
                        <a:rPr lang="en-GB" sz="1100" b="0" kern="1200" dirty="0">
                          <a:solidFill>
                            <a:schemeClr val="dk1"/>
                          </a:solidFill>
                          <a:effectLst/>
                          <a:latin typeface="+mn-lt"/>
                          <a:ea typeface="+mn-ea"/>
                          <a:cs typeface="+mn-cs"/>
                        </a:rPr>
                        <a:t>difference in their ratings for these common movies. This score represents how differently the two users feel about the movies they've both seen. The function returns the average of these absolute differences, providing a single score that quantifies the level of disagreement between the two users.</a:t>
                      </a:r>
                    </a:p>
                  </a:txBody>
                  <a:tcPr/>
                </a:tc>
                <a:tc>
                  <a:txBody>
                    <a:bodyPr/>
                    <a:lstStyle/>
                    <a:p>
                      <a:r>
                        <a:rPr lang="en-GB" sz="1100" b="0" kern="1200" dirty="0">
                          <a:solidFill>
                            <a:schemeClr val="dk1"/>
                          </a:solidFill>
                          <a:effectLst/>
                          <a:latin typeface="+mn-lt"/>
                          <a:ea typeface="+mn-ea"/>
                          <a:cs typeface="+mn-cs"/>
                        </a:rPr>
                        <a:t>This function modifies a set of group movie recommendations based on the level of disagreement among the users in the group. It calculates the disagreement score for each pair of users in the group and then adjusts the group's movie recommendations accordingly. The idea is to slightly decrease the weight of recommendations for movies where there's higher disagreement among group members, aiming to find a more agreeable set of recommendations for everyone in the group.</a:t>
                      </a:r>
                    </a:p>
                  </a:txBody>
                  <a:tcPr/>
                </a:tc>
                <a:tc>
                  <a:txBody>
                    <a:bodyPr/>
                    <a:lstStyle/>
                    <a:p>
                      <a:r>
                        <a:rPr lang="en-GB" sz="1100" b="0" kern="1200" dirty="0">
                          <a:solidFill>
                            <a:schemeClr val="dk1"/>
                          </a:solidFill>
                          <a:effectLst/>
                          <a:latin typeface="+mn-lt"/>
                          <a:ea typeface="+mn-ea"/>
                          <a:cs typeface="+mn-cs"/>
                        </a:rPr>
                        <a:t>This function generates movie recommendations for a group of users, taking into account the</a:t>
                      </a:r>
                    </a:p>
                    <a:p>
                      <a:r>
                        <a:rPr lang="en-GB" sz="1100" b="0" kern="1200" dirty="0">
                          <a:solidFill>
                            <a:schemeClr val="dk1"/>
                          </a:solidFill>
                          <a:effectLst/>
                          <a:latin typeface="+mn-lt"/>
                          <a:ea typeface="+mn-ea"/>
                          <a:cs typeface="+mn-cs"/>
                        </a:rPr>
                        <a:t>individual preferences and disagreements among the group members. It first gathers individual</a:t>
                      </a:r>
                    </a:p>
                    <a:p>
                      <a:r>
                        <a:rPr lang="en-GB" sz="1100" b="0" kern="1200" dirty="0">
                          <a:solidFill>
                            <a:schemeClr val="dk1"/>
                          </a:solidFill>
                          <a:effectLst/>
                          <a:latin typeface="+mn-lt"/>
                          <a:ea typeface="+mn-ea"/>
                          <a:cs typeface="+mn-cs"/>
                        </a:rPr>
                        <a:t>recommendations for each user and then combines them into a group recommendation. This group recommendation is then modified based on the level of disagreement among users, ensuring that the final list of recommendations is more likely to satisfy the entire group. The function returns the top 10 movie recommendations for the group.</a:t>
                      </a:r>
                    </a:p>
                  </a:txBody>
                  <a:tcPr/>
                </a:tc>
                <a:extLst>
                  <a:ext uri="{0D108BD9-81ED-4DB2-BD59-A6C34878D82A}">
                    <a16:rowId xmlns:a16="http://schemas.microsoft.com/office/drawing/2014/main" val="3814577224"/>
                  </a:ext>
                </a:extLst>
              </a:tr>
              <a:tr h="3407079">
                <a:tc>
                  <a:txBody>
                    <a:bodyPr/>
                    <a:lstStyle/>
                    <a:p>
                      <a:endParaRPr lang="en-FI" dirty="0"/>
                    </a:p>
                  </a:txBody>
                  <a:tcPr/>
                </a:tc>
                <a:tc>
                  <a:txBody>
                    <a:bodyPr/>
                    <a:lstStyle/>
                    <a:p>
                      <a:endParaRPr lang="en-FI" dirty="0"/>
                    </a:p>
                  </a:txBody>
                  <a:tcPr/>
                </a:tc>
                <a:tc>
                  <a:txBody>
                    <a:bodyPr/>
                    <a:lstStyle/>
                    <a:p>
                      <a:endParaRPr lang="en-FI" dirty="0"/>
                    </a:p>
                  </a:txBody>
                  <a:tcPr/>
                </a:tc>
                <a:tc>
                  <a:txBody>
                    <a:bodyPr/>
                    <a:lstStyle/>
                    <a:p>
                      <a:endParaRPr lang="en-FI" dirty="0"/>
                    </a:p>
                  </a:txBody>
                  <a:tcPr/>
                </a:tc>
                <a:extLst>
                  <a:ext uri="{0D108BD9-81ED-4DB2-BD59-A6C34878D82A}">
                    <a16:rowId xmlns:a16="http://schemas.microsoft.com/office/drawing/2014/main" val="3251966237"/>
                  </a:ext>
                </a:extLst>
              </a:tr>
            </a:tbl>
          </a:graphicData>
        </a:graphic>
      </p:graphicFrame>
      <p:pic>
        <p:nvPicPr>
          <p:cNvPr id="6" name="Picture 5" descr="A computer screen shot of text&#10;&#10;Description automatically generated">
            <a:extLst>
              <a:ext uri="{FF2B5EF4-FFF2-40B4-BE49-F238E27FC236}">
                <a16:creationId xmlns:a16="http://schemas.microsoft.com/office/drawing/2014/main" id="{0DF1F910-2634-05C5-9A6B-534DB1AB926B}"/>
              </a:ext>
            </a:extLst>
          </p:cNvPr>
          <p:cNvPicPr>
            <a:picLocks noChangeAspect="1"/>
          </p:cNvPicPr>
          <p:nvPr/>
        </p:nvPicPr>
        <p:blipFill>
          <a:blip r:embed="rId2"/>
          <a:stretch>
            <a:fillRect/>
          </a:stretch>
        </p:blipFill>
        <p:spPr>
          <a:xfrm>
            <a:off x="0" y="3429000"/>
            <a:ext cx="3037685" cy="3422737"/>
          </a:xfrm>
          <a:prstGeom prst="rect">
            <a:avLst/>
          </a:prstGeom>
        </p:spPr>
      </p:pic>
      <p:pic>
        <p:nvPicPr>
          <p:cNvPr id="8" name="Picture 7" descr="A computer screen shot of a black screen&#10;&#10;Description automatically generated">
            <a:extLst>
              <a:ext uri="{FF2B5EF4-FFF2-40B4-BE49-F238E27FC236}">
                <a16:creationId xmlns:a16="http://schemas.microsoft.com/office/drawing/2014/main" id="{E0A979DC-43C4-5BBB-268F-3AB6E5F0CC11}"/>
              </a:ext>
            </a:extLst>
          </p:cNvPr>
          <p:cNvPicPr>
            <a:picLocks noChangeAspect="1"/>
          </p:cNvPicPr>
          <p:nvPr/>
        </p:nvPicPr>
        <p:blipFill>
          <a:blip r:embed="rId3"/>
          <a:stretch>
            <a:fillRect/>
          </a:stretch>
        </p:blipFill>
        <p:spPr>
          <a:xfrm>
            <a:off x="3037685" y="3425868"/>
            <a:ext cx="3072571" cy="2060532"/>
          </a:xfrm>
          <a:prstGeom prst="rect">
            <a:avLst/>
          </a:prstGeom>
        </p:spPr>
      </p:pic>
      <p:pic>
        <p:nvPicPr>
          <p:cNvPr id="10" name="Picture 9" descr="A screen shot of a computer program&#10;&#10;Description automatically generated">
            <a:extLst>
              <a:ext uri="{FF2B5EF4-FFF2-40B4-BE49-F238E27FC236}">
                <a16:creationId xmlns:a16="http://schemas.microsoft.com/office/drawing/2014/main" id="{64830979-9604-FBD7-D6A6-8D4156009E62}"/>
              </a:ext>
            </a:extLst>
          </p:cNvPr>
          <p:cNvPicPr>
            <a:picLocks noChangeAspect="1"/>
          </p:cNvPicPr>
          <p:nvPr/>
        </p:nvPicPr>
        <p:blipFill>
          <a:blip r:embed="rId4"/>
          <a:stretch>
            <a:fillRect/>
          </a:stretch>
        </p:blipFill>
        <p:spPr>
          <a:xfrm>
            <a:off x="6110256" y="3425868"/>
            <a:ext cx="3044059" cy="3422736"/>
          </a:xfrm>
          <a:prstGeom prst="rect">
            <a:avLst/>
          </a:prstGeom>
        </p:spPr>
      </p:pic>
      <p:pic>
        <p:nvPicPr>
          <p:cNvPr id="12" name="Picture 11" descr="A screen shot of a computer program&#10;&#10;Description automatically generated">
            <a:extLst>
              <a:ext uri="{FF2B5EF4-FFF2-40B4-BE49-F238E27FC236}">
                <a16:creationId xmlns:a16="http://schemas.microsoft.com/office/drawing/2014/main" id="{A83388AA-00D6-6249-E3A1-081A6C58699D}"/>
              </a:ext>
            </a:extLst>
          </p:cNvPr>
          <p:cNvPicPr>
            <a:picLocks noChangeAspect="1"/>
          </p:cNvPicPr>
          <p:nvPr/>
        </p:nvPicPr>
        <p:blipFill>
          <a:blip r:embed="rId5"/>
          <a:stretch>
            <a:fillRect/>
          </a:stretch>
        </p:blipFill>
        <p:spPr>
          <a:xfrm>
            <a:off x="9147940" y="3425868"/>
            <a:ext cx="3044060" cy="3422736"/>
          </a:xfrm>
          <a:prstGeom prst="rect">
            <a:avLst/>
          </a:prstGeom>
        </p:spPr>
      </p:pic>
    </p:spTree>
    <p:extLst>
      <p:ext uri="{BB962C8B-B14F-4D97-AF65-F5344CB8AC3E}">
        <p14:creationId xmlns:p14="http://schemas.microsoft.com/office/powerpoint/2010/main" val="381739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tsikko 2">
            <a:extLst>
              <a:ext uri="{FF2B5EF4-FFF2-40B4-BE49-F238E27FC236}">
                <a16:creationId xmlns:a16="http://schemas.microsoft.com/office/drawing/2014/main" id="{EB480AC1-99BC-D91F-B803-5070AF1F9B48}"/>
              </a:ext>
            </a:extLst>
          </p:cNvPr>
          <p:cNvSpPr>
            <a:spLocks noGrp="1"/>
          </p:cNvSpPr>
          <p:nvPr>
            <p:ph type="title"/>
          </p:nvPr>
        </p:nvSpPr>
        <p:spPr/>
        <p:txBody>
          <a:bodyPr/>
          <a:lstStyle/>
          <a:p>
            <a:r>
              <a:rPr lang="fi-FI" err="1">
                <a:cs typeface="Calibri Light"/>
              </a:rPr>
              <a:t>Conclusion</a:t>
            </a:r>
            <a:endParaRPr lang="fi-FI" err="1"/>
          </a:p>
        </p:txBody>
      </p:sp>
      <p:sp>
        <p:nvSpPr>
          <p:cNvPr id="4" name="Sisällön paikkamerkki 3">
            <a:extLst>
              <a:ext uri="{FF2B5EF4-FFF2-40B4-BE49-F238E27FC236}">
                <a16:creationId xmlns:a16="http://schemas.microsoft.com/office/drawing/2014/main" id="{8CD77572-15DA-6B58-74C9-5C7E56C979CC}"/>
              </a:ext>
            </a:extLst>
          </p:cNvPr>
          <p:cNvSpPr>
            <a:spLocks noGrp="1"/>
          </p:cNvSpPr>
          <p:nvPr>
            <p:ph idx="1"/>
          </p:nvPr>
        </p:nvSpPr>
        <p:spPr>
          <a:xfrm>
            <a:off x="838200" y="1825625"/>
            <a:ext cx="5674659" cy="4764710"/>
          </a:xfrm>
        </p:spPr>
        <p:txBody>
          <a:bodyPr vert="horz" lIns="91440" tIns="45720" rIns="91440" bIns="45720" rtlCol="0" anchor="t">
            <a:normAutofit/>
          </a:bodyPr>
          <a:lstStyle/>
          <a:p>
            <a:pPr marL="0" indent="0">
              <a:buNone/>
            </a:pPr>
            <a:r>
              <a:rPr lang="fi-FI" err="1">
                <a:cs typeface="Calibri"/>
              </a:rPr>
              <a:t>We</a:t>
            </a:r>
            <a:r>
              <a:rPr lang="fi-FI">
                <a:cs typeface="Calibri"/>
              </a:rPr>
              <a:t> </a:t>
            </a:r>
            <a:r>
              <a:rPr lang="fi-FI" err="1">
                <a:cs typeface="Calibri"/>
              </a:rPr>
              <a:t>can</a:t>
            </a:r>
            <a:r>
              <a:rPr lang="fi-FI">
                <a:cs typeface="Calibri"/>
              </a:rPr>
              <a:t> </a:t>
            </a:r>
            <a:r>
              <a:rPr lang="fi-FI" err="1">
                <a:cs typeface="Calibri"/>
              </a:rPr>
              <a:t>see</a:t>
            </a:r>
            <a:r>
              <a:rPr lang="fi-FI">
                <a:cs typeface="Calibri"/>
              </a:rPr>
              <a:t> </a:t>
            </a:r>
            <a:r>
              <a:rPr lang="fi-FI" err="1">
                <a:cs typeface="Calibri"/>
              </a:rPr>
              <a:t>that</a:t>
            </a:r>
            <a:r>
              <a:rPr lang="fi-FI">
                <a:cs typeface="Calibri"/>
              </a:rPr>
              <a:t> </a:t>
            </a:r>
            <a:r>
              <a:rPr lang="fi-FI" err="1">
                <a:cs typeface="Calibri"/>
              </a:rPr>
              <a:t>the</a:t>
            </a:r>
            <a:r>
              <a:rPr lang="fi-FI">
                <a:cs typeface="Calibri"/>
              </a:rPr>
              <a:t> top 10 </a:t>
            </a:r>
            <a:r>
              <a:rPr lang="fi-FI" err="1">
                <a:cs typeface="Calibri"/>
              </a:rPr>
              <a:t>recommendations</a:t>
            </a:r>
            <a:r>
              <a:rPr lang="fi-FI">
                <a:cs typeface="Calibri"/>
              </a:rPr>
              <a:t> for </a:t>
            </a:r>
            <a:r>
              <a:rPr lang="fi-FI" err="1">
                <a:cs typeface="Calibri"/>
              </a:rPr>
              <a:t>the</a:t>
            </a:r>
            <a:r>
              <a:rPr lang="fi-FI">
                <a:cs typeface="Calibri"/>
              </a:rPr>
              <a:t> </a:t>
            </a:r>
            <a:r>
              <a:rPr lang="fi-FI" err="1">
                <a:cs typeface="Calibri"/>
              </a:rPr>
              <a:t>average</a:t>
            </a:r>
            <a:r>
              <a:rPr lang="fi-FI">
                <a:cs typeface="Calibri"/>
              </a:rPr>
              <a:t> </a:t>
            </a:r>
            <a:r>
              <a:rPr lang="fi-FI" err="1">
                <a:cs typeface="Calibri"/>
              </a:rPr>
              <a:t>method</a:t>
            </a:r>
            <a:r>
              <a:rPr lang="fi-FI">
                <a:cs typeface="Calibri"/>
              </a:rPr>
              <a:t> and </a:t>
            </a:r>
            <a:r>
              <a:rPr lang="fi-FI" err="1">
                <a:cs typeface="Calibri"/>
              </a:rPr>
              <a:t>the</a:t>
            </a:r>
            <a:r>
              <a:rPr lang="fi-FI">
                <a:cs typeface="Calibri"/>
              </a:rPr>
              <a:t> </a:t>
            </a:r>
            <a:r>
              <a:rPr lang="fi-FI" err="1">
                <a:cs typeface="Calibri"/>
              </a:rPr>
              <a:t>least</a:t>
            </a:r>
            <a:r>
              <a:rPr lang="fi-FI">
                <a:cs typeface="Calibri"/>
              </a:rPr>
              <a:t> </a:t>
            </a:r>
            <a:r>
              <a:rPr lang="fi-FI" err="1">
                <a:cs typeface="Calibri"/>
              </a:rPr>
              <a:t>misery</a:t>
            </a:r>
            <a:r>
              <a:rPr lang="fi-FI">
                <a:cs typeface="Calibri"/>
              </a:rPr>
              <a:t> </a:t>
            </a:r>
            <a:r>
              <a:rPr lang="fi-FI" err="1">
                <a:cs typeface="Calibri"/>
              </a:rPr>
              <a:t>method</a:t>
            </a:r>
            <a:r>
              <a:rPr lang="fi-FI">
                <a:cs typeface="Calibri"/>
              </a:rPr>
              <a:t> </a:t>
            </a:r>
            <a:r>
              <a:rPr lang="fi-FI" err="1">
                <a:cs typeface="Calibri"/>
              </a:rPr>
              <a:t>are</a:t>
            </a:r>
            <a:r>
              <a:rPr lang="fi-FI">
                <a:cs typeface="Calibri"/>
              </a:rPr>
              <a:t> </a:t>
            </a:r>
            <a:r>
              <a:rPr lang="fi-FI" err="1">
                <a:cs typeface="Calibri"/>
              </a:rPr>
              <a:t>mostly</a:t>
            </a:r>
            <a:r>
              <a:rPr lang="fi-FI">
                <a:cs typeface="Calibri"/>
              </a:rPr>
              <a:t> </a:t>
            </a:r>
            <a:r>
              <a:rPr lang="fi-FI" err="1">
                <a:cs typeface="Calibri"/>
              </a:rPr>
              <a:t>the</a:t>
            </a:r>
            <a:r>
              <a:rPr lang="fi-FI">
                <a:cs typeface="Calibri"/>
              </a:rPr>
              <a:t> </a:t>
            </a:r>
            <a:r>
              <a:rPr lang="fi-FI" err="1">
                <a:cs typeface="Calibri"/>
              </a:rPr>
              <a:t>same</a:t>
            </a:r>
            <a:r>
              <a:rPr lang="fi-FI">
                <a:cs typeface="Calibri"/>
              </a:rPr>
              <a:t> for </a:t>
            </a:r>
            <a:r>
              <a:rPr lang="fi-FI" err="1">
                <a:cs typeface="Calibri"/>
              </a:rPr>
              <a:t>the</a:t>
            </a:r>
            <a:r>
              <a:rPr lang="fi-FI">
                <a:cs typeface="Calibri"/>
              </a:rPr>
              <a:t> </a:t>
            </a:r>
            <a:r>
              <a:rPr lang="fi-FI" err="1">
                <a:cs typeface="Calibri"/>
              </a:rPr>
              <a:t>selected</a:t>
            </a:r>
            <a:r>
              <a:rPr lang="fi-FI">
                <a:cs typeface="Calibri"/>
              </a:rPr>
              <a:t> </a:t>
            </a:r>
            <a:r>
              <a:rPr lang="fi-FI" err="1">
                <a:cs typeface="Calibri"/>
              </a:rPr>
              <a:t>user</a:t>
            </a:r>
            <a:r>
              <a:rPr lang="fi-FI">
                <a:cs typeface="Calibri"/>
              </a:rPr>
              <a:t> </a:t>
            </a:r>
            <a:r>
              <a:rPr lang="fi-FI" err="1">
                <a:cs typeface="Calibri"/>
              </a:rPr>
              <a:t>group</a:t>
            </a:r>
            <a:r>
              <a:rPr lang="fi-FI">
                <a:cs typeface="Calibri"/>
              </a:rPr>
              <a:t>.</a:t>
            </a:r>
          </a:p>
          <a:p>
            <a:pPr marL="0" indent="0">
              <a:buNone/>
            </a:pPr>
            <a:r>
              <a:rPr lang="fi-FI" err="1">
                <a:cs typeface="Calibri"/>
              </a:rPr>
              <a:t>However</a:t>
            </a:r>
            <a:r>
              <a:rPr lang="fi-FI">
                <a:cs typeface="Calibri"/>
              </a:rPr>
              <a:t>, for </a:t>
            </a:r>
            <a:r>
              <a:rPr lang="fi-FI" err="1">
                <a:cs typeface="Calibri"/>
              </a:rPr>
              <a:t>our</a:t>
            </a:r>
            <a:r>
              <a:rPr lang="fi-FI">
                <a:cs typeface="Calibri"/>
              </a:rPr>
              <a:t> </a:t>
            </a:r>
            <a:r>
              <a:rPr lang="fi-FI" err="1">
                <a:cs typeface="Calibri"/>
              </a:rPr>
              <a:t>method</a:t>
            </a:r>
            <a:r>
              <a:rPr lang="fi-FI">
                <a:cs typeface="Calibri"/>
              </a:rPr>
              <a:t> </a:t>
            </a:r>
            <a:r>
              <a:rPr lang="fi-FI" err="1">
                <a:cs typeface="Calibri"/>
              </a:rPr>
              <a:t>with</a:t>
            </a:r>
            <a:r>
              <a:rPr lang="fi-FI">
                <a:cs typeface="Calibri"/>
              </a:rPr>
              <a:t> </a:t>
            </a:r>
            <a:r>
              <a:rPr lang="fi-FI" err="1">
                <a:cs typeface="Calibri"/>
              </a:rPr>
              <a:t>disagreement</a:t>
            </a:r>
            <a:r>
              <a:rPr lang="fi-FI">
                <a:cs typeface="Calibri"/>
              </a:rPr>
              <a:t> </a:t>
            </a:r>
            <a:r>
              <a:rPr lang="fi-FI" err="1">
                <a:cs typeface="Calibri"/>
              </a:rPr>
              <a:t>handling</a:t>
            </a:r>
            <a:r>
              <a:rPr lang="fi-FI">
                <a:cs typeface="Calibri"/>
              </a:rPr>
              <a:t>, </a:t>
            </a:r>
            <a:r>
              <a:rPr lang="fi-FI" err="1">
                <a:cs typeface="Calibri"/>
              </a:rPr>
              <a:t>the</a:t>
            </a:r>
            <a:r>
              <a:rPr lang="fi-FI">
                <a:cs typeface="Calibri"/>
              </a:rPr>
              <a:t> </a:t>
            </a:r>
            <a:r>
              <a:rPr lang="fi-FI" err="1">
                <a:cs typeface="Calibri"/>
              </a:rPr>
              <a:t>recommended</a:t>
            </a:r>
            <a:r>
              <a:rPr lang="fi-FI">
                <a:cs typeface="Calibri"/>
              </a:rPr>
              <a:t> </a:t>
            </a:r>
            <a:r>
              <a:rPr lang="fi-FI" err="1">
                <a:cs typeface="Calibri"/>
              </a:rPr>
              <a:t>movies</a:t>
            </a:r>
            <a:r>
              <a:rPr lang="fi-FI">
                <a:cs typeface="Calibri"/>
              </a:rPr>
              <a:t> </a:t>
            </a:r>
            <a:r>
              <a:rPr lang="fi-FI" err="1">
                <a:cs typeface="Calibri"/>
              </a:rPr>
              <a:t>are</a:t>
            </a:r>
            <a:r>
              <a:rPr lang="fi-FI">
                <a:cs typeface="Calibri"/>
              </a:rPr>
              <a:t> </a:t>
            </a:r>
            <a:r>
              <a:rPr lang="fi-FI" err="1">
                <a:cs typeface="Calibri"/>
              </a:rPr>
              <a:t>different</a:t>
            </a:r>
            <a:r>
              <a:rPr lang="fi-FI">
                <a:cs typeface="Calibri"/>
              </a:rPr>
              <a:t>, as </a:t>
            </a:r>
            <a:r>
              <a:rPr lang="fi-FI" err="1">
                <a:cs typeface="Calibri"/>
              </a:rPr>
              <a:t>the</a:t>
            </a:r>
            <a:r>
              <a:rPr lang="fi-FI">
                <a:cs typeface="Calibri"/>
              </a:rPr>
              <a:t> </a:t>
            </a:r>
            <a:r>
              <a:rPr lang="fi-FI" err="1">
                <a:cs typeface="Calibri"/>
              </a:rPr>
              <a:t>method</a:t>
            </a:r>
            <a:r>
              <a:rPr lang="fi-FI">
                <a:cs typeface="Calibri"/>
              </a:rPr>
              <a:t> is </a:t>
            </a:r>
            <a:r>
              <a:rPr lang="fi-FI" err="1">
                <a:cs typeface="Calibri"/>
              </a:rPr>
              <a:t>different</a:t>
            </a:r>
            <a:r>
              <a:rPr lang="fi-FI">
                <a:cs typeface="Calibri"/>
              </a:rPr>
              <a:t>.</a:t>
            </a:r>
          </a:p>
        </p:txBody>
      </p:sp>
      <p:pic>
        <p:nvPicPr>
          <p:cNvPr id="2" name="Kuva 1" descr="Kuva, joka sisältää kohteen teksti, Fontti, kuvakaappaus&#10;&#10;Kuvaus luotu automaattisesti">
            <a:extLst>
              <a:ext uri="{FF2B5EF4-FFF2-40B4-BE49-F238E27FC236}">
                <a16:creationId xmlns:a16="http://schemas.microsoft.com/office/drawing/2014/main" id="{8EC6249C-BDEC-9DFC-AB1F-4CC2D2BB3684}"/>
              </a:ext>
            </a:extLst>
          </p:cNvPr>
          <p:cNvPicPr>
            <a:picLocks noChangeAspect="1"/>
          </p:cNvPicPr>
          <p:nvPr/>
        </p:nvPicPr>
        <p:blipFill>
          <a:blip r:embed="rId2"/>
          <a:stretch>
            <a:fillRect/>
          </a:stretch>
        </p:blipFill>
        <p:spPr>
          <a:xfrm>
            <a:off x="7173842" y="2135549"/>
            <a:ext cx="4580964" cy="2590087"/>
          </a:xfrm>
          <a:prstGeom prst="rect">
            <a:avLst/>
          </a:prstGeom>
        </p:spPr>
      </p:pic>
    </p:spTree>
    <p:extLst>
      <p:ext uri="{BB962C8B-B14F-4D97-AF65-F5344CB8AC3E}">
        <p14:creationId xmlns:p14="http://schemas.microsoft.com/office/powerpoint/2010/main" val="934930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3001</TotalTime>
  <Words>725</Words>
  <Application>Microsoft Macintosh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Group Recommendation with Disagreement Handling</vt:lpstr>
      <vt:lpstr>When groups movie tastes collide</vt:lpstr>
      <vt:lpstr>Steps what our program should do</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Vesa Haaparanta</dc:creator>
  <cp:lastModifiedBy>Vesa Haaparanta</cp:lastModifiedBy>
  <cp:revision>2</cp:revision>
  <dcterms:created xsi:type="dcterms:W3CDTF">2023-11-16T12:55:10Z</dcterms:created>
  <dcterms:modified xsi:type="dcterms:W3CDTF">2023-11-18T14:56:30Z</dcterms:modified>
</cp:coreProperties>
</file>