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16115-6B0A-D94E-B84B-68CB32454727}" v="5" dt="2023-11-23T12:36:42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7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A51F-BCC4-1F65-A3FC-5094DB9A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EA38-1E68-A400-453A-E5AE5F2C9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E3B4-CE1F-73F0-6E7A-C1CB3948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DCC1-6EC0-8A94-DE35-0843E564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B8E4-E5FD-A2EE-3DD9-C50B2F25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30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945B-02BC-25F5-6944-87878608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52F19-9C91-4E5B-D765-C2C43774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226A-CAEB-3C4B-DF22-368C23F1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A1EB-47D1-212B-2A8A-25B578D7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AB7F-6052-4A23-C5D7-35EE8C7C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9484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15DEB-D27F-CC65-916C-75ACFFE52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4A3DD-6903-BE1E-C1C4-10D1B5DF2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EF60-4180-4E55-09B0-B02FBFDC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9E75F-4E22-E6AC-4603-5D28A5A0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6C26-8D46-31DC-164E-89833EF6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420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B22F-ECFF-741B-65A2-CD276759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773A-4E77-DF6D-3063-9F3050F6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04B2-F246-86EB-7E2C-6DB36D65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5005-9FBB-3615-B711-2E5ACEC0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64598-F8DF-04B3-FA11-B69DA9FB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8525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1EA1-361A-566A-822C-F47F3B07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0301B-EA05-46D8-908E-A1812012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9499-61F9-D568-5B66-118A12B4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C0CC2-F425-7F29-DEA1-97F4FEB1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BF97-04D4-D6EA-FE40-67E431DD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7481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8F20-36AE-0C34-049E-E244E903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7C27-6803-F217-E390-BF171814A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D3F1-F604-67CB-A7A3-24EA1422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F8F3-0DC8-14C9-7FD7-9332DC0F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757B-1309-2476-B9FD-38B9C66F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54135-0082-DCB2-8F24-72EF366C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4145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811-A4A8-34CD-21CA-36E91471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30FE-EFD2-8EFB-2618-ECDEDB4A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C082B-EAD9-F988-CEEE-8E06B5FE1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24B08-3C22-09D4-60C7-4B23BE4B7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C3D0C-F94A-00EB-35AA-AD693D0E3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DB08B-AC16-163A-E955-84406933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814EB-3707-9F60-2635-C6C1BC4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8D692-5B72-6C11-A468-FF012968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0700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E523-9B15-7121-A094-CA5256C3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82E5E-51F2-0061-AAD9-40F5EB45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49889-831B-2441-B167-B1296332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B96B8-5BAF-F674-83AA-4999CC6C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529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37E5A-8898-1CEA-F7C9-EEC6505D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A92B1-6A9C-F80A-D32D-982B2F4A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18312-956D-C889-9A1F-90CDA58F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7702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C1D6-3DE0-4EAD-A3EA-B0EC5BB5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EAFC-1886-6DCB-FC6F-8CBB0592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D202F-9CA0-26F2-9C3F-ABCEFFC9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EBDE-11C1-D589-AFF2-E11DAEB1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3EDA9-C3A2-34EF-1DF7-64473846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2DE7-3197-D062-0EF4-CFA917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8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4DF5-16C8-4AEB-E52F-959439E9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F80C1-1E24-2F4C-41E7-604FDF2FA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FFC7B-1FEB-F5AF-2D9F-D8E610BC6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90D6-D963-04F6-92CA-AA849677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25D6B-E949-02A0-8DE8-5EE958EF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C7F6-2919-4F5B-891C-DC65D28F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2924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3ED60-5BFD-3426-E2C0-3F2816DA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029C-FFE8-987A-2FFC-8E3624AD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3A73-103E-398F-F301-D4F78615D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58D0-9676-734B-819E-974D5D78635E}" type="datetimeFigureOut">
              <a:rPr lang="en-FI" smtClean="0"/>
              <a:t>23.11.2023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A83A-845D-37C4-1F16-57B60FE4B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B621-5417-94C7-4A1E-6763DA3EE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9502-5A7A-7D42-8B3D-621D669C78E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0723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51AC0-8771-CD25-B6D0-44C5DE69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3800" b="0" i="0" u="none" strike="noStrike" dirty="0">
                <a:effectLst/>
                <a:latin typeface="Söhne"/>
              </a:rPr>
              <a:t>Innovative Movie Recommendation System for Diverse Groups</a:t>
            </a:r>
            <a:endParaRPr lang="en-FI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1587-583F-A794-0717-450E15AD9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FI"/>
              <a:t>Vesa Haaparanta</a:t>
            </a:r>
          </a:p>
          <a:p>
            <a:pPr algn="l"/>
            <a:r>
              <a:rPr lang="en-FI"/>
              <a:t>Martti Grönholm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standing around a book&#10;&#10;Description automatically generated">
            <a:extLst>
              <a:ext uri="{FF2B5EF4-FFF2-40B4-BE49-F238E27FC236}">
                <a16:creationId xmlns:a16="http://schemas.microsoft.com/office/drawing/2014/main" id="{A43CD0F6-9C51-AC12-E7C4-93E9F7A72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751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B848-3CF0-9C92-9251-92CB7A28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  <a:latin typeface="Söhne"/>
              </a:rPr>
              <a:t>The Intricacy of Group Movie Selection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7E4B-AB1E-8A8C-3ADD-38FEA01E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effectLst/>
                <a:latin typeface="Söhne"/>
              </a:rPr>
              <a:t>Imagine this: </a:t>
            </a:r>
            <a:r>
              <a:rPr lang="en-GB" b="0" i="0" u="none" strike="noStrike" dirty="0" err="1">
                <a:effectLst/>
                <a:latin typeface="Söhne"/>
              </a:rPr>
              <a:t>Mikko</a:t>
            </a:r>
            <a:r>
              <a:rPr lang="en-GB" b="0" i="0" u="none" strike="noStrike" dirty="0">
                <a:effectLst/>
                <a:latin typeface="Söhne"/>
              </a:rPr>
              <a:t> is passionate about sci-fi thrillers, Aino adores heartfelt dramas, and </a:t>
            </a:r>
            <a:r>
              <a:rPr lang="en-GB" b="0" i="0" u="none" strike="noStrike" dirty="0" err="1">
                <a:effectLst/>
                <a:latin typeface="Söhne"/>
              </a:rPr>
              <a:t>Leevi</a:t>
            </a:r>
            <a:r>
              <a:rPr lang="en-GB" b="0" i="0" u="none" strike="noStrike" dirty="0">
                <a:effectLst/>
                <a:latin typeface="Söhne"/>
              </a:rPr>
              <a:t> is fascinated by historical epics. However, </a:t>
            </a:r>
            <a:r>
              <a:rPr lang="en-GB" b="0" i="0" u="none" strike="noStrike" dirty="0" err="1">
                <a:effectLst/>
                <a:latin typeface="Söhne"/>
              </a:rPr>
              <a:t>Mikko</a:t>
            </a:r>
            <a:r>
              <a:rPr lang="en-GB" b="0" i="0" u="none" strike="noStrike" dirty="0">
                <a:effectLst/>
                <a:latin typeface="Söhne"/>
              </a:rPr>
              <a:t> finds dramas dull, and Aino isn't interested in historical stories.</a:t>
            </a:r>
          </a:p>
          <a:p>
            <a:pPr algn="l"/>
            <a:r>
              <a:rPr lang="en-GB" b="0" i="0" u="none" strike="noStrike" dirty="0">
                <a:effectLst/>
                <a:latin typeface="Söhne"/>
              </a:rPr>
              <a:t>Choosing a movie for Friday's movie night is quite a challenge. An action-packed thriller might captivate </a:t>
            </a:r>
            <a:r>
              <a:rPr lang="en-GB" b="0" i="0" u="none" strike="noStrike" dirty="0" err="1">
                <a:effectLst/>
                <a:latin typeface="Söhne"/>
              </a:rPr>
              <a:t>Mikko</a:t>
            </a:r>
            <a:r>
              <a:rPr lang="en-GB" b="0" i="0" u="none" strike="noStrike" dirty="0">
                <a:effectLst/>
                <a:latin typeface="Söhne"/>
              </a:rPr>
              <a:t> and </a:t>
            </a:r>
            <a:r>
              <a:rPr lang="en-GB" b="0" i="0" u="none" strike="noStrike" dirty="0" err="1">
                <a:effectLst/>
                <a:latin typeface="Söhne"/>
              </a:rPr>
              <a:t>Leevi</a:t>
            </a:r>
            <a:r>
              <a:rPr lang="en-GB" b="0" i="0" u="none" strike="noStrike" dirty="0">
                <a:effectLst/>
                <a:latin typeface="Söhne"/>
              </a:rPr>
              <a:t>, but it could leave Aino craving more emotional depth.</a:t>
            </a:r>
          </a:p>
          <a:p>
            <a:pPr algn="l"/>
            <a:r>
              <a:rPr lang="en-GB" b="0" i="0" u="none" strike="noStrike" dirty="0">
                <a:effectLst/>
                <a:latin typeface="Söhne"/>
              </a:rPr>
              <a:t>How can we pick a film that pleases everyone? With such varied preferences, it's evident that a standard solution won't work. For our film-loving group and wider gatherings, we need a strategy that respects their unique tastes and discovers a shared cinematic interest.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617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2509-210C-5E1F-DDDC-2CC70E3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Steps of this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6798-AD75-8E14-5FBA-5ECB51AF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F0F0F"/>
                </a:solidFill>
                <a:effectLst/>
                <a:latin typeface="Söhne"/>
              </a:rPr>
              <a:t>Personalized Data Matrix</a:t>
            </a:r>
            <a:endParaRPr lang="en-GB" b="1" dirty="0">
              <a:solidFill>
                <a:srgbClr val="0F0F0F"/>
              </a:solidFill>
              <a:latin typeface="Söhne"/>
            </a:endParaRPr>
          </a:p>
          <a:p>
            <a:pPr lvl="1"/>
            <a:r>
              <a:rPr lang="en-GB" i="0" u="none" strike="noStrike" dirty="0">
                <a:solidFill>
                  <a:srgbClr val="0F0F0F"/>
                </a:solidFill>
                <a:effectLst/>
                <a:latin typeface="Söhne"/>
              </a:rPr>
              <a:t> Compiling a bespoke matrix of movie ratings, unique to each group member.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F0F0F"/>
                </a:solidFill>
                <a:effectLst/>
                <a:latin typeface="Söhne"/>
              </a:rPr>
              <a:t>Algorithmic Matchmaking</a:t>
            </a:r>
            <a:endParaRPr lang="en-GB" b="1" dirty="0">
              <a:solidFill>
                <a:srgbClr val="0F0F0F"/>
              </a:solidFill>
              <a:latin typeface="Söhne"/>
            </a:endParaRPr>
          </a:p>
          <a:p>
            <a:pPr lvl="1"/>
            <a:r>
              <a:rPr lang="en-GB" i="0" u="none" strike="noStrike" dirty="0">
                <a:solidFill>
                  <a:srgbClr val="0F0F0F"/>
                </a:solidFill>
                <a:effectLst/>
                <a:latin typeface="Söhne"/>
              </a:rPr>
              <a:t>Employing a k-Nearest </a:t>
            </a:r>
            <a:r>
              <a:rPr lang="en-GB" i="0" u="none" strike="noStrike" dirty="0" err="1">
                <a:solidFill>
                  <a:srgbClr val="0F0F0F"/>
                </a:solidFill>
                <a:effectLst/>
                <a:latin typeface="Söhne"/>
              </a:rPr>
              <a:t>Neighbors</a:t>
            </a:r>
            <a:r>
              <a:rPr lang="en-GB" i="0" u="none" strike="noStrike" dirty="0">
                <a:solidFill>
                  <a:srgbClr val="0F0F0F"/>
                </a:solidFill>
                <a:effectLst/>
                <a:latin typeface="Söhne"/>
              </a:rPr>
              <a:t> algorithm to identify films resonating with the group's collective taste.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F0F0F"/>
                </a:solidFill>
                <a:effectLst/>
                <a:latin typeface="Söhne"/>
              </a:rPr>
              <a:t>Embracing Diversity</a:t>
            </a:r>
            <a:endParaRPr lang="en-GB" b="1" dirty="0">
              <a:solidFill>
                <a:srgbClr val="0F0F0F"/>
              </a:solidFill>
              <a:latin typeface="Söhne"/>
            </a:endParaRPr>
          </a:p>
          <a:p>
            <a:pPr lvl="1"/>
            <a:r>
              <a:rPr lang="en-GB" i="0" u="none" strike="noStrike" dirty="0">
                <a:solidFill>
                  <a:srgbClr val="0F0F0F"/>
                </a:solidFill>
                <a:effectLst/>
                <a:latin typeface="Söhne"/>
              </a:rPr>
              <a:t>Randomly selecting potential hits from a vast sea of unrated titles, ensuring a fresh roster every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F0F0F"/>
                </a:solidFill>
                <a:effectLst/>
                <a:latin typeface="Söhne"/>
              </a:rPr>
              <a:t>Iterative Sequences</a:t>
            </a:r>
            <a:endParaRPr lang="en-GB" b="1" dirty="0">
              <a:solidFill>
                <a:srgbClr val="0F0F0F"/>
              </a:solidFill>
              <a:latin typeface="Söhne"/>
            </a:endParaRPr>
          </a:p>
          <a:p>
            <a:pPr lvl="1"/>
            <a:r>
              <a:rPr lang="en-GB" i="0" u="none" strike="noStrike" dirty="0">
                <a:solidFill>
                  <a:srgbClr val="0F0F0F"/>
                </a:solidFill>
                <a:effectLst/>
                <a:latin typeface="Söhne"/>
              </a:rPr>
              <a:t>Generating not one but multiple recommendation sequences, each offering a new bouquet of cinematic experiences.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5031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760CBECD-812F-E8F1-FB02-865EEF40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88" y="457200"/>
            <a:ext cx="499262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3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9503-3D88-8EC5-5E68-7CCD0DBD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FI" sz="32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D184-B768-7B53-37E2-73D8F8E9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51555"/>
            <a:ext cx="6012254" cy="1766458"/>
          </a:xfrm>
        </p:spPr>
        <p:txBody>
          <a:bodyPr anchor="t">
            <a:normAutofit/>
          </a:bodyPr>
          <a:lstStyle/>
          <a:p>
            <a:r>
              <a:rPr lang="en-FI" sz="2000"/>
              <a:t>We can see that there is some movies which are in multiple sequences. </a:t>
            </a:r>
          </a:p>
          <a:p>
            <a:r>
              <a:rPr lang="en-FI" sz="2000"/>
              <a:t>We can see that every sequence is unique to diff</a:t>
            </a:r>
            <a:r>
              <a:rPr lang="en-GB" sz="2000"/>
              <a:t>e</a:t>
            </a:r>
            <a:r>
              <a:rPr lang="en-FI" sz="2000"/>
              <a:t>rent sequences</a:t>
            </a:r>
          </a:p>
          <a:p>
            <a:endParaRPr lang="en-FI" sz="200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0E73A44-3FE3-2D58-14D8-6E485934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34" b="11255"/>
          <a:stretch/>
        </p:blipFill>
        <p:spPr>
          <a:xfrm>
            <a:off x="-2" y="2818262"/>
            <a:ext cx="12192002" cy="40397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90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242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Innovative Movie Recommendation System for Diverse Groups</vt:lpstr>
      <vt:lpstr>The Intricacy of Group Movie Selection</vt:lpstr>
      <vt:lpstr>Steps of this recommendation system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Vesa Haaparanta</dc:creator>
  <cp:lastModifiedBy>Vesa Haaparanta</cp:lastModifiedBy>
  <cp:revision>2</cp:revision>
  <dcterms:created xsi:type="dcterms:W3CDTF">2023-11-23T12:10:53Z</dcterms:created>
  <dcterms:modified xsi:type="dcterms:W3CDTF">2023-11-23T12:43:16Z</dcterms:modified>
</cp:coreProperties>
</file>