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96BFC-FD2E-067A-3E44-EB1AE6AC182F}" v="35" dt="2022-11-18T04:11:52.678"/>
    <p1510:client id="{586752FD-60F7-BA74-917F-A0441F4608B3}" v="18" dt="2022-11-09T07:52:10.721"/>
    <p1510:client id="{BB779887-B9C1-6785-D5ED-DBC065488BEB}" v="681" dt="2022-11-14T10:58:58.924"/>
    <p1510:client id="{DFA3A1DE-5EAD-D0B2-47B4-C68D78BB4734}" v="2" dt="2022-11-18T12:34:28.643"/>
    <p1510:client id="{EB090522-E1F8-4384-A51C-D77DDEBB924E}" v="254" dt="2022-11-08T18:48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яцкая Екатерина Александровна" userId="S::e.a.maiatskaia@urfu.me::c40073a8-52d0-4dcc-aca9-84db436602bb" providerId="AD" clId="Web-{EB090522-E1F8-4384-A51C-D77DDEBB924E}"/>
    <pc:docChg chg="mod addSld delSld modSld modMainMaster">
      <pc:chgData name="Маяцкая Екатерина Александровна" userId="S::e.a.maiatskaia@urfu.me::c40073a8-52d0-4dcc-aca9-84db436602bb" providerId="AD" clId="Web-{EB090522-E1F8-4384-A51C-D77DDEBB924E}" dt="2022-11-08T18:48:04.912" v="207" actId="1076"/>
      <pc:docMkLst>
        <pc:docMk/>
      </pc:docMkLst>
      <pc:sldChg chg="addSp delSp modSp">
        <pc:chgData name="Маяцкая Екатерина Александровна" userId="S::e.a.maiatskaia@urfu.me::c40073a8-52d0-4dcc-aca9-84db436602bb" providerId="AD" clId="Web-{EB090522-E1F8-4384-A51C-D77DDEBB924E}" dt="2022-11-08T18:11:47.733" v="179"/>
        <pc:sldMkLst>
          <pc:docMk/>
          <pc:sldMk cId="1351651579" sldId="256"/>
        </pc:sldMkLst>
        <pc:spChg chg="mod">
          <ac:chgData name="Маяцкая Екатерина Александровна" userId="S::e.a.maiatskaia@urfu.me::c40073a8-52d0-4dcc-aca9-84db436602bb" providerId="AD" clId="Web-{EB090522-E1F8-4384-A51C-D77DDEBB924E}" dt="2022-11-08T18:11:27.591" v="177" actId="20577"/>
          <ac:spMkLst>
            <pc:docMk/>
            <pc:sldMk cId="1351651579" sldId="256"/>
            <ac:spMk id="2" creationId="{00000000-0000-0000-0000-000000000000}"/>
          </ac:spMkLst>
        </pc:spChg>
        <pc:spChg chg="add del mod">
          <ac:chgData name="Маяцкая Екатерина Александровна" userId="S::e.a.maiatskaia@urfu.me::c40073a8-52d0-4dcc-aca9-84db436602bb" providerId="AD" clId="Web-{EB090522-E1F8-4384-A51C-D77DDEBB924E}" dt="2022-11-08T18:11:47.733" v="179"/>
          <ac:spMkLst>
            <pc:docMk/>
            <pc:sldMk cId="1351651579" sldId="256"/>
            <ac:spMk id="4" creationId="{D83625CA-7753-54AE-87EA-2E5F09E88101}"/>
          </ac:spMkLst>
        </pc:spChg>
      </pc:sldChg>
      <pc:sldChg chg="addSp delSp modSp new">
        <pc:chgData name="Маяцкая Екатерина Александровна" userId="S::e.a.maiatskaia@urfu.me::c40073a8-52d0-4dcc-aca9-84db436602bb" providerId="AD" clId="Web-{EB090522-E1F8-4384-A51C-D77DDEBB924E}" dt="2022-11-08T18:11:52.530" v="181"/>
        <pc:sldMkLst>
          <pc:docMk/>
          <pc:sldMk cId="2402076799" sldId="257"/>
        </pc:sldMkLst>
        <pc:spChg chg="del">
          <ac:chgData name="Маяцкая Екатерина Александровна" userId="S::e.a.maiatskaia@urfu.me::c40073a8-52d0-4dcc-aca9-84db436602bb" providerId="AD" clId="Web-{EB090522-E1F8-4384-A51C-D77DDEBB924E}" dt="2022-11-08T17:55:26.007" v="14"/>
          <ac:spMkLst>
            <pc:docMk/>
            <pc:sldMk cId="2402076799" sldId="257"/>
            <ac:spMk id="2" creationId="{7A06B3D9-BCDD-5716-CB49-2CAA420B8364}"/>
          </ac:spMkLst>
        </pc:spChg>
        <pc:spChg chg="mod">
          <ac:chgData name="Маяцкая Екатерина Александровна" userId="S::e.a.maiatskaia@urfu.me::c40073a8-52d0-4dcc-aca9-84db436602bb" providerId="AD" clId="Web-{EB090522-E1F8-4384-A51C-D77DDEBB924E}" dt="2022-11-08T17:59:40.841" v="53" actId="20577"/>
          <ac:spMkLst>
            <pc:docMk/>
            <pc:sldMk cId="2402076799" sldId="257"/>
            <ac:spMk id="3" creationId="{28A8E00D-F3C7-A086-18B6-BBAB0BF6354C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7:56:12.196" v="30" actId="20577"/>
          <ac:spMkLst>
            <pc:docMk/>
            <pc:sldMk cId="2402076799" sldId="257"/>
            <ac:spMk id="4" creationId="{2190C84C-8D88-E3B1-44FB-AD96EDA4D292}"/>
          </ac:spMkLst>
        </pc:spChg>
        <pc:spChg chg="add del mod">
          <ac:chgData name="Маяцкая Екатерина Александровна" userId="S::e.a.maiatskaia@urfu.me::c40073a8-52d0-4dcc-aca9-84db436602bb" providerId="AD" clId="Web-{EB090522-E1F8-4384-A51C-D77DDEBB924E}" dt="2022-11-08T17:58:55.528" v="35"/>
          <ac:spMkLst>
            <pc:docMk/>
            <pc:sldMk cId="2402076799" sldId="257"/>
            <ac:spMk id="5" creationId="{4925342F-E105-BB7D-92D2-79F57971D7FB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11:52.530" v="181"/>
          <ac:spMkLst>
            <pc:docMk/>
            <pc:sldMk cId="2402076799" sldId="257"/>
            <ac:spMk id="6" creationId="{C6EB1E24-9465-F83A-ED81-E9250CEFEDCD}"/>
          </ac:spMkLst>
        </pc:spChg>
      </pc:sldChg>
      <pc:sldChg chg="addSp delSp modSp new">
        <pc:chgData name="Маяцкая Екатерина Александровна" userId="S::e.a.maiatskaia@urfu.me::c40073a8-52d0-4dcc-aca9-84db436602bb" providerId="AD" clId="Web-{EB090522-E1F8-4384-A51C-D77DDEBB924E}" dt="2022-11-08T18:48:04.912" v="207" actId="1076"/>
        <pc:sldMkLst>
          <pc:docMk/>
          <pc:sldMk cId="3392042768" sldId="258"/>
        </pc:sldMkLst>
        <pc:spChg chg="del">
          <ac:chgData name="Маяцкая Екатерина Александровна" userId="S::e.a.maiatskaia@urfu.me::c40073a8-52d0-4dcc-aca9-84db436602bb" providerId="AD" clId="Web-{EB090522-E1F8-4384-A51C-D77DDEBB924E}" dt="2022-11-08T18:02:53.924" v="58"/>
          <ac:spMkLst>
            <pc:docMk/>
            <pc:sldMk cId="3392042768" sldId="258"/>
            <ac:spMk id="2" creationId="{50D5BE64-C497-46EA-DD82-8D7331818066}"/>
          </ac:spMkLst>
        </pc:spChg>
        <pc:spChg chg="del">
          <ac:chgData name="Маяцкая Екатерина Александровна" userId="S::e.a.maiatskaia@urfu.me::c40073a8-52d0-4dcc-aca9-84db436602bb" providerId="AD" clId="Web-{EB090522-E1F8-4384-A51C-D77DDEBB924E}" dt="2022-11-08T18:05:20.302" v="92"/>
          <ac:spMkLst>
            <pc:docMk/>
            <pc:sldMk cId="3392042768" sldId="258"/>
            <ac:spMk id="3" creationId="{BD584AB2-442A-BB10-DBB1-99AEB028C923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03:51.644" v="91" actId="20577"/>
          <ac:spMkLst>
            <pc:docMk/>
            <pc:sldMk cId="3392042768" sldId="258"/>
            <ac:spMk id="4" creationId="{F9A6EFBE-E57D-802A-BD73-435ABB6B3A6A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11:52.530" v="181"/>
          <ac:spMkLst>
            <pc:docMk/>
            <pc:sldMk cId="3392042768" sldId="258"/>
            <ac:spMk id="7" creationId="{2F1517A6-C354-79A0-F94B-E2D1A7296F66}"/>
          </ac:spMkLst>
        </pc:spChg>
        <pc:spChg chg="add del mod">
          <ac:chgData name="Маяцкая Екатерина Александровна" userId="S::e.a.maiatskaia@urfu.me::c40073a8-52d0-4dcc-aca9-84db436602bb" providerId="AD" clId="Web-{EB090522-E1F8-4384-A51C-D77DDEBB924E}" dt="2022-11-08T18:12:34.624" v="186"/>
          <ac:spMkLst>
            <pc:docMk/>
            <pc:sldMk cId="3392042768" sldId="258"/>
            <ac:spMk id="10" creationId="{342DC2DC-349F-00AE-990A-FF7A587C46B9}"/>
          </ac:spMkLst>
        </pc:spChg>
        <pc:picChg chg="add del mod">
          <ac:chgData name="Маяцкая Екатерина Александровна" userId="S::e.a.maiatskaia@urfu.me::c40073a8-52d0-4dcc-aca9-84db436602bb" providerId="AD" clId="Web-{EB090522-E1F8-4384-A51C-D77DDEBB924E}" dt="2022-11-08T18:47:54.599" v="202"/>
          <ac:picMkLst>
            <pc:docMk/>
            <pc:sldMk cId="3392042768" sldId="258"/>
            <ac:picMk id="2" creationId="{2F9E6293-3968-3395-83B5-3992FD602790}"/>
          </ac:picMkLst>
        </pc:picChg>
        <pc:picChg chg="add mod">
          <ac:chgData name="Маяцкая Екатерина Александровна" userId="S::e.a.maiatskaia@urfu.me::c40073a8-52d0-4dcc-aca9-84db436602bb" providerId="AD" clId="Web-{EB090522-E1F8-4384-A51C-D77DDEBB924E}" dt="2022-11-08T18:48:04.912" v="207" actId="1076"/>
          <ac:picMkLst>
            <pc:docMk/>
            <pc:sldMk cId="3392042768" sldId="258"/>
            <ac:picMk id="3" creationId="{795E903A-8B31-0D58-81DF-3DA93A836327}"/>
          </ac:picMkLst>
        </pc:picChg>
        <pc:picChg chg="add del mod ord">
          <ac:chgData name="Маяцкая Екатерина Александровна" userId="S::e.a.maiatskaia@urfu.me::c40073a8-52d0-4dcc-aca9-84db436602bb" providerId="AD" clId="Web-{EB090522-E1F8-4384-A51C-D77DDEBB924E}" dt="2022-11-08T18:12:29.780" v="183"/>
          <ac:picMkLst>
            <pc:docMk/>
            <pc:sldMk cId="3392042768" sldId="258"/>
            <ac:picMk id="5" creationId="{02D8DBD2-C438-DC67-F80A-269DFB4E64B8}"/>
          </ac:picMkLst>
        </pc:picChg>
        <pc:picChg chg="add mod">
          <ac:chgData name="Маяцкая Екатерина Александровна" userId="S::e.a.maiatskaia@urfu.me::c40073a8-52d0-4dcc-aca9-84db436602bb" providerId="AD" clId="Web-{EB090522-E1F8-4384-A51C-D77DDEBB924E}" dt="2022-11-08T18:05:58.865" v="106" actId="1076"/>
          <ac:picMkLst>
            <pc:docMk/>
            <pc:sldMk cId="3392042768" sldId="258"/>
            <ac:picMk id="6" creationId="{6D8ED310-84AE-BB78-A608-A20BDFEEA2EF}"/>
          </ac:picMkLst>
        </pc:picChg>
        <pc:picChg chg="add mod">
          <ac:chgData name="Маяцкая Екатерина Александровна" userId="S::e.a.maiatskaia@urfu.me::c40073a8-52d0-4dcc-aca9-84db436602bb" providerId="AD" clId="Web-{EB090522-E1F8-4384-A51C-D77DDEBB924E}" dt="2022-11-08T18:12:47.281" v="194" actId="1076"/>
          <ac:picMkLst>
            <pc:docMk/>
            <pc:sldMk cId="3392042768" sldId="258"/>
            <ac:picMk id="8" creationId="{814ED1F1-055F-3F1C-579A-112B1AF2A72C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EB090522-E1F8-4384-A51C-D77DDEBB924E}" dt="2022-11-08T18:13:06.219" v="197" actId="20577"/>
        <pc:sldMkLst>
          <pc:docMk/>
          <pc:sldMk cId="899517431" sldId="259"/>
        </pc:sldMkLst>
        <pc:spChg chg="del">
          <ac:chgData name="Маяцкая Екатерина Александровна" userId="S::e.a.maiatskaia@urfu.me::c40073a8-52d0-4dcc-aca9-84db436602bb" providerId="AD" clId="Web-{EB090522-E1F8-4384-A51C-D77DDEBB924E}" dt="2022-11-08T18:06:21.835" v="109"/>
          <ac:spMkLst>
            <pc:docMk/>
            <pc:sldMk cId="899517431" sldId="259"/>
            <ac:spMk id="2" creationId="{10C4EAC2-D395-E946-54FB-2B2D0331E41A}"/>
          </ac:spMkLst>
        </pc:spChg>
        <pc:spChg chg="del">
          <ac:chgData name="Маяцкая Екатерина Александровна" userId="S::e.a.maiatskaia@urfu.me::c40073a8-52d0-4dcc-aca9-84db436602bb" providerId="AD" clId="Web-{EB090522-E1F8-4384-A51C-D77DDEBB924E}" dt="2022-11-08T18:07:38.414" v="126"/>
          <ac:spMkLst>
            <pc:docMk/>
            <pc:sldMk cId="899517431" sldId="259"/>
            <ac:spMk id="3" creationId="{20FDD819-1717-2D57-F1F8-72C2A72D6CC3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13:06.219" v="197" actId="20577"/>
          <ac:spMkLst>
            <pc:docMk/>
            <pc:sldMk cId="899517431" sldId="259"/>
            <ac:spMk id="4" creationId="{C8703F82-06DD-E82B-2AA2-8843E5FF034C}"/>
          </ac:spMkLst>
        </pc:spChg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11:52.530" v="181"/>
          <ac:spMkLst>
            <pc:docMk/>
            <pc:sldMk cId="899517431" sldId="259"/>
            <ac:spMk id="7" creationId="{0A44FFAE-B734-8B51-DFBF-51A8EE26A22E}"/>
          </ac:spMkLst>
        </pc:spChg>
        <pc:picChg chg="add mod ord modCrop">
          <ac:chgData name="Маяцкая Екатерина Александровна" userId="S::e.a.maiatskaia@urfu.me::c40073a8-52d0-4dcc-aca9-84db436602bb" providerId="AD" clId="Web-{EB090522-E1F8-4384-A51C-D77DDEBB924E}" dt="2022-11-08T18:09:16.682" v="162" actId="1076"/>
          <ac:picMkLst>
            <pc:docMk/>
            <pc:sldMk cId="899517431" sldId="259"/>
            <ac:picMk id="5" creationId="{2E06E110-A7AF-7742-1369-0E9DDABD62FF}"/>
          </ac:picMkLst>
        </pc:picChg>
        <pc:picChg chg="add mod ord modCrop">
          <ac:chgData name="Маяцкая Екатерина Александровна" userId="S::e.a.maiatskaia@urfu.me::c40073a8-52d0-4dcc-aca9-84db436602bb" providerId="AD" clId="Web-{EB090522-E1F8-4384-A51C-D77DDEBB924E}" dt="2022-11-08T18:09:33.198" v="169" actId="1076"/>
          <ac:picMkLst>
            <pc:docMk/>
            <pc:sldMk cId="899517431" sldId="259"/>
            <ac:picMk id="6" creationId="{37D48B10-1E7D-4A0C-BF49-9E211D40E888}"/>
          </ac:picMkLst>
        </pc:picChg>
      </pc:sldChg>
      <pc:sldChg chg="addSp modSp new del">
        <pc:chgData name="Маяцкая Екатерина Александровна" userId="S::e.a.maiatskaia@urfu.me::c40073a8-52d0-4dcc-aca9-84db436602bb" providerId="AD" clId="Web-{EB090522-E1F8-4384-A51C-D77DDEBB924E}" dt="2022-11-08T18:12:51.328" v="195"/>
        <pc:sldMkLst>
          <pc:docMk/>
          <pc:sldMk cId="3729201193" sldId="260"/>
        </pc:sldMkLst>
        <pc:spChg chg="add mod">
          <ac:chgData name="Маяцкая Екатерина Александровна" userId="S::e.a.maiatskaia@urfu.me::c40073a8-52d0-4dcc-aca9-84db436602bb" providerId="AD" clId="Web-{EB090522-E1F8-4384-A51C-D77DDEBB924E}" dt="2022-11-08T18:11:52.530" v="181"/>
          <ac:spMkLst>
            <pc:docMk/>
            <pc:sldMk cId="3729201193" sldId="260"/>
            <ac:spMk id="4" creationId="{F58F98CB-CD48-CD96-3980-5ADA99CFFEBC}"/>
          </ac:spMkLst>
        </pc:spChg>
      </pc:sldChg>
      <pc:sldMasterChg chg="mod modSldLayout">
        <pc:chgData name="Маяцкая Екатерина Александровна" userId="S::e.a.maiatskaia@urfu.me::c40073a8-52d0-4dcc-aca9-84db436602bb" providerId="AD" clId="Web-{EB090522-E1F8-4384-A51C-D77DDEBB924E}" dt="2022-11-08T18:11:52.530" v="181"/>
        <pc:sldMasterMkLst>
          <pc:docMk/>
          <pc:sldMasterMk cId="3154979492" sldId="2147483648"/>
        </pc:sldMasterMkLst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161079921" sldId="2147483649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2703711724" sldId="2147483650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4076369896" sldId="2147483651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2625762208" sldId="2147483652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188002762" sldId="2147483653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2295335545" sldId="2147483654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1988754143" sldId="2147483655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3665695281" sldId="2147483656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2134169247" sldId="2147483657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2065727480" sldId="2147483658"/>
          </pc:sldLayoutMkLst>
        </pc:sldLayoutChg>
        <pc:sldLayoutChg chg="mod">
          <pc:chgData name="Маяцкая Екатерина Александровна" userId="S::e.a.maiatskaia@urfu.me::c40073a8-52d0-4dcc-aca9-84db436602bb" providerId="AD" clId="Web-{EB090522-E1F8-4384-A51C-D77DDEBB924E}" dt="2022-11-08T18:11:52.530" v="181"/>
          <pc:sldLayoutMkLst>
            <pc:docMk/>
            <pc:sldMasterMk cId="3154979492" sldId="2147483648"/>
            <pc:sldLayoutMk cId="812261758" sldId="2147483659"/>
          </pc:sldLayoutMkLst>
        </pc:sldLayoutChg>
      </pc:sldMasterChg>
    </pc:docChg>
  </pc:docChgLst>
  <pc:docChgLst>
    <pc:chgData name="Маяцкая Екатерина Александровна" userId="S::e.a.maiatskaia@urfu.me::c40073a8-52d0-4dcc-aca9-84db436602bb" providerId="AD" clId="Web-{BB779887-B9C1-6785-D5ED-DBC065488BEB}"/>
    <pc:docChg chg="addSld delSld modSld">
      <pc:chgData name="Маяцкая Екатерина Александровна" userId="S::e.a.maiatskaia@urfu.me::c40073a8-52d0-4dcc-aca9-84db436602bb" providerId="AD" clId="Web-{BB779887-B9C1-6785-D5ED-DBC065488BEB}" dt="2022-11-14T10:58:58.924" v="508" actId="1076"/>
      <pc:docMkLst>
        <pc:docMk/>
      </pc:docMkLst>
      <pc:sldChg chg="new del">
        <pc:chgData name="Маяцкая Екатерина Александровна" userId="S::e.a.maiatskaia@urfu.me::c40073a8-52d0-4dcc-aca9-84db436602bb" providerId="AD" clId="Web-{BB779887-B9C1-6785-D5ED-DBC065488BEB}" dt="2022-11-14T07:39:54.854" v="1"/>
        <pc:sldMkLst>
          <pc:docMk/>
          <pc:sldMk cId="737350008" sldId="260"/>
        </pc:sldMkLst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10:30:59.523" v="399" actId="1076"/>
        <pc:sldMkLst>
          <pc:docMk/>
          <pc:sldMk cId="890341186" sldId="260"/>
        </pc:sldMkLst>
        <pc:spChg chg="del">
          <ac:chgData name="Маяцкая Екатерина Александровна" userId="S::e.a.maiatskaia@urfu.me::c40073a8-52d0-4dcc-aca9-84db436602bb" providerId="AD" clId="Web-{BB779887-B9C1-6785-D5ED-DBC065488BEB}" dt="2022-11-14T07:40:28.699" v="5"/>
          <ac:spMkLst>
            <pc:docMk/>
            <pc:sldMk cId="890341186" sldId="260"/>
            <ac:spMk id="2" creationId="{6B8158D1-CF5A-79FD-2336-4E542F5B5686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7:40:27.949" v="3"/>
          <ac:spMkLst>
            <pc:docMk/>
            <pc:sldMk cId="890341186" sldId="260"/>
            <ac:spMk id="3" creationId="{AAE6D3A9-83D2-E583-A638-9DEBD06856D5}"/>
          </ac:spMkLst>
        </pc:spChg>
        <pc:picChg chg="add mod ord">
          <ac:chgData name="Маяцкая Екатерина Александровна" userId="S::e.a.maiatskaia@urfu.me::c40073a8-52d0-4dcc-aca9-84db436602bb" providerId="AD" clId="Web-{BB779887-B9C1-6785-D5ED-DBC065488BEB}" dt="2022-11-14T10:30:59.523" v="399" actId="1076"/>
          <ac:picMkLst>
            <pc:docMk/>
            <pc:sldMk cId="890341186" sldId="260"/>
            <ac:picMk id="5" creationId="{83E5EA9F-C1CA-006A-7E60-4FE99830EAFC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07:55:04.556" v="58" actId="1076"/>
        <pc:sldMkLst>
          <pc:docMk/>
          <pc:sldMk cId="2351651761" sldId="261"/>
        </pc:sldMkLst>
        <pc:spChg chg="mod">
          <ac:chgData name="Маяцкая Екатерина Александровна" userId="S::e.a.maiatskaia@urfu.me::c40073a8-52d0-4dcc-aca9-84db436602bb" providerId="AD" clId="Web-{BB779887-B9C1-6785-D5ED-DBC065488BEB}" dt="2022-11-14T07:43:45.315" v="46" actId="1076"/>
          <ac:spMkLst>
            <pc:docMk/>
            <pc:sldMk cId="2351651761" sldId="261"/>
            <ac:spMk id="2" creationId="{677138DE-16CA-79BF-9163-23BC8293DAB7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7:43:23.955" v="38"/>
          <ac:spMkLst>
            <pc:docMk/>
            <pc:sldMk cId="2351651761" sldId="261"/>
            <ac:spMk id="3" creationId="{57F2AE0C-7BB3-5928-A3DC-4AAF9C35ABFA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7:43:48.862" v="47" actId="1076"/>
          <ac:spMkLst>
            <pc:docMk/>
            <pc:sldMk cId="2351651761" sldId="261"/>
            <ac:spMk id="5" creationId="{2C8DB082-215A-69FA-159E-EF33F1838E4A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7:55:04.556" v="58" actId="1076"/>
          <ac:picMkLst>
            <pc:docMk/>
            <pc:sldMk cId="2351651761" sldId="261"/>
            <ac:picMk id="6" creationId="{573F99E9-B30C-E527-9C54-6932F2ED95F0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7:48:37.684" v="56" actId="1076"/>
          <ac:picMkLst>
            <pc:docMk/>
            <pc:sldMk cId="2351651761" sldId="261"/>
            <ac:picMk id="7" creationId="{A74E21E9-0E04-E557-AD47-8D1F6CB5B824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09:49:13.991" v="297" actId="20577"/>
        <pc:sldMkLst>
          <pc:docMk/>
          <pc:sldMk cId="1025708245" sldId="262"/>
        </pc:sldMkLst>
        <pc:spChg chg="del">
          <ac:chgData name="Маяцкая Екатерина Александровна" userId="S::e.a.maiatskaia@urfu.me::c40073a8-52d0-4dcc-aca9-84db436602bb" providerId="AD" clId="Web-{BB779887-B9C1-6785-D5ED-DBC065488BEB}" dt="2022-11-14T07:55:39.682" v="63"/>
          <ac:spMkLst>
            <pc:docMk/>
            <pc:sldMk cId="1025708245" sldId="262"/>
            <ac:spMk id="2" creationId="{B2C7C6F7-9F17-4CB1-93CA-A251652C1EAF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49:13.991" v="297" actId="20577"/>
          <ac:spMkLst>
            <pc:docMk/>
            <pc:sldMk cId="1025708245" sldId="262"/>
            <ac:spMk id="3" creationId="{A06E26FB-ECFE-7906-A976-55037B8D934E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7:55:45.917" v="65"/>
          <ac:spMkLst>
            <pc:docMk/>
            <pc:sldMk cId="1025708245" sldId="262"/>
            <ac:spMk id="3" creationId="{CFD2352C-67A2-07BB-F19A-834D488CDB78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7:55:50.542" v="66" actId="1076"/>
          <ac:spMkLst>
            <pc:docMk/>
            <pc:sldMk cId="1025708245" sldId="262"/>
            <ac:spMk id="5" creationId="{8BEC8485-F3FD-1ADA-A192-779586DFA1C5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46:48.612" v="258" actId="14100"/>
          <ac:spMkLst>
            <pc:docMk/>
            <pc:sldMk cId="1025708245" sldId="262"/>
            <ac:spMk id="6" creationId="{A49B0754-22AB-B07B-DE76-EB841699A557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46:37.331" v="254" actId="1076"/>
          <ac:spMkLst>
            <pc:docMk/>
            <pc:sldMk cId="1025708245" sldId="262"/>
            <ac:spMk id="7" creationId="{2C749F11-3AE4-F6E8-6AB7-31A195DA5781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47:04.535" v="263" actId="1076"/>
          <ac:picMkLst>
            <pc:docMk/>
            <pc:sldMk cId="1025708245" sldId="262"/>
            <ac:picMk id="2" creationId="{18E516CD-CBD2-425D-ED5D-DF5F4216EE70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47:02.409" v="262" actId="1076"/>
          <ac:picMkLst>
            <pc:docMk/>
            <pc:sldMk cId="1025708245" sldId="262"/>
            <ac:picMk id="8" creationId="{E62C31FA-0D40-8751-473B-FE9D683D268A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09:08:21.004" v="179" actId="20577"/>
        <pc:sldMkLst>
          <pc:docMk/>
          <pc:sldMk cId="1439666437" sldId="263"/>
        </pc:sldMkLst>
        <pc:spChg chg="mod">
          <ac:chgData name="Маяцкая Екатерина Александровна" userId="S::e.a.maiatskaia@urfu.me::c40073a8-52d0-4dcc-aca9-84db436602bb" providerId="AD" clId="Web-{BB779887-B9C1-6785-D5ED-DBC065488BEB}" dt="2022-11-14T09:08:21.004" v="179" actId="20577"/>
          <ac:spMkLst>
            <pc:docMk/>
            <pc:sldMk cId="1439666437" sldId="263"/>
            <ac:spMk id="2" creationId="{EF87E676-82C1-8484-6B7E-01DD50070D07}"/>
          </ac:spMkLst>
        </pc:spChg>
        <pc:spChg chg="del mod">
          <ac:chgData name="Маяцкая Екатерина Александровна" userId="S::e.a.maiatskaia@urfu.me::c40073a8-52d0-4dcc-aca9-84db436602bb" providerId="AD" clId="Web-{BB779887-B9C1-6785-D5ED-DBC065488BEB}" dt="2022-11-14T08:42:42.953" v="95"/>
          <ac:spMkLst>
            <pc:docMk/>
            <pc:sldMk cId="1439666437" sldId="263"/>
            <ac:spMk id="3" creationId="{10AF677C-4336-A3C7-D78C-81EDF9BB14DD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05:50.046" v="140" actId="20577"/>
          <ac:spMkLst>
            <pc:docMk/>
            <pc:sldMk cId="1439666437" sldId="263"/>
            <ac:spMk id="5" creationId="{3F177491-BFFE-D3C7-1949-765E6530F2B9}"/>
          </ac:spMkLst>
        </pc:spChg>
        <pc:spChg chg="add del mod">
          <ac:chgData name="Маяцкая Екатерина Александровна" userId="S::e.a.maiatskaia@urfu.me::c40073a8-52d0-4dcc-aca9-84db436602bb" providerId="AD" clId="Web-{BB779887-B9C1-6785-D5ED-DBC065488BEB}" dt="2022-11-14T09:07:55.425" v="174"/>
          <ac:spMkLst>
            <pc:docMk/>
            <pc:sldMk cId="1439666437" sldId="263"/>
            <ac:spMk id="6" creationId="{59A0F9C3-238F-5F7C-164B-8EA15F4A668A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07:10.642" v="166" actId="1076"/>
          <ac:spMkLst>
            <pc:docMk/>
            <pc:sldMk cId="1439666437" sldId="263"/>
            <ac:spMk id="8" creationId="{03E944FE-8801-FDFC-CE3F-615477FBE597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05:59.312" v="142" actId="1076"/>
          <ac:spMkLst>
            <pc:docMk/>
            <pc:sldMk cId="1439666437" sldId="263"/>
            <ac:spMk id="9" creationId="{97CB8AB3-F720-5F7C-B62A-F7E88CFBD86C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07:16.783" v="169" actId="1076"/>
          <ac:spMkLst>
            <pc:docMk/>
            <pc:sldMk cId="1439666437" sldId="263"/>
            <ac:spMk id="13" creationId="{39D26EF6-8670-F580-5E6D-82F4E48B420C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07:06.595" v="165" actId="14100"/>
          <ac:picMkLst>
            <pc:docMk/>
            <pc:sldMk cId="1439666437" sldId="263"/>
            <ac:picMk id="7" creationId="{961DCEB9-8F1B-5B8B-93FC-A961AEFDB16A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07:04.080" v="164" actId="14100"/>
          <ac:picMkLst>
            <pc:docMk/>
            <pc:sldMk cId="1439666437" sldId="263"/>
            <ac:picMk id="10" creationId="{653EF265-412A-A310-ADCF-55CE3FE224A0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07:12.252" v="167" actId="1076"/>
          <ac:picMkLst>
            <pc:docMk/>
            <pc:sldMk cId="1439666437" sldId="263"/>
            <ac:picMk id="11" creationId="{24379642-6903-905E-ADC3-2984A9C68CE0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07:13.627" v="168" actId="1076"/>
          <ac:picMkLst>
            <pc:docMk/>
            <pc:sldMk cId="1439666437" sldId="263"/>
            <ac:picMk id="12" creationId="{386AE044-F50F-51A2-2664-2D1DDDCE8130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07:34.440" v="173" actId="1076"/>
          <ac:picMkLst>
            <pc:docMk/>
            <pc:sldMk cId="1439666437" sldId="263"/>
            <ac:picMk id="14" creationId="{BCF0033E-0EAE-D824-8684-EFCBD5CAC5D6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09:36:47.547" v="222" actId="1076"/>
        <pc:sldMkLst>
          <pc:docMk/>
          <pc:sldMk cId="2198172228" sldId="264"/>
        </pc:sldMkLst>
        <pc:spChg chg="del">
          <ac:chgData name="Маяцкая Екатерина Александровна" userId="S::e.a.maiatskaia@urfu.me::c40073a8-52d0-4dcc-aca9-84db436602bb" providerId="AD" clId="Web-{BB779887-B9C1-6785-D5ED-DBC065488BEB}" dt="2022-11-14T09:08:08.738" v="176"/>
          <ac:spMkLst>
            <pc:docMk/>
            <pc:sldMk cId="2198172228" sldId="264"/>
            <ac:spMk id="2" creationId="{7AECACFA-50E2-6826-D85B-3F7894C2A4D5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35:56.452" v="211" actId="20577"/>
          <ac:spMkLst>
            <pc:docMk/>
            <pc:sldMk cId="2198172228" sldId="264"/>
            <ac:spMk id="3" creationId="{504319BB-0324-F687-0FAE-F28ECA8DEE76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9:08:08.754" v="177"/>
          <ac:spMkLst>
            <pc:docMk/>
            <pc:sldMk cId="2198172228" sldId="264"/>
            <ac:spMk id="3" creationId="{A97CAF10-35E2-8DC2-1E2A-63881FB9ADCC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08:27.708" v="181" actId="20577"/>
          <ac:spMkLst>
            <pc:docMk/>
            <pc:sldMk cId="2198172228" sldId="264"/>
            <ac:spMk id="6" creationId="{F3D98043-FF3E-9E77-1A38-A13516A80289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36:18.171" v="215" actId="1076"/>
          <ac:picMkLst>
            <pc:docMk/>
            <pc:sldMk cId="2198172228" sldId="264"/>
            <ac:picMk id="2" creationId="{917FF443-818E-46BF-4E8A-973BC64861C0}"/>
          </ac:picMkLst>
        </pc:picChg>
        <pc:picChg chg="add mod modCrop">
          <ac:chgData name="Маяцкая Екатерина Александровна" userId="S::e.a.maiatskaia@urfu.me::c40073a8-52d0-4dcc-aca9-84db436602bb" providerId="AD" clId="Web-{BB779887-B9C1-6785-D5ED-DBC065488BEB}" dt="2022-11-14T09:35:50.046" v="210"/>
          <ac:picMkLst>
            <pc:docMk/>
            <pc:sldMk cId="2198172228" sldId="264"/>
            <ac:picMk id="5" creationId="{FD9325A8-E033-6BD3-227B-DD30CEDAFA63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36:11.906" v="212" actId="1076"/>
          <ac:picMkLst>
            <pc:docMk/>
            <pc:sldMk cId="2198172228" sldId="264"/>
            <ac:picMk id="7" creationId="{E8465046-5A3D-68A8-4F9E-3113B69F9CCC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09:36:47.547" v="222" actId="1076"/>
          <ac:picMkLst>
            <pc:docMk/>
            <pc:sldMk cId="2198172228" sldId="264"/>
            <ac:picMk id="8" creationId="{74D0C730-4923-179A-78A1-FF98D01CE56D}"/>
          </ac:picMkLst>
        </pc:picChg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10:41:19.061" v="413" actId="1076"/>
        <pc:sldMkLst>
          <pc:docMk/>
          <pc:sldMk cId="3900501502" sldId="265"/>
        </pc:sldMkLst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41:12.311" v="410" actId="1076"/>
          <ac:spMkLst>
            <pc:docMk/>
            <pc:sldMk cId="3900501502" sldId="265"/>
            <ac:spMk id="2" creationId="{9D17B0FC-97B4-59C0-D6DA-9043000B0F6F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9:52:57.842" v="301"/>
          <ac:spMkLst>
            <pc:docMk/>
            <pc:sldMk cId="3900501502" sldId="265"/>
            <ac:spMk id="2" creationId="{B4BF72C1-BE29-1A72-A093-540429594ED0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09:53:36.296" v="329"/>
          <ac:spMkLst>
            <pc:docMk/>
            <pc:sldMk cId="3900501502" sldId="265"/>
            <ac:spMk id="3" creationId="{B0FA6C26-4E2A-7E03-31CC-BD2008B84F88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09:53:34.734" v="328" actId="20577"/>
          <ac:spMkLst>
            <pc:docMk/>
            <pc:sldMk cId="3900501502" sldId="265"/>
            <ac:spMk id="6" creationId="{553E0AE8-6613-4492-F2CB-90D6A6E70A8E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12:45.299" v="390" actId="1076"/>
          <ac:spMkLst>
            <pc:docMk/>
            <pc:sldMk cId="3900501502" sldId="265"/>
            <ac:spMk id="8" creationId="{6D8E1BA8-FB61-F13D-CB52-C9F88EFBB03C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12:19.533" v="382" actId="1076"/>
          <ac:spMkLst>
            <pc:docMk/>
            <pc:sldMk cId="3900501502" sldId="265"/>
            <ac:spMk id="9" creationId="{9D83A629-AB9C-AEBC-8751-FF64EE3B425E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12:42.596" v="389" actId="1076"/>
          <ac:spMkLst>
            <pc:docMk/>
            <pc:sldMk cId="3900501502" sldId="265"/>
            <ac:spMk id="13" creationId="{928465E0-8EB5-EF1E-1573-275BD89771D6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12:53.221" v="392" actId="1076"/>
          <ac:spMkLst>
            <pc:docMk/>
            <pc:sldMk cId="3900501502" sldId="265"/>
            <ac:spMk id="15" creationId="{8E06785C-2F00-8389-D538-6870BE0A52EA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13:01.487" v="394" actId="1076"/>
          <ac:spMkLst>
            <pc:docMk/>
            <pc:sldMk cId="3900501502" sldId="265"/>
            <ac:spMk id="17" creationId="{428E2E2E-8B3E-5D7D-5AA4-B16CBD885484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41:19.061" v="413" actId="1076"/>
          <ac:picMkLst>
            <pc:docMk/>
            <pc:sldMk cId="3900501502" sldId="265"/>
            <ac:picMk id="3" creationId="{4C2E3310-78AA-046D-9974-6F2063F17E3A}"/>
          </ac:picMkLst>
        </pc:picChg>
        <pc:picChg chg="add mod modCrop">
          <ac:chgData name="Маяцкая Екатерина Александровна" userId="S::e.a.maiatskaia@urfu.me::c40073a8-52d0-4dcc-aca9-84db436602bb" providerId="AD" clId="Web-{BB779887-B9C1-6785-D5ED-DBC065488BEB}" dt="2022-11-14T10:41:07.795" v="409" actId="1076"/>
          <ac:picMkLst>
            <pc:docMk/>
            <pc:sldMk cId="3900501502" sldId="265"/>
            <ac:picMk id="7" creationId="{1256EECD-03E6-102C-3F40-E0958EFB2DCF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12:36.424" v="387" actId="1076"/>
          <ac:picMkLst>
            <pc:docMk/>
            <pc:sldMk cId="3900501502" sldId="265"/>
            <ac:picMk id="10" creationId="{2D7F68B6-132A-C129-AA8E-6DB5511F8D66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12:38.861" v="388" actId="1076"/>
          <ac:picMkLst>
            <pc:docMk/>
            <pc:sldMk cId="3900501502" sldId="265"/>
            <ac:picMk id="11" creationId="{FD4294B1-8149-8D31-4ECA-5B71267F1474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12:47.737" v="391" actId="1076"/>
          <ac:picMkLst>
            <pc:docMk/>
            <pc:sldMk cId="3900501502" sldId="265"/>
            <ac:picMk id="12" creationId="{74878A30-7BEB-A59F-BFEA-B8DFF4EC5D8E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12:57.393" v="393" actId="1076"/>
          <ac:picMkLst>
            <pc:docMk/>
            <pc:sldMk cId="3900501502" sldId="265"/>
            <ac:picMk id="14" creationId="{029B8CF4-41A8-1766-6BD1-35293207718C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13:07.987" v="397" actId="1076"/>
          <ac:picMkLst>
            <pc:docMk/>
            <pc:sldMk cId="3900501502" sldId="265"/>
            <ac:picMk id="16" creationId="{FD61A98A-B1B7-21DA-E388-62911B1AAB7B}"/>
          </ac:picMkLst>
        </pc:picChg>
      </pc:sldChg>
      <pc:sldChg chg="new">
        <pc:chgData name="Маяцкая Екатерина Александровна" userId="S::e.a.maiatskaia@urfu.me::c40073a8-52d0-4dcc-aca9-84db436602bb" providerId="AD" clId="Web-{BB779887-B9C1-6785-D5ED-DBC065488BEB}" dt="2022-11-14T09:52:24.841" v="299"/>
        <pc:sldMkLst>
          <pc:docMk/>
          <pc:sldMk cId="3323517465" sldId="266"/>
        </pc:sldMkLst>
      </pc:sldChg>
      <pc:sldChg chg="new">
        <pc:chgData name="Маяцкая Екатерина Александровна" userId="S::e.a.maiatskaia@urfu.me::c40073a8-52d0-4dcc-aca9-84db436602bb" providerId="AD" clId="Web-{BB779887-B9C1-6785-D5ED-DBC065488BEB}" dt="2022-11-14T09:52:25.138" v="300"/>
        <pc:sldMkLst>
          <pc:docMk/>
          <pc:sldMk cId="4265974472" sldId="267"/>
        </pc:sldMkLst>
      </pc:sldChg>
      <pc:sldChg chg="addSp delSp modSp new">
        <pc:chgData name="Маяцкая Екатерина Александровна" userId="S::e.a.maiatskaia@urfu.me::c40073a8-52d0-4dcc-aca9-84db436602bb" providerId="AD" clId="Web-{BB779887-B9C1-6785-D5ED-DBC065488BEB}" dt="2022-11-14T10:58:58.924" v="508" actId="1076"/>
        <pc:sldMkLst>
          <pc:docMk/>
          <pc:sldMk cId="1970939631" sldId="268"/>
        </pc:sldMkLst>
        <pc:spChg chg="del">
          <ac:chgData name="Маяцкая Екатерина Александровна" userId="S::e.a.maiatskaia@urfu.me::c40073a8-52d0-4dcc-aca9-84db436602bb" providerId="AD" clId="Web-{BB779887-B9C1-6785-D5ED-DBC065488BEB}" dt="2022-11-14T10:52:46.635" v="415"/>
          <ac:spMkLst>
            <pc:docMk/>
            <pc:sldMk cId="1970939631" sldId="268"/>
            <ac:spMk id="2" creationId="{7362605B-04A2-200F-95CD-306016843509}"/>
          </ac:spMkLst>
        </pc:spChg>
        <pc:spChg chg="del">
          <ac:chgData name="Маяцкая Екатерина Александровна" userId="S::e.a.maiatskaia@urfu.me::c40073a8-52d0-4dcc-aca9-84db436602bb" providerId="AD" clId="Web-{BB779887-B9C1-6785-D5ED-DBC065488BEB}" dt="2022-11-14T10:52:46.651" v="416"/>
          <ac:spMkLst>
            <pc:docMk/>
            <pc:sldMk cId="1970939631" sldId="268"/>
            <ac:spMk id="3" creationId="{D6005A4F-D00D-CBCE-CBF3-5F638556F5B5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53:25.091" v="435" actId="1076"/>
          <ac:spMkLst>
            <pc:docMk/>
            <pc:sldMk cId="1970939631" sldId="268"/>
            <ac:spMk id="5" creationId="{1F348229-AC95-5A79-4759-9B3198D7DD87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58:51.689" v="503" actId="20577"/>
          <ac:spMkLst>
            <pc:docMk/>
            <pc:sldMk cId="1970939631" sldId="268"/>
            <ac:spMk id="8" creationId="{2CC58876-7D88-7707-63E2-9BDF6AC08D17}"/>
          </ac:spMkLst>
        </pc:spChg>
        <pc:spChg chg="add mod">
          <ac:chgData name="Маяцкая Екатерина Александровна" userId="S::e.a.maiatskaia@urfu.me::c40073a8-52d0-4dcc-aca9-84db436602bb" providerId="AD" clId="Web-{BB779887-B9C1-6785-D5ED-DBC065488BEB}" dt="2022-11-14T10:58:56.705" v="506" actId="1076"/>
          <ac:spMkLst>
            <pc:docMk/>
            <pc:sldMk cId="1970939631" sldId="268"/>
            <ac:spMk id="9" creationId="{3E182BFF-C0C5-2987-40A9-E74C6CE6D5F2}"/>
          </ac:spMkLst>
        </pc:sp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58:57.314" v="507" actId="1076"/>
          <ac:picMkLst>
            <pc:docMk/>
            <pc:sldMk cId="1970939631" sldId="268"/>
            <ac:picMk id="6" creationId="{0B19D47E-BE3B-0014-05AC-8EBF8ADBACF1}"/>
          </ac:picMkLst>
        </pc:picChg>
        <pc:picChg chg="add mod">
          <ac:chgData name="Маяцкая Екатерина Александровна" userId="S::e.a.maiatskaia@urfu.me::c40073a8-52d0-4dcc-aca9-84db436602bb" providerId="AD" clId="Web-{BB779887-B9C1-6785-D5ED-DBC065488BEB}" dt="2022-11-14T10:58:58.924" v="508" actId="1076"/>
          <ac:picMkLst>
            <pc:docMk/>
            <pc:sldMk cId="1970939631" sldId="268"/>
            <ac:picMk id="7" creationId="{373A7D78-54C8-61BE-31D3-D0150CBDD759}"/>
          </ac:picMkLst>
        </pc:picChg>
      </pc:sldChg>
    </pc:docChg>
  </pc:docChgLst>
  <pc:docChgLst>
    <pc:chgData name="Маяцкая Екатерина Александровна" userId="S::e.a.maiatskaia@urfu.me::c40073a8-52d0-4dcc-aca9-84db436602bb" providerId="AD" clId="Web-{586752FD-60F7-BA74-917F-A0441F4608B3}"/>
    <pc:docChg chg="modSld">
      <pc:chgData name="Маяцкая Екатерина Александровна" userId="S::e.a.maiatskaia@urfu.me::c40073a8-52d0-4dcc-aca9-84db436602bb" providerId="AD" clId="Web-{586752FD-60F7-BA74-917F-A0441F4608B3}" dt="2022-11-09T07:52:10.721" v="11" actId="1076"/>
      <pc:docMkLst>
        <pc:docMk/>
      </pc:docMkLst>
      <pc:sldChg chg="addSp delSp modSp">
        <pc:chgData name="Маяцкая Екатерина Александровна" userId="S::e.a.maiatskaia@urfu.me::c40073a8-52d0-4dcc-aca9-84db436602bb" providerId="AD" clId="Web-{586752FD-60F7-BA74-917F-A0441F4608B3}" dt="2022-11-09T07:52:10.721" v="11" actId="1076"/>
        <pc:sldMkLst>
          <pc:docMk/>
          <pc:sldMk cId="3392042768" sldId="258"/>
        </pc:sldMkLst>
        <pc:spChg chg="mod">
          <ac:chgData name="Маяцкая Екатерина Александровна" userId="S::e.a.maiatskaia@urfu.me::c40073a8-52d0-4dcc-aca9-84db436602bb" providerId="AD" clId="Web-{586752FD-60F7-BA74-917F-A0441F4608B3}" dt="2022-11-09T06:58:40.654" v="2" actId="20577"/>
          <ac:spMkLst>
            <pc:docMk/>
            <pc:sldMk cId="3392042768" sldId="258"/>
            <ac:spMk id="4" creationId="{F9A6EFBE-E57D-802A-BD73-435ABB6B3A6A}"/>
          </ac:spMkLst>
        </pc:spChg>
        <pc:picChg chg="add mod">
          <ac:chgData name="Маяцкая Екатерина Александровна" userId="S::e.a.maiatskaia@urfu.me::c40073a8-52d0-4dcc-aca9-84db436602bb" providerId="AD" clId="Web-{586752FD-60F7-BA74-917F-A0441F4608B3}" dt="2022-11-09T07:52:01.674" v="9" actId="1076"/>
          <ac:picMkLst>
            <pc:docMk/>
            <pc:sldMk cId="3392042768" sldId="258"/>
            <ac:picMk id="2" creationId="{46067568-7445-950A-3789-63BDDF94FB95}"/>
          </ac:picMkLst>
        </pc:picChg>
        <pc:picChg chg="del">
          <ac:chgData name="Маяцкая Екатерина Александровна" userId="S::e.a.maiatskaia@urfu.me::c40073a8-52d0-4dcc-aca9-84db436602bb" providerId="AD" clId="Web-{586752FD-60F7-BA74-917F-A0441F4608B3}" dt="2022-11-09T07:35:01.401" v="3"/>
          <ac:picMkLst>
            <pc:docMk/>
            <pc:sldMk cId="3392042768" sldId="258"/>
            <ac:picMk id="3" creationId="{795E903A-8B31-0D58-81DF-3DA93A836327}"/>
          </ac:picMkLst>
        </pc:picChg>
        <pc:picChg chg="mod">
          <ac:chgData name="Маяцкая Екатерина Александровна" userId="S::e.a.maiatskaia@urfu.me::c40073a8-52d0-4dcc-aca9-84db436602bb" providerId="AD" clId="Web-{586752FD-60F7-BA74-917F-A0441F4608B3}" dt="2022-11-09T07:52:10.721" v="11" actId="1076"/>
          <ac:picMkLst>
            <pc:docMk/>
            <pc:sldMk cId="3392042768" sldId="258"/>
            <ac:picMk id="6" creationId="{6D8ED310-84AE-BB78-A608-A20BDFEEA2EF}"/>
          </ac:picMkLst>
        </pc:picChg>
        <pc:picChg chg="mod">
          <ac:chgData name="Маяцкая Екатерина Александровна" userId="S::e.a.maiatskaia@urfu.me::c40073a8-52d0-4dcc-aca9-84db436602bb" providerId="AD" clId="Web-{586752FD-60F7-BA74-917F-A0441F4608B3}" dt="2022-11-09T07:51:55.440" v="6" actId="1076"/>
          <ac:picMkLst>
            <pc:docMk/>
            <pc:sldMk cId="3392042768" sldId="258"/>
            <ac:picMk id="8" creationId="{814ED1F1-055F-3F1C-579A-112B1AF2A72C}"/>
          </ac:picMkLst>
        </pc:picChg>
      </pc:sldChg>
    </pc:docChg>
  </pc:docChgLst>
  <pc:docChgLst>
    <pc:chgData name="Маяцкая Екатерина Александровна" userId="S::e.a.maiatskaia@urfu.me::c40073a8-52d0-4dcc-aca9-84db436602bb" providerId="AD" clId="Web-{3F196BFC-FD2E-067A-3E44-EB1AE6AC182F}"/>
    <pc:docChg chg="delSld modSld">
      <pc:chgData name="Маяцкая Екатерина Александровна" userId="S::e.a.maiatskaia@urfu.me::c40073a8-52d0-4dcc-aca9-84db436602bb" providerId="AD" clId="Web-{3F196BFC-FD2E-067A-3E44-EB1AE6AC182F}" dt="2022-11-18T04:11:52.678" v="25"/>
      <pc:docMkLst>
        <pc:docMk/>
      </pc:docMkLst>
      <pc:sldChg chg="modSp">
        <pc:chgData name="Маяцкая Екатерина Александровна" userId="S::e.a.maiatskaia@urfu.me::c40073a8-52d0-4dcc-aca9-84db436602bb" providerId="AD" clId="Web-{3F196BFC-FD2E-067A-3E44-EB1AE6AC182F}" dt="2022-11-18T03:52:53.663" v="4" actId="20577"/>
        <pc:sldMkLst>
          <pc:docMk/>
          <pc:sldMk cId="1025708245" sldId="262"/>
        </pc:sldMkLst>
        <pc:spChg chg="mod">
          <ac:chgData name="Маяцкая Екатерина Александровна" userId="S::e.a.maiatskaia@urfu.me::c40073a8-52d0-4dcc-aca9-84db436602bb" providerId="AD" clId="Web-{3F196BFC-FD2E-067A-3E44-EB1AE6AC182F}" dt="2022-11-18T03:52:53.663" v="4" actId="20577"/>
          <ac:spMkLst>
            <pc:docMk/>
            <pc:sldMk cId="1025708245" sldId="262"/>
            <ac:spMk id="5" creationId="{8BEC8485-F3FD-1ADA-A192-779586DFA1C5}"/>
          </ac:spMkLst>
        </pc:spChg>
      </pc:sldChg>
      <pc:sldChg chg="modSp">
        <pc:chgData name="Маяцкая Екатерина Александровна" userId="S::e.a.maiatskaia@urfu.me::c40073a8-52d0-4dcc-aca9-84db436602bb" providerId="AD" clId="Web-{3F196BFC-FD2E-067A-3E44-EB1AE6AC182F}" dt="2022-11-18T03:43:01.050" v="0" actId="20577"/>
        <pc:sldMkLst>
          <pc:docMk/>
          <pc:sldMk cId="1439666437" sldId="263"/>
        </pc:sldMkLst>
        <pc:spChg chg="mod">
          <ac:chgData name="Маяцкая Екатерина Александровна" userId="S::e.a.maiatskaia@urfu.me::c40073a8-52d0-4dcc-aca9-84db436602bb" providerId="AD" clId="Web-{3F196BFC-FD2E-067A-3E44-EB1AE6AC182F}" dt="2022-11-18T03:43:01.050" v="0" actId="20577"/>
          <ac:spMkLst>
            <pc:docMk/>
            <pc:sldMk cId="1439666437" sldId="263"/>
            <ac:spMk id="5" creationId="{3F177491-BFFE-D3C7-1949-765E6530F2B9}"/>
          </ac:spMkLst>
        </pc:spChg>
      </pc:sldChg>
      <pc:sldChg chg="addSp modSp">
        <pc:chgData name="Маяцкая Екатерина Александровна" userId="S::e.a.maiatskaia@urfu.me::c40073a8-52d0-4dcc-aca9-84db436602bb" providerId="AD" clId="Web-{3F196BFC-FD2E-067A-3E44-EB1AE6AC182F}" dt="2022-11-18T03:53:33.060" v="14" actId="20577"/>
        <pc:sldMkLst>
          <pc:docMk/>
          <pc:sldMk cId="2198172228" sldId="264"/>
        </pc:sldMkLst>
        <pc:spChg chg="mod">
          <ac:chgData name="Маяцкая Екатерина Александровна" userId="S::e.a.maiatskaia@urfu.me::c40073a8-52d0-4dcc-aca9-84db436602bb" providerId="AD" clId="Web-{3F196BFC-FD2E-067A-3E44-EB1AE6AC182F}" dt="2022-11-18T03:53:33.060" v="14" actId="20577"/>
          <ac:spMkLst>
            <pc:docMk/>
            <pc:sldMk cId="2198172228" sldId="264"/>
            <ac:spMk id="3" creationId="{504319BB-0324-F687-0FAE-F28ECA8DEE76}"/>
          </ac:spMkLst>
        </pc:spChg>
        <pc:spChg chg="add mod">
          <ac:chgData name="Маяцкая Екатерина Александровна" userId="S::e.a.maiatskaia@urfu.me::c40073a8-52d0-4dcc-aca9-84db436602bb" providerId="AD" clId="Web-{3F196BFC-FD2E-067A-3E44-EB1AE6AC182F}" dt="2022-11-18T03:53:13.383" v="9" actId="1076"/>
          <ac:spMkLst>
            <pc:docMk/>
            <pc:sldMk cId="2198172228" sldId="264"/>
            <ac:spMk id="9" creationId="{3491AE70-FBEF-5659-1EA3-4DEDBACFA02B}"/>
          </ac:spMkLst>
        </pc:sp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3:53:06.180" v="7" actId="1076"/>
          <ac:picMkLst>
            <pc:docMk/>
            <pc:sldMk cId="2198172228" sldId="264"/>
            <ac:picMk id="2" creationId="{917FF443-818E-46BF-4E8A-973BC64861C0}"/>
          </ac:picMkLst>
        </pc:pic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3:53:23.372" v="12" actId="1076"/>
          <ac:picMkLst>
            <pc:docMk/>
            <pc:sldMk cId="2198172228" sldId="264"/>
            <ac:picMk id="5" creationId="{FD9325A8-E033-6BD3-227B-DD30CEDAFA63}"/>
          </ac:picMkLst>
        </pc:pic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3:53:25.482" v="13" actId="1076"/>
          <ac:picMkLst>
            <pc:docMk/>
            <pc:sldMk cId="2198172228" sldId="264"/>
            <ac:picMk id="7" creationId="{E8465046-5A3D-68A8-4F9E-3113B69F9CCC}"/>
          </ac:picMkLst>
        </pc:pic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3:53:04.133" v="6" actId="1076"/>
          <ac:picMkLst>
            <pc:docMk/>
            <pc:sldMk cId="2198172228" sldId="264"/>
            <ac:picMk id="8" creationId="{74D0C730-4923-179A-78A1-FF98D01CE56D}"/>
          </ac:picMkLst>
        </pc:picChg>
      </pc:sldChg>
      <pc:sldChg chg="delSp modSp">
        <pc:chgData name="Маяцкая Екатерина Александровна" userId="S::e.a.maiatskaia@urfu.me::c40073a8-52d0-4dcc-aca9-84db436602bb" providerId="AD" clId="Web-{3F196BFC-FD2E-067A-3E44-EB1AE6AC182F}" dt="2022-11-18T04:11:11.939" v="23" actId="1076"/>
        <pc:sldMkLst>
          <pc:docMk/>
          <pc:sldMk cId="3900501502" sldId="265"/>
        </pc:sldMkLst>
        <pc:spChg chg="mod">
          <ac:chgData name="Маяцкая Екатерина Александровна" userId="S::e.a.maiatskaia@urfu.me::c40073a8-52d0-4dcc-aca9-84db436602bb" providerId="AD" clId="Web-{3F196BFC-FD2E-067A-3E44-EB1AE6AC182F}" dt="2022-11-18T04:11:04.955" v="21" actId="1076"/>
          <ac:spMkLst>
            <pc:docMk/>
            <pc:sldMk cId="3900501502" sldId="265"/>
            <ac:spMk id="2" creationId="{9D17B0FC-97B4-59C0-D6DA-9043000B0F6F}"/>
          </ac:spMkLst>
        </pc:spChg>
        <pc:spChg chg="del">
          <ac:chgData name="Маяцкая Екатерина Александровна" userId="S::e.a.maiatskaia@urfu.me::c40073a8-52d0-4dcc-aca9-84db436602bb" providerId="AD" clId="Web-{3F196BFC-FD2E-067A-3E44-EB1AE6AC182F}" dt="2022-11-18T04:10:45.626" v="16"/>
          <ac:spMkLst>
            <pc:docMk/>
            <pc:sldMk cId="3900501502" sldId="265"/>
            <ac:spMk id="13" creationId="{928465E0-8EB5-EF1E-1573-275BD89771D6}"/>
          </ac:spMkLst>
        </pc:spChg>
        <pc:spChg chg="mod">
          <ac:chgData name="Маяцкая Екатерина Александровна" userId="S::e.a.maiatskaia@urfu.me::c40073a8-52d0-4dcc-aca9-84db436602bb" providerId="AD" clId="Web-{3F196BFC-FD2E-067A-3E44-EB1AE6AC182F}" dt="2022-11-18T04:10:49.986" v="17" actId="1076"/>
          <ac:spMkLst>
            <pc:docMk/>
            <pc:sldMk cId="3900501502" sldId="265"/>
            <ac:spMk id="15" creationId="{8E06785C-2F00-8389-D538-6870BE0A52EA}"/>
          </ac:spMkLst>
        </pc:spChg>
        <pc:spChg chg="mod">
          <ac:chgData name="Маяцкая Екатерина Александровна" userId="S::e.a.maiatskaia@urfu.me::c40073a8-52d0-4dcc-aca9-84db436602bb" providerId="AD" clId="Web-{3F196BFC-FD2E-067A-3E44-EB1AE6AC182F}" dt="2022-11-18T04:10:55.455" v="19" actId="1076"/>
          <ac:spMkLst>
            <pc:docMk/>
            <pc:sldMk cId="3900501502" sldId="265"/>
            <ac:spMk id="17" creationId="{428E2E2E-8B3E-5D7D-5AA4-B16CBD885484}"/>
          </ac:spMkLst>
        </pc:sp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4:11:11.939" v="23" actId="1076"/>
          <ac:picMkLst>
            <pc:docMk/>
            <pc:sldMk cId="3900501502" sldId="265"/>
            <ac:picMk id="3" creationId="{4C2E3310-78AA-046D-9974-6F2063F17E3A}"/>
          </ac:picMkLst>
        </pc:picChg>
        <pc:picChg chg="del">
          <ac:chgData name="Маяцкая Екатерина Александровна" userId="S::e.a.maiatskaia@urfu.me::c40073a8-52d0-4dcc-aca9-84db436602bb" providerId="AD" clId="Web-{3F196BFC-FD2E-067A-3E44-EB1AE6AC182F}" dt="2022-11-18T04:10:43.970" v="15"/>
          <ac:picMkLst>
            <pc:docMk/>
            <pc:sldMk cId="3900501502" sldId="265"/>
            <ac:picMk id="12" creationId="{74878A30-7BEB-A59F-BFEA-B8DFF4EC5D8E}"/>
          </ac:picMkLst>
        </pc:pic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4:10:52.736" v="18" actId="1076"/>
          <ac:picMkLst>
            <pc:docMk/>
            <pc:sldMk cId="3900501502" sldId="265"/>
            <ac:picMk id="14" creationId="{029B8CF4-41A8-1766-6BD1-35293207718C}"/>
          </ac:picMkLst>
        </pc:picChg>
        <pc:picChg chg="mod">
          <ac:chgData name="Маяцкая Екатерина Александровна" userId="S::e.a.maiatskaia@urfu.me::c40073a8-52d0-4dcc-aca9-84db436602bb" providerId="AD" clId="Web-{3F196BFC-FD2E-067A-3E44-EB1AE6AC182F}" dt="2022-11-18T04:10:58.158" v="20" actId="1076"/>
          <ac:picMkLst>
            <pc:docMk/>
            <pc:sldMk cId="3900501502" sldId="265"/>
            <ac:picMk id="16" creationId="{FD61A98A-B1B7-21DA-E388-62911B1AAB7B}"/>
          </ac:picMkLst>
        </pc:picChg>
      </pc:sldChg>
      <pc:sldChg chg="del">
        <pc:chgData name="Маяцкая Екатерина Александровна" userId="S::e.a.maiatskaia@urfu.me::c40073a8-52d0-4dcc-aca9-84db436602bb" providerId="AD" clId="Web-{3F196BFC-FD2E-067A-3E44-EB1AE6AC182F}" dt="2022-11-18T04:11:51.069" v="24"/>
        <pc:sldMkLst>
          <pc:docMk/>
          <pc:sldMk cId="3323517465" sldId="266"/>
        </pc:sldMkLst>
      </pc:sldChg>
      <pc:sldChg chg="del">
        <pc:chgData name="Маяцкая Екатерина Александровна" userId="S::e.a.maiatskaia@urfu.me::c40073a8-52d0-4dcc-aca9-84db436602bb" providerId="AD" clId="Web-{3F196BFC-FD2E-067A-3E44-EB1AE6AC182F}" dt="2022-11-18T04:11:52.678" v="25"/>
        <pc:sldMkLst>
          <pc:docMk/>
          <pc:sldMk cId="4265974472" sldId="267"/>
        </pc:sldMkLst>
      </pc:sldChg>
    </pc:docChg>
  </pc:docChgLst>
  <pc:docChgLst>
    <pc:chgData name="Маяцкая Екатерина Александровна" userId="S::e.a.maiatskaia@urfu.me::c40073a8-52d0-4dcc-aca9-84db436602bb" providerId="AD" clId="Web-{DFA3A1DE-5EAD-D0B2-47B4-C68D78BB4734}"/>
    <pc:docChg chg="modSld">
      <pc:chgData name="Маяцкая Екатерина Александровна" userId="S::e.a.maiatskaia@urfu.me::c40073a8-52d0-4dcc-aca9-84db436602bb" providerId="AD" clId="Web-{DFA3A1DE-5EAD-D0B2-47B4-C68D78BB4734}" dt="2022-11-18T12:34:28.643" v="1" actId="1076"/>
      <pc:docMkLst>
        <pc:docMk/>
      </pc:docMkLst>
      <pc:sldChg chg="delSp modSp">
        <pc:chgData name="Маяцкая Екатерина Александровна" userId="S::e.a.maiatskaia@urfu.me::c40073a8-52d0-4dcc-aca9-84db436602bb" providerId="AD" clId="Web-{DFA3A1DE-5EAD-D0B2-47B4-C68D78BB4734}" dt="2022-11-18T12:34:28.643" v="1" actId="1076"/>
        <pc:sldMkLst>
          <pc:docMk/>
          <pc:sldMk cId="1970939631" sldId="268"/>
        </pc:sldMkLst>
        <pc:spChg chg="del">
          <ac:chgData name="Маяцкая Екатерина Александровна" userId="S::e.a.maiatskaia@urfu.me::c40073a8-52d0-4dcc-aca9-84db436602bb" providerId="AD" clId="Web-{DFA3A1DE-5EAD-D0B2-47B4-C68D78BB4734}" dt="2022-11-18T12:34:26.815" v="0"/>
          <ac:spMkLst>
            <pc:docMk/>
            <pc:sldMk cId="1970939631" sldId="268"/>
            <ac:spMk id="9" creationId="{3E182BFF-C0C5-2987-40A9-E74C6CE6D5F2}"/>
          </ac:spMkLst>
        </pc:spChg>
        <pc:picChg chg="mod">
          <ac:chgData name="Маяцкая Екатерина Александровна" userId="S::e.a.maiatskaia@urfu.me::c40073a8-52d0-4dcc-aca9-84db436602bb" providerId="AD" clId="Web-{DFA3A1DE-5EAD-D0B2-47B4-C68D78BB4734}" dt="2022-11-18T12:34:28.643" v="1" actId="1076"/>
          <ac:picMkLst>
            <pc:docMk/>
            <pc:sldMk cId="1970939631" sldId="268"/>
            <ac:picMk id="7" creationId="{373A7D78-54C8-61BE-31D3-D0150CBDD7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dirty="0" err="1">
                <a:latin typeface="Times New Roman"/>
                <a:cs typeface="Times New Roman"/>
              </a:rPr>
              <a:t>Detecting</a:t>
            </a:r>
            <a:r>
              <a:rPr lang="ru-RU" sz="3600" b="1" dirty="0">
                <a:latin typeface="Times New Roman"/>
                <a:cs typeface="Times New Roman"/>
              </a:rPr>
              <a:t> </a:t>
            </a:r>
            <a:r>
              <a:rPr lang="ru-RU" sz="3600" b="1" dirty="0" err="1">
                <a:latin typeface="Times New Roman"/>
                <a:cs typeface="Times New Roman"/>
              </a:rPr>
              <a:t>the</a:t>
            </a:r>
            <a:r>
              <a:rPr lang="ru-RU" sz="3600" b="1" dirty="0">
                <a:latin typeface="Times New Roman"/>
                <a:cs typeface="Times New Roman"/>
              </a:rPr>
              <a:t> Change </a:t>
            </a:r>
            <a:r>
              <a:rPr lang="ru-RU" sz="3600" b="1" dirty="0" err="1">
                <a:latin typeface="Times New Roman"/>
                <a:cs typeface="Times New Roman"/>
              </a:rPr>
              <a:t>Points</a:t>
            </a:r>
            <a:r>
              <a:rPr lang="ru-RU" sz="3600" b="1" dirty="0">
                <a:latin typeface="Times New Roman"/>
                <a:cs typeface="Times New Roman"/>
              </a:rPr>
              <a:t> </a:t>
            </a:r>
            <a:r>
              <a:rPr lang="ru-RU" sz="3600" b="1" dirty="0" err="1">
                <a:latin typeface="Times New Roman"/>
                <a:cs typeface="Times New Roman"/>
              </a:rPr>
              <a:t>in</a:t>
            </a:r>
            <a:r>
              <a:rPr lang="ru-RU" sz="3600" b="1" dirty="0">
                <a:latin typeface="Times New Roman"/>
                <a:cs typeface="Times New Roman"/>
              </a:rPr>
              <a:t> a Time Series</a:t>
            </a:r>
            <a:endParaRPr lang="ru-RU" sz="3600" dirty="0">
              <a:latin typeface="Calibri Light" panose="020F0302020204030204"/>
              <a:cs typeface="Calibri Light" panose="020F0302020204030204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F02EB-B63E-549B-B870-90402F5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48229-AC95-5A79-4759-9B3198D7DD87}"/>
              </a:ext>
            </a:extLst>
          </p:cNvPr>
          <p:cNvSpPr txBox="1"/>
          <p:nvPr/>
        </p:nvSpPr>
        <p:spPr>
          <a:xfrm>
            <a:off x="674318" y="444674"/>
            <a:ext cx="4413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Covering metric (Cover)  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19D47E-BE3B-0014-05AC-8EBF8ADB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8" y="1403255"/>
            <a:ext cx="2494990" cy="902634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373A7D78-54C8-61BE-31D3-D0150CBD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23" y="2735829"/>
            <a:ext cx="5085230" cy="894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58876-7D88-7707-63E2-9BDF6AC08D17}"/>
              </a:ext>
            </a:extLst>
          </p:cNvPr>
          <p:cNvSpPr txBox="1"/>
          <p:nvPr/>
        </p:nvSpPr>
        <p:spPr>
          <a:xfrm>
            <a:off x="746312" y="11161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111111"/>
                </a:solidFill>
                <a:latin typeface="Times New Roman"/>
                <a:cs typeface="Calibri"/>
              </a:rPr>
              <a:t>Индекс</a:t>
            </a:r>
            <a:r>
              <a:rPr lang="en-US" sz="2000" dirty="0">
                <a:solidFill>
                  <a:srgbClr val="111111"/>
                </a:solidFill>
                <a:latin typeface="Times New Roman"/>
                <a:cs typeface="Calibri"/>
              </a:rPr>
              <a:t> </a:t>
            </a:r>
            <a:r>
              <a:rPr lang="en-US" sz="2000" dirty="0" err="1">
                <a:solidFill>
                  <a:srgbClr val="111111"/>
                </a:solidFill>
                <a:latin typeface="Times New Roman"/>
                <a:cs typeface="Calibri"/>
              </a:rPr>
              <a:t>Жаккара</a:t>
            </a:r>
            <a:endParaRPr lang="en-US" sz="2000" dirty="0" err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93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937EB-3F9A-8FA4-B98B-EAEFA2C5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3E0AE8-6613-4492-F2CB-90D6A6E70A8E}"/>
              </a:ext>
            </a:extLst>
          </p:cNvPr>
          <p:cNvSpPr txBox="1">
            <a:spLocks/>
          </p:cNvSpPr>
          <p:nvPr/>
        </p:nvSpPr>
        <p:spPr>
          <a:xfrm>
            <a:off x="786008" y="41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err="1">
                <a:latin typeface="Times New Roman"/>
                <a:cs typeface="Calibri Light"/>
              </a:rPr>
              <a:t>Binary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classification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metrics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56EECD-03E6-102C-3F40-E0958EFB2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" b="4688"/>
          <a:stretch/>
        </p:blipFill>
        <p:spPr>
          <a:xfrm>
            <a:off x="1906044" y="1084294"/>
            <a:ext cx="8567810" cy="1265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E1BA8-FB61-F13D-CB52-C9F88EFBB03C}"/>
              </a:ext>
            </a:extLst>
          </p:cNvPr>
          <p:cNvSpPr txBox="1"/>
          <p:nvPr/>
        </p:nvSpPr>
        <p:spPr>
          <a:xfrm>
            <a:off x="789140" y="35553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Calibri"/>
              </a:rPr>
              <a:t>Recall 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3A629-AB9C-AEBC-8751-FF64EE3B425E}"/>
              </a:ext>
            </a:extLst>
          </p:cNvPr>
          <p:cNvSpPr txBox="1"/>
          <p:nvPr/>
        </p:nvSpPr>
        <p:spPr>
          <a:xfrm>
            <a:off x="789140" y="26993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Accuracy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2D7F68B6-132A-C129-AA8E-6DB5511F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22" y="2587443"/>
            <a:ext cx="3244241" cy="68103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4294B1-8149-8D31-4ECA-5B71267F1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222" y="3426980"/>
            <a:ext cx="3776597" cy="609465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9B8CF4-41A8-1766-6BD1-35293207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050" y="4044602"/>
            <a:ext cx="2190750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06785C-2F00-8389-D538-6870BE0A52EA}"/>
              </a:ext>
            </a:extLst>
          </p:cNvPr>
          <p:cNvSpPr txBox="1"/>
          <p:nvPr/>
        </p:nvSpPr>
        <p:spPr>
          <a:xfrm>
            <a:off x="789140" y="42129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Precision</a:t>
            </a:r>
          </a:p>
        </p:txBody>
      </p:sp>
      <p:pic>
        <p:nvPicPr>
          <p:cNvPr id="16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61A98A-B1B7-21DA-E388-62911B1AA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523" y="4737054"/>
            <a:ext cx="3734843" cy="6615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8E2E2E-8B3E-5D7D-5AA4-B16CBD885484}"/>
              </a:ext>
            </a:extLst>
          </p:cNvPr>
          <p:cNvSpPr txBox="1"/>
          <p:nvPr/>
        </p:nvSpPr>
        <p:spPr>
          <a:xfrm>
            <a:off x="789140" y="4787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F-measure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7B0FC-97B4-59C0-D6DA-9043000B0F6F}"/>
              </a:ext>
            </a:extLst>
          </p:cNvPr>
          <p:cNvSpPr txBox="1"/>
          <p:nvPr/>
        </p:nvSpPr>
        <p:spPr>
          <a:xfrm>
            <a:off x="392483" y="58099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MCC - The Matthews correlation coefficient</a:t>
            </a: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2E3310-78AA-046D-9974-6F2063F17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031" y="5806162"/>
            <a:ext cx="4288076" cy="5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A8E00D-F3C7-A086-18B6-BBAB0BF6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73" y="89044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Change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point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detection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(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CPD)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detects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abrupt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shifts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time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series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trends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(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i.e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shifts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time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series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’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instantaneous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velocity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CPD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great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following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use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cases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</a:t>
            </a:r>
            <a:endParaRPr lang="ru-RU" sz="2400">
              <a:latin typeface="Times New Roman"/>
              <a:cs typeface="Calibri"/>
            </a:endParaRPr>
          </a:p>
          <a:p>
            <a:r>
              <a:rPr lang="ru-RU" sz="2400" dirty="0" err="1">
                <a:latin typeface="Times New Roman"/>
                <a:ea typeface="+mn-lt"/>
                <a:cs typeface="+mn-lt"/>
              </a:rPr>
              <a:t>Detecting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anomalous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sequences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/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states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time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series</a:t>
            </a:r>
            <a:endParaRPr lang="ru-RU" sz="2400">
              <a:latin typeface="Times New Roman"/>
              <a:cs typeface="Times New Roman"/>
            </a:endParaRPr>
          </a:p>
          <a:p>
            <a:r>
              <a:rPr lang="ru-RU" sz="2400" err="1">
                <a:latin typeface="Times New Roman"/>
                <a:ea typeface="+mn-lt"/>
                <a:cs typeface="+mn-lt"/>
              </a:rPr>
              <a:t>Detecting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the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average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velocity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unique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states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err="1">
                <a:latin typeface="Times New Roman"/>
                <a:ea typeface="+mn-lt"/>
                <a:cs typeface="+mn-lt"/>
              </a:rPr>
              <a:t>time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series</a:t>
            </a:r>
            <a:endParaRPr lang="ru-RU" sz="2400">
              <a:latin typeface="Times New Roman"/>
              <a:cs typeface="Times New Roman"/>
            </a:endParaRPr>
          </a:p>
          <a:p>
            <a:r>
              <a:rPr lang="ru-RU" sz="2400" err="1">
                <a:latin typeface="Times New Roman"/>
                <a:ea typeface="+mn-lt"/>
                <a:cs typeface="+mn-lt"/>
              </a:rPr>
              <a:t>Detecting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err="1">
                <a:latin typeface="Times New Roman"/>
                <a:ea typeface="+mn-lt"/>
                <a:cs typeface="+mn-lt"/>
              </a:rPr>
              <a:t>sudden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change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400" err="1">
                <a:latin typeface="Times New Roman"/>
                <a:ea typeface="+mn-lt"/>
                <a:cs typeface="+mn-lt"/>
              </a:rPr>
              <a:t>time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series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state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in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real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time</a:t>
            </a:r>
            <a:endParaRPr lang="ru-RU" sz="240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err="1">
                <a:latin typeface="Times New Roman"/>
                <a:ea typeface="+mn-lt"/>
                <a:cs typeface="+mn-lt"/>
              </a:rPr>
              <a:t>There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are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two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different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categories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of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CPD — </a:t>
            </a:r>
            <a:r>
              <a:rPr lang="ru-RU" sz="2400" err="1">
                <a:latin typeface="Times New Roman"/>
                <a:ea typeface="+mn-lt"/>
                <a:cs typeface="+mn-lt"/>
              </a:rPr>
              <a:t>offline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and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online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2400" dirty="0">
                <a:latin typeface="Times New Roman"/>
                <a:ea typeface="+mn-lt"/>
                <a:cs typeface="+mn-lt"/>
              </a:rPr>
              <a:t>The </a:t>
            </a:r>
            <a:r>
              <a:rPr lang="ru-RU" sz="2400" b="1" dirty="0" err="1">
                <a:latin typeface="Times New Roman"/>
                <a:ea typeface="+mn-lt"/>
                <a:cs typeface="+mn-lt"/>
              </a:rPr>
              <a:t>ruptures</a:t>
            </a:r>
            <a:r>
              <a:rPr lang="ru-RU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b="1" dirty="0" err="1">
                <a:latin typeface="Times New Roman"/>
                <a:ea typeface="+mn-lt"/>
                <a:cs typeface="+mn-lt"/>
              </a:rPr>
              <a:t>package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a Python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library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performing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offline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change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point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detection</a:t>
            </a:r>
            <a:endParaRPr lang="ru-RU" sz="2400" dirty="0" err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400" dirty="0">
                <a:latin typeface="Times New Roman"/>
                <a:ea typeface="+mn-lt"/>
                <a:cs typeface="+mn-lt"/>
              </a:rPr>
              <a:t>The </a:t>
            </a:r>
            <a:r>
              <a:rPr lang="ru-RU" sz="2400" b="1" dirty="0" err="1">
                <a:latin typeface="Times New Roman"/>
                <a:ea typeface="+mn-lt"/>
                <a:cs typeface="+mn-lt"/>
              </a:rPr>
              <a:t>changefinder</a:t>
            </a:r>
            <a:r>
              <a:rPr lang="ru-RU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b="1" dirty="0" err="1">
                <a:latin typeface="Times New Roman"/>
                <a:ea typeface="+mn-lt"/>
                <a:cs typeface="+mn-lt"/>
              </a:rPr>
              <a:t>package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a Python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library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online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change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point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detection</a:t>
            </a:r>
            <a:endParaRPr lang="ru-RU" dirty="0" err="1">
              <a:latin typeface="Times New Roman"/>
            </a:endParaRPr>
          </a:p>
          <a:p>
            <a:pPr marL="0" indent="0">
              <a:buNone/>
            </a:pPr>
            <a:endParaRPr lang="ru-RU" sz="2400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0C84C-8D88-E3B1-44FB-AD96EDA4D292}"/>
              </a:ext>
            </a:extLst>
          </p:cNvPr>
          <p:cNvSpPr txBox="1"/>
          <p:nvPr/>
        </p:nvSpPr>
        <p:spPr>
          <a:xfrm>
            <a:off x="833582" y="198582"/>
            <a:ext cx="4694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Times New Roman"/>
                <a:cs typeface="Times New Roman"/>
              </a:rPr>
              <a:t>Change Point Detection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B1E24-9465-F83A-ED81-E9250CEF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7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A6EFBE-E57D-802A-BD73-435ABB6B3A6A}"/>
              </a:ext>
            </a:extLst>
          </p:cNvPr>
          <p:cNvSpPr txBox="1"/>
          <p:nvPr/>
        </p:nvSpPr>
        <p:spPr>
          <a:xfrm>
            <a:off x="949036" y="279400"/>
            <a:ext cx="61491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/>
                <a:cs typeface="Segoe UI"/>
              </a:rPr>
              <a:t>The</a:t>
            </a:r>
            <a:r>
              <a:rPr lang="ru-RU" sz="2400" b="1" dirty="0">
                <a:latin typeface="Times New Roman"/>
                <a:cs typeface="Segoe UI"/>
              </a:rPr>
              <a:t> </a:t>
            </a:r>
            <a:r>
              <a:rPr lang="ru-RU" sz="2400" b="1" dirty="0" err="1">
                <a:latin typeface="Times New Roman"/>
                <a:cs typeface="Segoe UI"/>
              </a:rPr>
              <a:t>Ruptures</a:t>
            </a:r>
            <a:r>
              <a:rPr lang="ru-RU" sz="2400" b="1" dirty="0">
                <a:latin typeface="Times New Roman"/>
                <a:cs typeface="Segoe UI"/>
              </a:rPr>
              <a:t> </a:t>
            </a:r>
            <a:r>
              <a:rPr lang="ru-RU" sz="2400" b="1" dirty="0" err="1">
                <a:latin typeface="Times New Roman"/>
                <a:cs typeface="Segoe UI"/>
              </a:rPr>
              <a:t>Module</a:t>
            </a:r>
            <a:r>
              <a:rPr lang="ru-RU" sz="1100" dirty="0">
                <a:cs typeface="Calibri"/>
              </a:rPr>
              <a:t>  </a:t>
            </a:r>
            <a:r>
              <a:rPr lang="ru-RU" sz="2400" dirty="0">
                <a:latin typeface="Times New Roman"/>
                <a:cs typeface="Calibri"/>
              </a:rPr>
              <a:t>(PELT, </a:t>
            </a:r>
            <a:r>
              <a:rPr lang="ru-RU" sz="2400" dirty="0" err="1">
                <a:latin typeface="Times New Roman"/>
                <a:cs typeface="Calibri"/>
              </a:rPr>
              <a:t>offline</a:t>
            </a:r>
            <a:r>
              <a:rPr lang="ru-RU" sz="2400" dirty="0">
                <a:latin typeface="Times New Roman"/>
                <a:cs typeface="Calibri"/>
              </a:rPr>
              <a:t>)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D8ED310-84AE-BB78-A608-A20BDFEE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65" y="4874846"/>
            <a:ext cx="4578927" cy="80285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1517A6-C354-79A0-F94B-E2D1A729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14ED1F1-055F-3F1C-579A-112B1AF2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6" y="1118185"/>
            <a:ext cx="10351476" cy="3590709"/>
          </a:xfrm>
          <a:prstGeom prst="rect">
            <a:avLst/>
          </a:prstGeom>
        </p:spPr>
      </p:pic>
      <p:pic>
        <p:nvPicPr>
          <p:cNvPr id="2" name="Рисунок 2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46067568-7445-950A-3789-63BDDF94F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82" y="5864573"/>
            <a:ext cx="4174836" cy="8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E06E110-A7AF-7742-1369-0E9DDABD6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6" r="3494" b="575"/>
          <a:stretch/>
        </p:blipFill>
        <p:spPr>
          <a:xfrm>
            <a:off x="125268" y="946654"/>
            <a:ext cx="5845129" cy="373095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03F82-06DD-E82B-2AA2-8843E5FF034C}"/>
              </a:ext>
            </a:extLst>
          </p:cNvPr>
          <p:cNvSpPr txBox="1"/>
          <p:nvPr/>
        </p:nvSpPr>
        <p:spPr>
          <a:xfrm>
            <a:off x="833582" y="325582"/>
            <a:ext cx="744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The </a:t>
            </a:r>
            <a:r>
              <a:rPr lang="en-US" sz="2400" b="1" dirty="0" err="1">
                <a:latin typeface="Times New Roman"/>
                <a:cs typeface="Times New Roman"/>
              </a:rPr>
              <a:t>Changefinder</a:t>
            </a:r>
            <a:r>
              <a:rPr lang="en-US" sz="2400" b="1" dirty="0">
                <a:latin typeface="Times New Roman"/>
                <a:cs typeface="Times New Roman"/>
              </a:rPr>
              <a:t> Module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292929"/>
                </a:solidFill>
                <a:latin typeface="Times New Roman"/>
                <a:ea typeface="+mn-lt"/>
                <a:cs typeface="+mn-lt"/>
              </a:rPr>
              <a:t>Online)</a:t>
            </a:r>
            <a:endParaRPr lang="en-US" sz="2400" dirty="0">
              <a:latin typeface="Times New Roman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7D48B10-1E7D-4A0C-BF49-9E211D40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" r="-183" b="339"/>
          <a:stretch/>
        </p:blipFill>
        <p:spPr>
          <a:xfrm>
            <a:off x="5971308" y="2850839"/>
            <a:ext cx="6264422" cy="341927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44FFAE-B734-8B51-DFBF-51A8EE2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1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3E5EA9F-C1CA-006A-7E60-4FE99830E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550" y="468639"/>
            <a:ext cx="7757255" cy="607366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BE6F33-EE1E-B2E9-B949-EB9DBFE4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138DE-16CA-79BF-9163-23BC829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40154"/>
            <a:ext cx="10515600" cy="1325563"/>
          </a:xfrm>
        </p:spPr>
        <p:txBody>
          <a:bodyPr/>
          <a:lstStyle/>
          <a:p>
            <a:r>
              <a:rPr lang="ru-RU" sz="3200" b="1" dirty="0" err="1">
                <a:latin typeface="Times New Roman"/>
                <a:cs typeface="Calibri Light"/>
              </a:rPr>
              <a:t>Window-based</a:t>
            </a:r>
            <a:r>
              <a:rPr lang="ru-RU" sz="3200" b="1" dirty="0">
                <a:latin typeface="Times New Roman"/>
                <a:cs typeface="Calibri Light"/>
              </a:rPr>
              <a:t> </a:t>
            </a:r>
            <a:r>
              <a:rPr lang="ru-RU" sz="3200" b="1" dirty="0" err="1">
                <a:latin typeface="Times New Roman"/>
                <a:cs typeface="Calibri Light"/>
              </a:rPr>
              <a:t>detection</a:t>
            </a:r>
            <a:r>
              <a:rPr lang="ru-RU" sz="3200" b="1" dirty="0">
                <a:latin typeface="Times New Roman"/>
                <a:cs typeface="Calibri Light"/>
              </a:rPr>
              <a:t> </a:t>
            </a:r>
            <a:r>
              <a:rPr lang="ru-RU" sz="3200" b="1" dirty="0" err="1">
                <a:latin typeface="Times New Roman"/>
                <a:cs typeface="Calibri Light"/>
              </a:rPr>
              <a:t>metrics</a:t>
            </a:r>
            <a:endParaRPr lang="ru-RU" sz="3200" dirty="0" err="1"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F13128-FD63-741D-2A1D-E87F07E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B082-215A-69FA-159E-EF33F1838E4A}"/>
              </a:ext>
            </a:extLst>
          </p:cNvPr>
          <p:cNvSpPr txBox="1"/>
          <p:nvPr/>
        </p:nvSpPr>
        <p:spPr>
          <a:xfrm>
            <a:off x="768724" y="1172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11111"/>
                </a:solidFill>
                <a:latin typeface="-apple-system"/>
              </a:rPr>
              <a:t>NAB scoring algorithm</a:t>
            </a:r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73F99E9-B30C-E527-9C54-6932F2ED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8" y="1602821"/>
            <a:ext cx="5623111" cy="3910093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74E21E9-0E04-E557-AD47-8D1F6CB5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59" y="1363482"/>
            <a:ext cx="5029200" cy="43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6DE2E-8A5C-5697-3553-7509B2C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C8485-F3FD-1ADA-A192-779586DFA1C5}"/>
              </a:ext>
            </a:extLst>
          </p:cNvPr>
          <p:cNvSpPr txBox="1"/>
          <p:nvPr/>
        </p:nvSpPr>
        <p:spPr>
          <a:xfrm>
            <a:off x="768724" y="1172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Rand Index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C749F11-3AE4-F6E8-6AB7-31A195DA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52213"/>
            <a:ext cx="10515600" cy="1325563"/>
          </a:xfrm>
        </p:spPr>
        <p:txBody>
          <a:bodyPr/>
          <a:lstStyle/>
          <a:p>
            <a:r>
              <a:rPr lang="ru-RU" sz="3200" b="1" dirty="0" err="1">
                <a:latin typeface="Times New Roman"/>
                <a:cs typeface="Calibri Light"/>
              </a:rPr>
              <a:t>Window-based</a:t>
            </a:r>
            <a:r>
              <a:rPr lang="ru-RU" sz="3200" b="1" dirty="0">
                <a:latin typeface="Times New Roman"/>
                <a:cs typeface="Calibri Light"/>
              </a:rPr>
              <a:t> </a:t>
            </a:r>
            <a:r>
              <a:rPr lang="ru-RU" sz="3200" b="1" dirty="0" err="1">
                <a:latin typeface="Times New Roman"/>
                <a:cs typeface="Calibri Light"/>
              </a:rPr>
              <a:t>detection</a:t>
            </a:r>
            <a:r>
              <a:rPr lang="ru-RU" sz="3200" b="1" dirty="0">
                <a:latin typeface="Times New Roman"/>
                <a:cs typeface="Calibri Light"/>
              </a:rPr>
              <a:t> </a:t>
            </a:r>
            <a:r>
              <a:rPr lang="ru-RU" sz="3200" b="1" dirty="0" err="1">
                <a:latin typeface="Times New Roman"/>
                <a:cs typeface="Calibri Light"/>
              </a:rPr>
              <a:t>metrics</a:t>
            </a:r>
            <a:endParaRPr lang="ru-RU" sz="3200" dirty="0" err="1">
              <a:latin typeface="Times New Roman"/>
              <a:cs typeface="Times New Roman"/>
            </a:endParaRPr>
          </a:p>
        </p:txBody>
      </p:sp>
      <p:pic>
        <p:nvPicPr>
          <p:cNvPr id="2" name="Рисунок 2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18E516CD-CBD2-425D-ED5D-DF5F4216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75" y="2251541"/>
            <a:ext cx="2440081" cy="954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E26FB-ECFE-7906-A976-55037B8D934E}"/>
              </a:ext>
            </a:extLst>
          </p:cNvPr>
          <p:cNvSpPr txBox="1"/>
          <p:nvPr/>
        </p:nvSpPr>
        <p:spPr>
          <a:xfrm>
            <a:off x="768724" y="3267636"/>
            <a:ext cx="10912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Times New Roman"/>
                <a:cs typeface="Segoe UI"/>
              </a:rPr>
              <a:t>N0 число пар образцов, принадлежащих к одному сегменту соответственно к 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Times New Roman"/>
              </a:rPr>
              <a:t>1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Segoe UI"/>
              </a:rPr>
              <a:t> и 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Segoe UI"/>
              </a:rPr>
              <a:t>2</a:t>
            </a:r>
          </a:p>
          <a:p>
            <a:r>
              <a:rPr lang="ru-RU" dirty="0">
                <a:solidFill>
                  <a:srgbClr val="111111"/>
                </a:solidFill>
                <a:latin typeface="Times New Roman"/>
                <a:cs typeface="Segoe UI"/>
              </a:rPr>
              <a:t>N1 число пар образцов, принадлежащих к разным сегментам 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соответственно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Segoe UI"/>
              </a:rPr>
              <a:t> 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к 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Times New Roman"/>
              </a:rPr>
              <a:t>1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 и 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B0754-22AB-B07B-DE76-EB841699A557}"/>
              </a:ext>
            </a:extLst>
          </p:cNvPr>
          <p:cNvSpPr txBox="1"/>
          <p:nvPr/>
        </p:nvSpPr>
        <p:spPr>
          <a:xfrm>
            <a:off x="768723" y="1609165"/>
            <a:ext cx="10822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Rand Index измеряет сходство между двумя сегментациями и равен доле согласия между  двумя разделами 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Times New Roman"/>
              </a:rPr>
              <a:t>1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 T</a:t>
            </a:r>
            <a:r>
              <a:rPr lang="ru-RU" baseline="-25000" dirty="0">
                <a:solidFill>
                  <a:srgbClr val="111111"/>
                </a:solidFill>
                <a:latin typeface="Times New Roman"/>
                <a:cs typeface="Times New Roman"/>
              </a:rPr>
              <a:t>2</a:t>
            </a:r>
            <a:r>
              <a:rPr lang="ru-RU" dirty="0">
                <a:solidFill>
                  <a:srgbClr val="111111"/>
                </a:solidFill>
                <a:latin typeface="Times New Roman"/>
                <a:cs typeface="Times New Roman"/>
              </a:rPr>
              <a:t> из 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E62C31FA-0D40-8751-473B-FE9D683D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87" y="1976999"/>
            <a:ext cx="1058956" cy="3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7E676-82C1-8484-6B7E-01DD5007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8" y="41536"/>
            <a:ext cx="10515600" cy="1325563"/>
          </a:xfrm>
        </p:spPr>
        <p:txBody>
          <a:bodyPr/>
          <a:lstStyle/>
          <a:p>
            <a:r>
              <a:rPr lang="ru-RU" sz="3200" b="1" dirty="0" err="1">
                <a:latin typeface="Times New Roman"/>
                <a:cs typeface="Calibri Light"/>
              </a:rPr>
              <a:t>Metrics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for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detection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time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error</a:t>
            </a:r>
            <a:endParaRPr lang="ru-RU" dirty="0" err="1"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C5EC2-FB26-229A-78FA-68F85E3B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77491-BFFE-D3C7-1949-765E6530F2B9}"/>
              </a:ext>
            </a:extLst>
          </p:cNvPr>
          <p:cNvSpPr txBox="1"/>
          <p:nvPr/>
        </p:nvSpPr>
        <p:spPr>
          <a:xfrm>
            <a:off x="789140" y="1185797"/>
            <a:ext cx="10832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ADD (average detection delay) = MAE (mean absolute error) = </a:t>
            </a:r>
            <a:r>
              <a:rPr lang="en-US" b="1" dirty="0" err="1">
                <a:solidFill>
                  <a:srgbClr val="111111"/>
                </a:solidFill>
                <a:latin typeface="Times New Roman"/>
                <a:cs typeface="Times New Roman"/>
              </a:rPr>
              <a:t>AnnotationError</a:t>
            </a:r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961DCEB9-8F1B-5B8B-93FC-A961AEFD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168" y="1636593"/>
            <a:ext cx="4068872" cy="662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944FE-8801-FDFC-CE3F-615477FBE597}"/>
              </a:ext>
            </a:extLst>
          </p:cNvPr>
          <p:cNvSpPr txBox="1"/>
          <p:nvPr/>
        </p:nvSpPr>
        <p:spPr>
          <a:xfrm>
            <a:off x="810017" y="3617935"/>
            <a:ext cx="105302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MSE (mean squared error), RMSE (root mean squared error)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B8AB3-F720-5F7C-B62A-F7E88CFBD86C}"/>
              </a:ext>
            </a:extLst>
          </p:cNvPr>
          <p:cNvSpPr txBox="1"/>
          <p:nvPr/>
        </p:nvSpPr>
        <p:spPr>
          <a:xfrm>
            <a:off x="810016" y="2427961"/>
            <a:ext cx="5885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Mean signed difference (MSD)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653EF265-412A-A310-ADCF-55CE3FE2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167" y="2930498"/>
            <a:ext cx="4027117" cy="506401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24379642-6903-905E-ADC3-2984A9C6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71" y="4173330"/>
            <a:ext cx="4110624" cy="588574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386AE044-F50F-51A2-2664-2D1DDDCE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495" y="4083778"/>
            <a:ext cx="4580349" cy="673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26EF6-8670-F580-5E6D-82F4E48B420C}"/>
              </a:ext>
            </a:extLst>
          </p:cNvPr>
          <p:cNvSpPr txBox="1"/>
          <p:nvPr/>
        </p:nvSpPr>
        <p:spPr>
          <a:xfrm>
            <a:off x="789139" y="5131496"/>
            <a:ext cx="10311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/>
                <a:cs typeface="Times New Roman"/>
              </a:rPr>
              <a:t>NRMSE (normalized root mean squared error)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BCF0033E-0EAE-D824-8684-EFCBD5CAC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715" y="5550401"/>
            <a:ext cx="5739008" cy="1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CC0A32-1F1A-5B39-CDD0-EFCF0183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3D98043-FF3E-9E77-1A38-A13516A80289}"/>
              </a:ext>
            </a:extLst>
          </p:cNvPr>
          <p:cNvSpPr txBox="1">
            <a:spLocks/>
          </p:cNvSpPr>
          <p:nvPr/>
        </p:nvSpPr>
        <p:spPr>
          <a:xfrm>
            <a:off x="786008" y="41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latin typeface="Times New Roman"/>
                <a:cs typeface="Calibri Light"/>
              </a:rPr>
              <a:t>Metrics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for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detection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time</a:t>
            </a:r>
            <a:r>
              <a:rPr lang="ru-RU" sz="3600" b="1" dirty="0">
                <a:latin typeface="Times New Roman"/>
                <a:cs typeface="Calibri Light"/>
              </a:rPr>
              <a:t> </a:t>
            </a:r>
            <a:r>
              <a:rPr lang="ru-RU" sz="3600" b="1" dirty="0" err="1">
                <a:latin typeface="Times New Roman"/>
                <a:cs typeface="Calibri Light"/>
              </a:rPr>
              <a:t>error</a:t>
            </a:r>
            <a:endParaRPr lang="ru-RU" dirty="0" err="1">
              <a:latin typeface="Times New Roman"/>
              <a:cs typeface="Times New Roman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7FF443-818E-46BF-4E8A-973BC648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90" y="1970786"/>
            <a:ext cx="6908717" cy="624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319BB-0324-F687-0FAE-F28ECA8DEE76}"/>
              </a:ext>
            </a:extLst>
          </p:cNvPr>
          <p:cNvSpPr txBox="1"/>
          <p:nvPr/>
        </p:nvSpPr>
        <p:spPr>
          <a:xfrm>
            <a:off x="677542" y="1636029"/>
            <a:ext cx="10833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Предположим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что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имеется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набор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индексов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точек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изменения</a:t>
            </a:r>
            <a:r>
              <a:rPr lang="en-US" dirty="0">
                <a:latin typeface="Times New Roman"/>
                <a:cs typeface="Times New Roman"/>
              </a:rPr>
              <a:t>                  и </a:t>
            </a:r>
            <a:r>
              <a:rPr lang="en-US" dirty="0" err="1">
                <a:latin typeface="Times New Roman"/>
                <a:cs typeface="Times New Roman"/>
              </a:rPr>
              <a:t>их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оценки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FD9325A8-E033-6BD3-227B-DD30CEDAF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965" r="10233" b="-6552"/>
          <a:stretch/>
        </p:blipFill>
        <p:spPr>
          <a:xfrm>
            <a:off x="6797780" y="1662564"/>
            <a:ext cx="786632" cy="378439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8465046-5A3D-68A8-4F9E-3113B69F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2" y="1661667"/>
            <a:ext cx="876300" cy="447675"/>
          </a:xfrm>
          <a:prstGeom prst="rect">
            <a:avLst/>
          </a:prstGeom>
        </p:spPr>
      </p:pic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4D0C730-4923-179A-78A1-FF98D01CE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650" y="2789398"/>
            <a:ext cx="8009964" cy="346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1AE70-FBEF-5659-1EA3-4DEDBACFA02B}"/>
              </a:ext>
            </a:extLst>
          </p:cNvPr>
          <p:cNvSpPr txBox="1"/>
          <p:nvPr/>
        </p:nvSpPr>
        <p:spPr>
          <a:xfrm>
            <a:off x="674317" y="10605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solidFill>
                  <a:srgbClr val="111111"/>
                </a:solidFill>
                <a:latin typeface="Times New Roman"/>
                <a:cs typeface="Times New Roman"/>
              </a:rPr>
              <a:t>Hausdorff</a:t>
            </a:r>
            <a:endParaRPr lang="ru-RU" dirty="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172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Detecting the Change Points in a Time Series </vt:lpstr>
      <vt:lpstr>Презентация PowerPoint</vt:lpstr>
      <vt:lpstr>Презентация PowerPoint</vt:lpstr>
      <vt:lpstr>Презентация PowerPoint</vt:lpstr>
      <vt:lpstr>Презентация PowerPoint</vt:lpstr>
      <vt:lpstr>Window-based detection metrics</vt:lpstr>
      <vt:lpstr>Window-based detection metrics</vt:lpstr>
      <vt:lpstr>Metrics for detection time error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334</cp:revision>
  <dcterms:created xsi:type="dcterms:W3CDTF">2022-11-08T17:32:16Z</dcterms:created>
  <dcterms:modified xsi:type="dcterms:W3CDTF">2022-11-18T12:34:37Z</dcterms:modified>
</cp:coreProperties>
</file>