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6470-93AD-CF4C-88C0-8E7EAC38EBF8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DD8B-60D1-2143-8EA3-7821F1A9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one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78" y="752710"/>
            <a:ext cx="2540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871" y="1308456"/>
            <a:ext cx="273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venir Light"/>
                <a:cs typeface="Avenir Light"/>
              </a:rPr>
              <a:t>Drone</a:t>
            </a:r>
            <a:endParaRPr lang="en-US" sz="7200" dirty="0">
              <a:latin typeface="Avenir Light"/>
              <a:cs typeface="Avenir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0369" y="2363266"/>
            <a:ext cx="551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venir Light"/>
                <a:cs typeface="Avenir Light"/>
              </a:rPr>
              <a:t>Pilot Training </a:t>
            </a:r>
            <a:endParaRPr lang="en-US" sz="7200" dirty="0"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419" y="3305622"/>
            <a:ext cx="4424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venir Light"/>
                <a:cs typeface="Avenir Light"/>
              </a:rPr>
              <a:t>Certificate</a:t>
            </a:r>
            <a:endParaRPr lang="en-US" sz="72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5467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 Sultan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 Koubaa</dc:creator>
  <cp:lastModifiedBy>Anis Koubaa</cp:lastModifiedBy>
  <cp:revision>1</cp:revision>
  <dcterms:created xsi:type="dcterms:W3CDTF">2017-02-15T18:29:29Z</dcterms:created>
  <dcterms:modified xsi:type="dcterms:W3CDTF">2017-02-15T18:35:08Z</dcterms:modified>
</cp:coreProperties>
</file>