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Fira Sans Extra Condensed" panose="020B0604020202020204" charset="0"/>
      <p:regular r:id="rId15"/>
      <p:bold r:id="rId16"/>
      <p:italic r:id="rId17"/>
      <p:boldItalic r:id="rId18"/>
    </p:embeddedFont>
    <p:embeddedFont>
      <p:font typeface="Fira Sans Extra Condensed Medium" panose="020B0604020202020204" charset="0"/>
      <p:regular r:id="rId19"/>
      <p:bold r:id="rId20"/>
      <p:italic r:id="rId21"/>
      <p:boldItalic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4" d="100"/>
          <a:sy n="84" d="100"/>
        </p:scale>
        <p:origin x="7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532444effc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532444eff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f73df872d3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f73df872d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f73df872d3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f73df872d3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f73df872d3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f73df872d3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7e2c5d16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7e2c5d16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98c23aa91b_1_1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98c23aa91b_1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7e2c5d167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7e2c5d167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73df872d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73df872d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f73df872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f73df872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7e2c5d167_0_10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7e2c5d167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7e2c5d16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7e2c5d16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97e2c5d167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97e2c5d167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78375" y="1544250"/>
            <a:ext cx="3729600" cy="163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511275" y="3221700"/>
            <a:ext cx="2263800" cy="49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1324525" y="445025"/>
            <a:ext cx="6495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5" name="Google Shape;15;p4"/>
          <p:cNvSpPr txBox="1">
            <a:spLocks noGrp="1"/>
          </p:cNvSpPr>
          <p:nvPr>
            <p:ph type="body" idx="1"/>
          </p:nvPr>
        </p:nvSpPr>
        <p:spPr>
          <a:xfrm>
            <a:off x="1069200" y="1463675"/>
            <a:ext cx="7005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1324525" y="445025"/>
            <a:ext cx="6495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lvl1pPr lvl="0">
              <a:spcBef>
                <a:spcPts val="0"/>
              </a:spcBef>
              <a:spcAft>
                <a:spcPts val="0"/>
              </a:spcAft>
              <a:buSzPts val="2600"/>
              <a:buNone/>
              <a:defRPr sz="24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4525" y="445025"/>
            <a:ext cx="6495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2pPr>
            <a:lvl3pPr lvl="2"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3pPr>
            <a:lvl4pPr lvl="3"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4pPr>
            <a:lvl5pPr lvl="4"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5pPr>
            <a:lvl6pPr lvl="5"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6pPr>
            <a:lvl7pPr lvl="6"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7pPr>
            <a:lvl8pPr lvl="7"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8pPr>
            <a:lvl9pPr lvl="8"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1069200" y="1463675"/>
            <a:ext cx="7005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3"/>
          <p:cNvSpPr txBox="1">
            <a:spLocks noGrp="1"/>
          </p:cNvSpPr>
          <p:nvPr>
            <p:ph type="ctrTitle"/>
          </p:nvPr>
        </p:nvSpPr>
        <p:spPr>
          <a:xfrm>
            <a:off x="683125" y="1139025"/>
            <a:ext cx="4009200" cy="20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Smartphone Recommendation System </a:t>
            </a:r>
            <a:endParaRPr/>
          </a:p>
        </p:txBody>
      </p:sp>
      <p:sp>
        <p:nvSpPr>
          <p:cNvPr id="43" name="Google Shape;43;p13"/>
          <p:cNvSpPr txBox="1">
            <a:spLocks noGrp="1"/>
          </p:cNvSpPr>
          <p:nvPr>
            <p:ph type="subTitle" idx="1"/>
          </p:nvPr>
        </p:nvSpPr>
        <p:spPr>
          <a:xfrm>
            <a:off x="683125" y="3070700"/>
            <a:ext cx="2469000" cy="7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p>
          <a:p>
            <a:pPr marL="0" lvl="0" indent="0" algn="l" rtl="0">
              <a:spcBef>
                <a:spcPts val="0"/>
              </a:spcBef>
              <a:spcAft>
                <a:spcPts val="0"/>
              </a:spcAft>
              <a:buNone/>
            </a:pPr>
            <a:r>
              <a:rPr lang="en" sz="1600"/>
              <a:t>Maram Alshehri </a:t>
            </a:r>
            <a:endParaRPr sz="1600"/>
          </a:p>
        </p:txBody>
      </p:sp>
      <p:grpSp>
        <p:nvGrpSpPr>
          <p:cNvPr id="44" name="Google Shape;44;p13"/>
          <p:cNvGrpSpPr/>
          <p:nvPr/>
        </p:nvGrpSpPr>
        <p:grpSpPr>
          <a:xfrm>
            <a:off x="4692200" y="1054075"/>
            <a:ext cx="3866011" cy="5036339"/>
            <a:chOff x="4692200" y="1054075"/>
            <a:chExt cx="3866011" cy="5036339"/>
          </a:xfrm>
        </p:grpSpPr>
        <p:grpSp>
          <p:nvGrpSpPr>
            <p:cNvPr id="45" name="Google Shape;45;p13"/>
            <p:cNvGrpSpPr/>
            <p:nvPr/>
          </p:nvGrpSpPr>
          <p:grpSpPr>
            <a:xfrm>
              <a:off x="6091785" y="1054075"/>
              <a:ext cx="2466427" cy="5036339"/>
              <a:chOff x="6091785" y="1054075"/>
              <a:chExt cx="2466427" cy="5036339"/>
            </a:xfrm>
          </p:grpSpPr>
          <p:sp>
            <p:nvSpPr>
              <p:cNvPr id="46" name="Google Shape;46;p13"/>
              <p:cNvSpPr/>
              <p:nvPr/>
            </p:nvSpPr>
            <p:spPr>
              <a:xfrm>
                <a:off x="8532497" y="2235713"/>
                <a:ext cx="25714" cy="373469"/>
              </a:xfrm>
              <a:custGeom>
                <a:avLst/>
                <a:gdLst/>
                <a:ahLst/>
                <a:cxnLst/>
                <a:rect l="l" t="t" r="r" b="b"/>
                <a:pathLst>
                  <a:path w="84" h="1220" extrusionOk="0">
                    <a:moveTo>
                      <a:pt x="0" y="0"/>
                    </a:moveTo>
                    <a:lnTo>
                      <a:pt x="0" y="1219"/>
                    </a:lnTo>
                    <a:lnTo>
                      <a:pt x="39" y="1219"/>
                    </a:lnTo>
                    <a:cubicBezTo>
                      <a:pt x="64" y="1219"/>
                      <a:pt x="83" y="1200"/>
                      <a:pt x="83" y="1175"/>
                    </a:cubicBezTo>
                    <a:lnTo>
                      <a:pt x="83" y="44"/>
                    </a:lnTo>
                    <a:cubicBezTo>
                      <a:pt x="83" y="20"/>
                      <a:pt x="64" y="0"/>
                      <a:pt x="39" y="0"/>
                    </a:cubicBez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p:nvPr/>
            </p:nvSpPr>
            <p:spPr>
              <a:xfrm>
                <a:off x="6118723" y="1054087"/>
                <a:ext cx="2414082" cy="5036327"/>
              </a:xfrm>
              <a:custGeom>
                <a:avLst/>
                <a:gdLst/>
                <a:ahLst/>
                <a:cxnLst/>
                <a:rect l="l" t="t" r="r" b="b"/>
                <a:pathLst>
                  <a:path w="7886" h="16452" extrusionOk="0">
                    <a:moveTo>
                      <a:pt x="994" y="1"/>
                    </a:moveTo>
                    <a:cubicBezTo>
                      <a:pt x="446" y="1"/>
                      <a:pt x="0" y="447"/>
                      <a:pt x="0" y="995"/>
                    </a:cubicBezTo>
                    <a:lnTo>
                      <a:pt x="0" y="2342"/>
                    </a:lnTo>
                    <a:lnTo>
                      <a:pt x="0" y="2724"/>
                    </a:lnTo>
                    <a:lnTo>
                      <a:pt x="0" y="3434"/>
                    </a:lnTo>
                    <a:lnTo>
                      <a:pt x="0" y="4658"/>
                    </a:lnTo>
                    <a:lnTo>
                      <a:pt x="0" y="4957"/>
                    </a:lnTo>
                    <a:lnTo>
                      <a:pt x="0" y="6181"/>
                    </a:lnTo>
                    <a:lnTo>
                      <a:pt x="0" y="15457"/>
                    </a:lnTo>
                    <a:cubicBezTo>
                      <a:pt x="0" y="16006"/>
                      <a:pt x="446" y="16451"/>
                      <a:pt x="994" y="16451"/>
                    </a:cubicBezTo>
                    <a:lnTo>
                      <a:pt x="6886" y="16451"/>
                    </a:lnTo>
                    <a:cubicBezTo>
                      <a:pt x="7439" y="16451"/>
                      <a:pt x="7885" y="16006"/>
                      <a:pt x="7885" y="15457"/>
                    </a:cubicBezTo>
                    <a:lnTo>
                      <a:pt x="7885" y="5079"/>
                    </a:lnTo>
                    <a:lnTo>
                      <a:pt x="7885" y="3860"/>
                    </a:lnTo>
                    <a:lnTo>
                      <a:pt x="7885" y="995"/>
                    </a:lnTo>
                    <a:cubicBezTo>
                      <a:pt x="7885" y="447"/>
                      <a:pt x="7439" y="1"/>
                      <a:pt x="6886" y="1"/>
                    </a:cubicBezTo>
                    <a:lnTo>
                      <a:pt x="5946" y="1"/>
                    </a:lnTo>
                    <a:lnTo>
                      <a:pt x="5946" y="265"/>
                    </a:lnTo>
                    <a:lnTo>
                      <a:pt x="6866" y="265"/>
                    </a:lnTo>
                    <a:cubicBezTo>
                      <a:pt x="7302" y="265"/>
                      <a:pt x="7655" y="618"/>
                      <a:pt x="7655" y="1054"/>
                    </a:cubicBezTo>
                    <a:lnTo>
                      <a:pt x="7655" y="15398"/>
                    </a:lnTo>
                    <a:cubicBezTo>
                      <a:pt x="7655" y="15834"/>
                      <a:pt x="7302" y="16187"/>
                      <a:pt x="6866" y="16187"/>
                    </a:cubicBezTo>
                    <a:lnTo>
                      <a:pt x="1014" y="16187"/>
                    </a:lnTo>
                    <a:cubicBezTo>
                      <a:pt x="578" y="16187"/>
                      <a:pt x="226" y="15834"/>
                      <a:pt x="226" y="15398"/>
                    </a:cubicBezTo>
                    <a:lnTo>
                      <a:pt x="226" y="1054"/>
                    </a:lnTo>
                    <a:cubicBezTo>
                      <a:pt x="226" y="618"/>
                      <a:pt x="578" y="265"/>
                      <a:pt x="1014" y="265"/>
                    </a:cubicBezTo>
                    <a:lnTo>
                      <a:pt x="1935" y="265"/>
                    </a:lnTo>
                    <a:lnTo>
                      <a:pt x="1935"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p:nvPr/>
            </p:nvSpPr>
            <p:spPr>
              <a:xfrm>
                <a:off x="6187601" y="1135209"/>
                <a:ext cx="2274490" cy="4874082"/>
              </a:xfrm>
              <a:custGeom>
                <a:avLst/>
                <a:gdLst/>
                <a:ahLst/>
                <a:cxnLst/>
                <a:rect l="l" t="t" r="r" b="b"/>
                <a:pathLst>
                  <a:path w="7430" h="15922" extrusionOk="0">
                    <a:moveTo>
                      <a:pt x="789" y="0"/>
                    </a:moveTo>
                    <a:cubicBezTo>
                      <a:pt x="353" y="0"/>
                      <a:pt x="1" y="353"/>
                      <a:pt x="1" y="789"/>
                    </a:cubicBezTo>
                    <a:lnTo>
                      <a:pt x="1" y="15133"/>
                    </a:lnTo>
                    <a:cubicBezTo>
                      <a:pt x="1" y="15569"/>
                      <a:pt x="353" y="15922"/>
                      <a:pt x="789" y="15922"/>
                    </a:cubicBezTo>
                    <a:lnTo>
                      <a:pt x="6641" y="15922"/>
                    </a:lnTo>
                    <a:cubicBezTo>
                      <a:pt x="7077" y="15922"/>
                      <a:pt x="7430" y="15569"/>
                      <a:pt x="7430" y="15133"/>
                    </a:cubicBezTo>
                    <a:lnTo>
                      <a:pt x="7430" y="789"/>
                    </a:lnTo>
                    <a:cubicBezTo>
                      <a:pt x="7430" y="353"/>
                      <a:pt x="7077" y="0"/>
                      <a:pt x="6641" y="0"/>
                    </a:cubicBezTo>
                    <a:lnTo>
                      <a:pt x="5721" y="0"/>
                    </a:lnTo>
                    <a:lnTo>
                      <a:pt x="5721" y="265"/>
                    </a:lnTo>
                    <a:cubicBezTo>
                      <a:pt x="5721" y="485"/>
                      <a:pt x="5544" y="666"/>
                      <a:pt x="5324" y="666"/>
                    </a:cubicBezTo>
                    <a:lnTo>
                      <a:pt x="2111" y="666"/>
                    </a:lnTo>
                    <a:cubicBezTo>
                      <a:pt x="1891" y="666"/>
                      <a:pt x="1710" y="485"/>
                      <a:pt x="1710" y="265"/>
                    </a:cubicBezTo>
                    <a:lnTo>
                      <a:pt x="1710" y="0"/>
                    </a:lnTo>
                    <a:close/>
                  </a:path>
                </a:pathLst>
              </a:custGeom>
              <a:solidFill>
                <a:srgbClr val="7A8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3"/>
              <p:cNvSpPr/>
              <p:nvPr/>
            </p:nvSpPr>
            <p:spPr>
              <a:xfrm>
                <a:off x="6705225" y="1054075"/>
                <a:ext cx="1239247" cy="285325"/>
              </a:xfrm>
              <a:custGeom>
                <a:avLst/>
                <a:gdLst/>
                <a:ahLst/>
                <a:cxnLst/>
                <a:rect l="l" t="t" r="r" b="b"/>
                <a:pathLst>
                  <a:path w="4012" h="932" extrusionOk="0">
                    <a:moveTo>
                      <a:pt x="2503" y="471"/>
                    </a:moveTo>
                    <a:cubicBezTo>
                      <a:pt x="2547" y="471"/>
                      <a:pt x="2582" y="505"/>
                      <a:pt x="2582" y="549"/>
                    </a:cubicBezTo>
                    <a:cubicBezTo>
                      <a:pt x="2582" y="589"/>
                      <a:pt x="2547" y="623"/>
                      <a:pt x="2503" y="623"/>
                    </a:cubicBezTo>
                    <a:lnTo>
                      <a:pt x="1509" y="623"/>
                    </a:lnTo>
                    <a:cubicBezTo>
                      <a:pt x="1470" y="623"/>
                      <a:pt x="1431" y="589"/>
                      <a:pt x="1431" y="549"/>
                    </a:cubicBezTo>
                    <a:cubicBezTo>
                      <a:pt x="1431" y="505"/>
                      <a:pt x="1470" y="471"/>
                      <a:pt x="1509" y="471"/>
                    </a:cubicBezTo>
                    <a:close/>
                    <a:moveTo>
                      <a:pt x="2924" y="461"/>
                    </a:moveTo>
                    <a:cubicBezTo>
                      <a:pt x="2973" y="461"/>
                      <a:pt x="3013" y="500"/>
                      <a:pt x="3013" y="549"/>
                    </a:cubicBezTo>
                    <a:cubicBezTo>
                      <a:pt x="3013" y="593"/>
                      <a:pt x="2973" y="633"/>
                      <a:pt x="2924" y="633"/>
                    </a:cubicBezTo>
                    <a:cubicBezTo>
                      <a:pt x="2876" y="633"/>
                      <a:pt x="2836" y="593"/>
                      <a:pt x="2836" y="549"/>
                    </a:cubicBezTo>
                    <a:cubicBezTo>
                      <a:pt x="2836" y="500"/>
                      <a:pt x="2876" y="461"/>
                      <a:pt x="2924" y="461"/>
                    </a:cubicBezTo>
                    <a:close/>
                    <a:moveTo>
                      <a:pt x="1" y="1"/>
                    </a:moveTo>
                    <a:lnTo>
                      <a:pt x="1" y="265"/>
                    </a:lnTo>
                    <a:lnTo>
                      <a:pt x="1" y="530"/>
                    </a:lnTo>
                    <a:cubicBezTo>
                      <a:pt x="1" y="750"/>
                      <a:pt x="182" y="931"/>
                      <a:pt x="402" y="931"/>
                    </a:cubicBezTo>
                    <a:lnTo>
                      <a:pt x="3615" y="931"/>
                    </a:lnTo>
                    <a:cubicBezTo>
                      <a:pt x="3835" y="931"/>
                      <a:pt x="4012" y="750"/>
                      <a:pt x="4012" y="530"/>
                    </a:cubicBezTo>
                    <a:lnTo>
                      <a:pt x="4012" y="265"/>
                    </a:lnTo>
                    <a:lnTo>
                      <a:pt x="4012"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3"/>
              <p:cNvSpPr/>
              <p:nvPr/>
            </p:nvSpPr>
            <p:spPr>
              <a:xfrm>
                <a:off x="6136479" y="1073679"/>
                <a:ext cx="2378266" cy="4997144"/>
              </a:xfrm>
              <a:custGeom>
                <a:avLst/>
                <a:gdLst/>
                <a:ahLst/>
                <a:cxnLst/>
                <a:rect l="l" t="t" r="r" b="b"/>
                <a:pathLst>
                  <a:path w="7769" h="16324" extrusionOk="0">
                    <a:moveTo>
                      <a:pt x="6755" y="16324"/>
                    </a:moveTo>
                    <a:lnTo>
                      <a:pt x="1010" y="16324"/>
                    </a:lnTo>
                    <a:cubicBezTo>
                      <a:pt x="452" y="16324"/>
                      <a:pt x="1" y="15863"/>
                      <a:pt x="1" y="15300"/>
                    </a:cubicBezTo>
                    <a:lnTo>
                      <a:pt x="1" y="1024"/>
                    </a:lnTo>
                    <a:cubicBezTo>
                      <a:pt x="1" y="461"/>
                      <a:pt x="452" y="1"/>
                      <a:pt x="1010" y="1"/>
                    </a:cubicBezTo>
                    <a:lnTo>
                      <a:pt x="6755" y="1"/>
                    </a:lnTo>
                    <a:cubicBezTo>
                      <a:pt x="7313" y="1"/>
                      <a:pt x="7768" y="461"/>
                      <a:pt x="7768" y="1024"/>
                    </a:cubicBezTo>
                    <a:lnTo>
                      <a:pt x="7768" y="15300"/>
                    </a:lnTo>
                    <a:cubicBezTo>
                      <a:pt x="7768" y="15863"/>
                      <a:pt x="7313" y="16324"/>
                      <a:pt x="6755" y="16324"/>
                    </a:cubicBezTo>
                    <a:close/>
                    <a:moveTo>
                      <a:pt x="1010" y="79"/>
                    </a:moveTo>
                    <a:cubicBezTo>
                      <a:pt x="496" y="79"/>
                      <a:pt x="79" y="500"/>
                      <a:pt x="79" y="1024"/>
                    </a:cubicBezTo>
                    <a:lnTo>
                      <a:pt x="79" y="15300"/>
                    </a:lnTo>
                    <a:cubicBezTo>
                      <a:pt x="79" y="15819"/>
                      <a:pt x="496" y="16245"/>
                      <a:pt x="1010" y="16245"/>
                    </a:cubicBezTo>
                    <a:lnTo>
                      <a:pt x="6755" y="16245"/>
                    </a:lnTo>
                    <a:cubicBezTo>
                      <a:pt x="7269" y="16245"/>
                      <a:pt x="7685" y="15819"/>
                      <a:pt x="7685" y="15300"/>
                    </a:cubicBezTo>
                    <a:lnTo>
                      <a:pt x="7685" y="1024"/>
                    </a:lnTo>
                    <a:cubicBezTo>
                      <a:pt x="7685" y="500"/>
                      <a:pt x="7269" y="79"/>
                      <a:pt x="6755" y="79"/>
                    </a:cubicBezTo>
                    <a:lnTo>
                      <a:pt x="1010" y="79"/>
                    </a:lnTo>
                    <a:close/>
                  </a:path>
                </a:pathLst>
              </a:custGeom>
              <a:solidFill>
                <a:srgbClr val="BFC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p:nvPr/>
            </p:nvSpPr>
            <p:spPr>
              <a:xfrm>
                <a:off x="7581626" y="1195209"/>
                <a:ext cx="54184" cy="52653"/>
              </a:xfrm>
              <a:custGeom>
                <a:avLst/>
                <a:gdLst/>
                <a:ahLst/>
                <a:cxnLst/>
                <a:rect l="l" t="t" r="r" b="b"/>
                <a:pathLst>
                  <a:path w="177" h="172" extrusionOk="0">
                    <a:moveTo>
                      <a:pt x="88" y="0"/>
                    </a:moveTo>
                    <a:cubicBezTo>
                      <a:pt x="40" y="0"/>
                      <a:pt x="0" y="39"/>
                      <a:pt x="0" y="88"/>
                    </a:cubicBezTo>
                    <a:cubicBezTo>
                      <a:pt x="0" y="132"/>
                      <a:pt x="40" y="172"/>
                      <a:pt x="88" y="172"/>
                    </a:cubicBezTo>
                    <a:cubicBezTo>
                      <a:pt x="137" y="172"/>
                      <a:pt x="177" y="132"/>
                      <a:pt x="177" y="88"/>
                    </a:cubicBezTo>
                    <a:cubicBezTo>
                      <a:pt x="177" y="39"/>
                      <a:pt x="137" y="0"/>
                      <a:pt x="88"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7148519" y="1197964"/>
                <a:ext cx="352653" cy="46837"/>
              </a:xfrm>
              <a:custGeom>
                <a:avLst/>
                <a:gdLst/>
                <a:ahLst/>
                <a:cxnLst/>
                <a:rect l="l" t="t" r="r" b="b"/>
                <a:pathLst>
                  <a:path w="1152" h="153" extrusionOk="0">
                    <a:moveTo>
                      <a:pt x="79" y="1"/>
                    </a:moveTo>
                    <a:cubicBezTo>
                      <a:pt x="40" y="1"/>
                      <a:pt x="1" y="35"/>
                      <a:pt x="1" y="79"/>
                    </a:cubicBezTo>
                    <a:cubicBezTo>
                      <a:pt x="1" y="119"/>
                      <a:pt x="40" y="153"/>
                      <a:pt x="79" y="153"/>
                    </a:cubicBezTo>
                    <a:lnTo>
                      <a:pt x="1073" y="153"/>
                    </a:lnTo>
                    <a:cubicBezTo>
                      <a:pt x="1117" y="153"/>
                      <a:pt x="1152" y="119"/>
                      <a:pt x="1152" y="79"/>
                    </a:cubicBezTo>
                    <a:cubicBezTo>
                      <a:pt x="1152" y="35"/>
                      <a:pt x="1117" y="1"/>
                      <a:pt x="107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a:off x="6091785" y="2571528"/>
                <a:ext cx="27245" cy="375000"/>
              </a:xfrm>
              <a:custGeom>
                <a:avLst/>
                <a:gdLst/>
                <a:ahLst/>
                <a:cxnLst/>
                <a:rect l="l" t="t" r="r" b="b"/>
                <a:pathLst>
                  <a:path w="89" h="1225" extrusionOk="0">
                    <a:moveTo>
                      <a:pt x="44" y="0"/>
                    </a:moveTo>
                    <a:cubicBezTo>
                      <a:pt x="20" y="0"/>
                      <a:pt x="0" y="20"/>
                      <a:pt x="0" y="49"/>
                    </a:cubicBezTo>
                    <a:lnTo>
                      <a:pt x="0" y="1180"/>
                    </a:lnTo>
                    <a:cubicBezTo>
                      <a:pt x="0" y="1205"/>
                      <a:pt x="20" y="1224"/>
                      <a:pt x="44" y="1224"/>
                    </a:cubicBezTo>
                    <a:lnTo>
                      <a:pt x="88" y="1224"/>
                    </a:lnTo>
                    <a:lnTo>
                      <a:pt x="88"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6091785" y="2105000"/>
                <a:ext cx="27245" cy="375306"/>
              </a:xfrm>
              <a:custGeom>
                <a:avLst/>
                <a:gdLst/>
                <a:ahLst/>
                <a:cxnLst/>
                <a:rect l="l" t="t" r="r" b="b"/>
                <a:pathLst>
                  <a:path w="89" h="1226" extrusionOk="0">
                    <a:moveTo>
                      <a:pt x="44" y="1"/>
                    </a:moveTo>
                    <a:cubicBezTo>
                      <a:pt x="20" y="1"/>
                      <a:pt x="0" y="21"/>
                      <a:pt x="0" y="45"/>
                    </a:cubicBezTo>
                    <a:lnTo>
                      <a:pt x="0" y="1181"/>
                    </a:lnTo>
                    <a:cubicBezTo>
                      <a:pt x="0" y="1206"/>
                      <a:pt x="20" y="1225"/>
                      <a:pt x="44" y="1225"/>
                    </a:cubicBezTo>
                    <a:lnTo>
                      <a:pt x="88" y="1225"/>
                    </a:lnTo>
                    <a:lnTo>
                      <a:pt x="88"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6091785" y="1770716"/>
                <a:ext cx="27245" cy="117245"/>
              </a:xfrm>
              <a:custGeom>
                <a:avLst/>
                <a:gdLst/>
                <a:ahLst/>
                <a:cxnLst/>
                <a:rect l="l" t="t" r="r" b="b"/>
                <a:pathLst>
                  <a:path w="89" h="383" extrusionOk="0">
                    <a:moveTo>
                      <a:pt x="44" y="1"/>
                    </a:moveTo>
                    <a:cubicBezTo>
                      <a:pt x="20" y="1"/>
                      <a:pt x="0" y="20"/>
                      <a:pt x="0" y="45"/>
                    </a:cubicBezTo>
                    <a:lnTo>
                      <a:pt x="0" y="339"/>
                    </a:lnTo>
                    <a:cubicBezTo>
                      <a:pt x="0" y="363"/>
                      <a:pt x="20" y="383"/>
                      <a:pt x="44" y="383"/>
                    </a:cubicBezTo>
                    <a:lnTo>
                      <a:pt x="88" y="383"/>
                    </a:lnTo>
                    <a:lnTo>
                      <a:pt x="88"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6772294" y="2149999"/>
                <a:ext cx="285306" cy="465306"/>
              </a:xfrm>
              <a:custGeom>
                <a:avLst/>
                <a:gdLst/>
                <a:ahLst/>
                <a:cxnLst/>
                <a:rect l="l" t="t" r="r" b="b"/>
                <a:pathLst>
                  <a:path w="932" h="1520" extrusionOk="0">
                    <a:moveTo>
                      <a:pt x="471" y="74"/>
                    </a:moveTo>
                    <a:cubicBezTo>
                      <a:pt x="686" y="74"/>
                      <a:pt x="858" y="236"/>
                      <a:pt x="858" y="510"/>
                    </a:cubicBezTo>
                    <a:lnTo>
                      <a:pt x="858" y="530"/>
                    </a:lnTo>
                    <a:cubicBezTo>
                      <a:pt x="858" y="564"/>
                      <a:pt x="853" y="598"/>
                      <a:pt x="848" y="633"/>
                    </a:cubicBezTo>
                    <a:cubicBezTo>
                      <a:pt x="779" y="775"/>
                      <a:pt x="637" y="873"/>
                      <a:pt x="461" y="873"/>
                    </a:cubicBezTo>
                    <a:lnTo>
                      <a:pt x="451" y="873"/>
                    </a:lnTo>
                    <a:cubicBezTo>
                      <a:pt x="226" y="873"/>
                      <a:pt x="79" y="735"/>
                      <a:pt x="79" y="491"/>
                    </a:cubicBezTo>
                    <a:lnTo>
                      <a:pt x="79" y="456"/>
                    </a:lnTo>
                    <a:cubicBezTo>
                      <a:pt x="79" y="211"/>
                      <a:pt x="226" y="74"/>
                      <a:pt x="461" y="74"/>
                    </a:cubicBezTo>
                    <a:close/>
                    <a:moveTo>
                      <a:pt x="466" y="1"/>
                    </a:moveTo>
                    <a:cubicBezTo>
                      <a:pt x="196" y="1"/>
                      <a:pt x="1" y="143"/>
                      <a:pt x="1" y="466"/>
                    </a:cubicBezTo>
                    <a:lnTo>
                      <a:pt x="1" y="486"/>
                    </a:lnTo>
                    <a:cubicBezTo>
                      <a:pt x="1" y="804"/>
                      <a:pt x="196" y="951"/>
                      <a:pt x="456" y="951"/>
                    </a:cubicBezTo>
                    <a:cubicBezTo>
                      <a:pt x="618" y="951"/>
                      <a:pt x="745" y="877"/>
                      <a:pt x="828" y="770"/>
                    </a:cubicBezTo>
                    <a:lnTo>
                      <a:pt x="828" y="770"/>
                    </a:lnTo>
                    <a:cubicBezTo>
                      <a:pt x="804" y="902"/>
                      <a:pt x="750" y="1039"/>
                      <a:pt x="657" y="1157"/>
                    </a:cubicBezTo>
                    <a:cubicBezTo>
                      <a:pt x="500" y="1367"/>
                      <a:pt x="255" y="1446"/>
                      <a:pt x="64" y="1446"/>
                    </a:cubicBezTo>
                    <a:lnTo>
                      <a:pt x="64" y="1519"/>
                    </a:lnTo>
                    <a:cubicBezTo>
                      <a:pt x="285" y="1519"/>
                      <a:pt x="559" y="1426"/>
                      <a:pt x="720" y="1206"/>
                    </a:cubicBezTo>
                    <a:cubicBezTo>
                      <a:pt x="882" y="995"/>
                      <a:pt x="931" y="765"/>
                      <a:pt x="931" y="530"/>
                    </a:cubicBezTo>
                    <a:lnTo>
                      <a:pt x="931" y="510"/>
                    </a:lnTo>
                    <a:cubicBezTo>
                      <a:pt x="931" y="177"/>
                      <a:pt x="720" y="1"/>
                      <a:pt x="466" y="1"/>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7133519" y="2364590"/>
                <a:ext cx="34898" cy="244592"/>
              </a:xfrm>
              <a:custGeom>
                <a:avLst/>
                <a:gdLst/>
                <a:ahLst/>
                <a:cxnLst/>
                <a:rect l="l" t="t" r="r" b="b"/>
                <a:pathLst>
                  <a:path w="114" h="799" extrusionOk="0">
                    <a:moveTo>
                      <a:pt x="1" y="0"/>
                    </a:moveTo>
                    <a:lnTo>
                      <a:pt x="1" y="113"/>
                    </a:lnTo>
                    <a:lnTo>
                      <a:pt x="113" y="113"/>
                    </a:lnTo>
                    <a:lnTo>
                      <a:pt x="113" y="0"/>
                    </a:lnTo>
                    <a:close/>
                    <a:moveTo>
                      <a:pt x="1" y="686"/>
                    </a:moveTo>
                    <a:lnTo>
                      <a:pt x="1" y="798"/>
                    </a:lnTo>
                    <a:lnTo>
                      <a:pt x="113" y="798"/>
                    </a:lnTo>
                    <a:lnTo>
                      <a:pt x="113" y="686"/>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7229641" y="2154591"/>
                <a:ext cx="307653" cy="454592"/>
              </a:xfrm>
              <a:custGeom>
                <a:avLst/>
                <a:gdLst/>
                <a:ahLst/>
                <a:cxnLst/>
                <a:rect l="l" t="t" r="r" b="b"/>
                <a:pathLst>
                  <a:path w="1005" h="1485" extrusionOk="0">
                    <a:moveTo>
                      <a:pt x="656" y="138"/>
                    </a:moveTo>
                    <a:lnTo>
                      <a:pt x="652" y="363"/>
                    </a:lnTo>
                    <a:lnTo>
                      <a:pt x="652" y="990"/>
                    </a:lnTo>
                    <a:lnTo>
                      <a:pt x="294" y="990"/>
                    </a:lnTo>
                    <a:lnTo>
                      <a:pt x="108" y="995"/>
                    </a:lnTo>
                    <a:lnTo>
                      <a:pt x="656" y="138"/>
                    </a:lnTo>
                    <a:close/>
                    <a:moveTo>
                      <a:pt x="652" y="1"/>
                    </a:moveTo>
                    <a:lnTo>
                      <a:pt x="0" y="1019"/>
                    </a:lnTo>
                    <a:lnTo>
                      <a:pt x="0" y="1068"/>
                    </a:lnTo>
                    <a:lnTo>
                      <a:pt x="652" y="1068"/>
                    </a:lnTo>
                    <a:lnTo>
                      <a:pt x="652" y="1484"/>
                    </a:lnTo>
                    <a:lnTo>
                      <a:pt x="730" y="1484"/>
                    </a:lnTo>
                    <a:lnTo>
                      <a:pt x="730" y="1068"/>
                    </a:lnTo>
                    <a:lnTo>
                      <a:pt x="1004" y="1068"/>
                    </a:lnTo>
                    <a:lnTo>
                      <a:pt x="1004" y="990"/>
                    </a:lnTo>
                    <a:lnTo>
                      <a:pt x="730" y="990"/>
                    </a:lnTo>
                    <a:lnTo>
                      <a:pt x="730"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7595457" y="2153061"/>
                <a:ext cx="279184" cy="456123"/>
              </a:xfrm>
              <a:custGeom>
                <a:avLst/>
                <a:gdLst/>
                <a:ahLst/>
                <a:cxnLst/>
                <a:rect l="l" t="t" r="r" b="b"/>
                <a:pathLst>
                  <a:path w="912" h="1490" extrusionOk="0">
                    <a:moveTo>
                      <a:pt x="465" y="1"/>
                    </a:moveTo>
                    <a:lnTo>
                      <a:pt x="0" y="314"/>
                    </a:lnTo>
                    <a:lnTo>
                      <a:pt x="39" y="378"/>
                    </a:lnTo>
                    <a:lnTo>
                      <a:pt x="426" y="118"/>
                    </a:lnTo>
                    <a:lnTo>
                      <a:pt x="426" y="1416"/>
                    </a:lnTo>
                    <a:lnTo>
                      <a:pt x="20" y="1416"/>
                    </a:lnTo>
                    <a:lnTo>
                      <a:pt x="20" y="1489"/>
                    </a:lnTo>
                    <a:lnTo>
                      <a:pt x="911" y="1489"/>
                    </a:lnTo>
                    <a:lnTo>
                      <a:pt x="911" y="1416"/>
                    </a:lnTo>
                    <a:lnTo>
                      <a:pt x="505" y="1416"/>
                    </a:lnTo>
                    <a:lnTo>
                      <a:pt x="505"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6596886" y="2790404"/>
                <a:ext cx="73776" cy="120000"/>
              </a:xfrm>
              <a:custGeom>
                <a:avLst/>
                <a:gdLst/>
                <a:ahLst/>
                <a:cxnLst/>
                <a:rect l="l" t="t" r="r" b="b"/>
                <a:pathLst>
                  <a:path w="241" h="392" extrusionOk="0">
                    <a:moveTo>
                      <a:pt x="123" y="0"/>
                    </a:moveTo>
                    <a:cubicBezTo>
                      <a:pt x="54" y="0"/>
                      <a:pt x="5" y="39"/>
                      <a:pt x="5" y="98"/>
                    </a:cubicBezTo>
                    <a:lnTo>
                      <a:pt x="5" y="103"/>
                    </a:lnTo>
                    <a:cubicBezTo>
                      <a:pt x="5" y="147"/>
                      <a:pt x="35" y="186"/>
                      <a:pt x="118" y="201"/>
                    </a:cubicBezTo>
                    <a:cubicBezTo>
                      <a:pt x="192" y="211"/>
                      <a:pt x="221" y="235"/>
                      <a:pt x="221" y="284"/>
                    </a:cubicBezTo>
                    <a:lnTo>
                      <a:pt x="221" y="289"/>
                    </a:lnTo>
                    <a:cubicBezTo>
                      <a:pt x="221" y="343"/>
                      <a:pt x="182" y="372"/>
                      <a:pt x="123" y="372"/>
                    </a:cubicBezTo>
                    <a:cubicBezTo>
                      <a:pt x="64" y="372"/>
                      <a:pt x="20" y="338"/>
                      <a:pt x="20" y="265"/>
                    </a:cubicBezTo>
                    <a:lnTo>
                      <a:pt x="1" y="265"/>
                    </a:lnTo>
                    <a:lnTo>
                      <a:pt x="1" y="269"/>
                    </a:lnTo>
                    <a:cubicBezTo>
                      <a:pt x="1" y="343"/>
                      <a:pt x="45" y="392"/>
                      <a:pt x="123" y="392"/>
                    </a:cubicBezTo>
                    <a:cubicBezTo>
                      <a:pt x="196" y="392"/>
                      <a:pt x="240" y="353"/>
                      <a:pt x="240" y="289"/>
                    </a:cubicBezTo>
                    <a:lnTo>
                      <a:pt x="240" y="284"/>
                    </a:lnTo>
                    <a:cubicBezTo>
                      <a:pt x="240" y="230"/>
                      <a:pt x="211" y="191"/>
                      <a:pt x="128" y="181"/>
                    </a:cubicBezTo>
                    <a:cubicBezTo>
                      <a:pt x="54" y="171"/>
                      <a:pt x="30" y="142"/>
                      <a:pt x="30" y="98"/>
                    </a:cubicBezTo>
                    <a:lnTo>
                      <a:pt x="30" y="93"/>
                    </a:lnTo>
                    <a:cubicBezTo>
                      <a:pt x="30" y="49"/>
                      <a:pt x="69" y="20"/>
                      <a:pt x="123" y="20"/>
                    </a:cubicBezTo>
                    <a:cubicBezTo>
                      <a:pt x="192" y="20"/>
                      <a:pt x="216" y="54"/>
                      <a:pt x="216" y="132"/>
                    </a:cubicBezTo>
                    <a:lnTo>
                      <a:pt x="236" y="132"/>
                    </a:lnTo>
                    <a:lnTo>
                      <a:pt x="236" y="122"/>
                    </a:lnTo>
                    <a:cubicBezTo>
                      <a:pt x="236" y="44"/>
                      <a:pt x="206" y="0"/>
                      <a:pt x="123"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6688417" y="2829281"/>
                <a:ext cx="57245" cy="81122"/>
              </a:xfrm>
              <a:custGeom>
                <a:avLst/>
                <a:gdLst/>
                <a:ahLst/>
                <a:cxnLst/>
                <a:rect l="l" t="t" r="r" b="b"/>
                <a:pathLst>
                  <a:path w="187" h="265" extrusionOk="0">
                    <a:moveTo>
                      <a:pt x="0" y="0"/>
                    </a:moveTo>
                    <a:lnTo>
                      <a:pt x="0" y="186"/>
                    </a:lnTo>
                    <a:cubicBezTo>
                      <a:pt x="0" y="235"/>
                      <a:pt x="30" y="265"/>
                      <a:pt x="79" y="265"/>
                    </a:cubicBezTo>
                    <a:cubicBezTo>
                      <a:pt x="123" y="265"/>
                      <a:pt x="152" y="245"/>
                      <a:pt x="167" y="221"/>
                    </a:cubicBezTo>
                    <a:lnTo>
                      <a:pt x="172" y="260"/>
                    </a:lnTo>
                    <a:lnTo>
                      <a:pt x="186" y="260"/>
                    </a:lnTo>
                    <a:lnTo>
                      <a:pt x="181" y="186"/>
                    </a:lnTo>
                    <a:lnTo>
                      <a:pt x="181" y="0"/>
                    </a:lnTo>
                    <a:lnTo>
                      <a:pt x="162" y="0"/>
                    </a:lnTo>
                    <a:lnTo>
                      <a:pt x="162" y="201"/>
                    </a:lnTo>
                    <a:cubicBezTo>
                      <a:pt x="152" y="221"/>
                      <a:pt x="128" y="245"/>
                      <a:pt x="84" y="245"/>
                    </a:cubicBezTo>
                    <a:cubicBezTo>
                      <a:pt x="44" y="245"/>
                      <a:pt x="20" y="231"/>
                      <a:pt x="20" y="182"/>
                    </a:cubicBezTo>
                    <a:lnTo>
                      <a:pt x="20"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6764947" y="2827751"/>
                <a:ext cx="57245" cy="81122"/>
              </a:xfrm>
              <a:custGeom>
                <a:avLst/>
                <a:gdLst/>
                <a:ahLst/>
                <a:cxnLst/>
                <a:rect l="l" t="t" r="r" b="b"/>
                <a:pathLst>
                  <a:path w="187" h="265" extrusionOk="0">
                    <a:moveTo>
                      <a:pt x="108" y="0"/>
                    </a:moveTo>
                    <a:cubicBezTo>
                      <a:pt x="59" y="0"/>
                      <a:pt x="34" y="20"/>
                      <a:pt x="20" y="45"/>
                    </a:cubicBezTo>
                    <a:lnTo>
                      <a:pt x="15" y="5"/>
                    </a:lnTo>
                    <a:lnTo>
                      <a:pt x="0" y="5"/>
                    </a:lnTo>
                    <a:lnTo>
                      <a:pt x="0" y="79"/>
                    </a:lnTo>
                    <a:lnTo>
                      <a:pt x="0" y="265"/>
                    </a:lnTo>
                    <a:lnTo>
                      <a:pt x="20" y="265"/>
                    </a:lnTo>
                    <a:lnTo>
                      <a:pt x="20" y="64"/>
                    </a:lnTo>
                    <a:cubicBezTo>
                      <a:pt x="34" y="45"/>
                      <a:pt x="54" y="20"/>
                      <a:pt x="103" y="20"/>
                    </a:cubicBezTo>
                    <a:cubicBezTo>
                      <a:pt x="137" y="20"/>
                      <a:pt x="167" y="40"/>
                      <a:pt x="167" y="84"/>
                    </a:cubicBezTo>
                    <a:lnTo>
                      <a:pt x="167" y="265"/>
                    </a:lnTo>
                    <a:lnTo>
                      <a:pt x="186" y="265"/>
                    </a:lnTo>
                    <a:lnTo>
                      <a:pt x="186" y="84"/>
                    </a:lnTo>
                    <a:cubicBezTo>
                      <a:pt x="186" y="35"/>
                      <a:pt x="157" y="0"/>
                      <a:pt x="108"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6839641" y="2788873"/>
                <a:ext cx="60306" cy="121531"/>
              </a:xfrm>
              <a:custGeom>
                <a:avLst/>
                <a:gdLst/>
                <a:ahLst/>
                <a:cxnLst/>
                <a:rect l="l" t="t" r="r" b="b"/>
                <a:pathLst>
                  <a:path w="197" h="397" extrusionOk="0">
                    <a:moveTo>
                      <a:pt x="104" y="147"/>
                    </a:moveTo>
                    <a:cubicBezTo>
                      <a:pt x="143" y="147"/>
                      <a:pt x="163" y="172"/>
                      <a:pt x="177" y="191"/>
                    </a:cubicBezTo>
                    <a:lnTo>
                      <a:pt x="177" y="333"/>
                    </a:lnTo>
                    <a:cubicBezTo>
                      <a:pt x="163" y="353"/>
                      <a:pt x="143" y="377"/>
                      <a:pt x="104" y="377"/>
                    </a:cubicBezTo>
                    <a:cubicBezTo>
                      <a:pt x="50" y="377"/>
                      <a:pt x="20" y="333"/>
                      <a:pt x="20" y="270"/>
                    </a:cubicBezTo>
                    <a:lnTo>
                      <a:pt x="20" y="260"/>
                    </a:lnTo>
                    <a:cubicBezTo>
                      <a:pt x="20" y="191"/>
                      <a:pt x="50" y="147"/>
                      <a:pt x="104" y="147"/>
                    </a:cubicBezTo>
                    <a:close/>
                    <a:moveTo>
                      <a:pt x="177" y="0"/>
                    </a:moveTo>
                    <a:lnTo>
                      <a:pt x="177" y="167"/>
                    </a:lnTo>
                    <a:cubicBezTo>
                      <a:pt x="163" y="147"/>
                      <a:pt x="138" y="127"/>
                      <a:pt x="99" y="127"/>
                    </a:cubicBezTo>
                    <a:cubicBezTo>
                      <a:pt x="30" y="127"/>
                      <a:pt x="1" y="186"/>
                      <a:pt x="1" y="260"/>
                    </a:cubicBezTo>
                    <a:lnTo>
                      <a:pt x="1" y="270"/>
                    </a:lnTo>
                    <a:cubicBezTo>
                      <a:pt x="1" y="338"/>
                      <a:pt x="30" y="397"/>
                      <a:pt x="99" y="397"/>
                    </a:cubicBezTo>
                    <a:cubicBezTo>
                      <a:pt x="143" y="397"/>
                      <a:pt x="167" y="377"/>
                      <a:pt x="177" y="358"/>
                    </a:cubicBezTo>
                    <a:lnTo>
                      <a:pt x="182" y="392"/>
                    </a:lnTo>
                    <a:lnTo>
                      <a:pt x="197" y="392"/>
                    </a:lnTo>
                    <a:lnTo>
                      <a:pt x="197" y="318"/>
                    </a:lnTo>
                    <a:lnTo>
                      <a:pt x="197"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6917702" y="2827751"/>
                <a:ext cx="57245" cy="82653"/>
              </a:xfrm>
              <a:custGeom>
                <a:avLst/>
                <a:gdLst/>
                <a:ahLst/>
                <a:cxnLst/>
                <a:rect l="l" t="t" r="r" b="b"/>
                <a:pathLst>
                  <a:path w="187" h="270" extrusionOk="0">
                    <a:moveTo>
                      <a:pt x="167" y="123"/>
                    </a:moveTo>
                    <a:lnTo>
                      <a:pt x="167" y="201"/>
                    </a:lnTo>
                    <a:cubicBezTo>
                      <a:pt x="157" y="221"/>
                      <a:pt x="133" y="250"/>
                      <a:pt x="74" y="250"/>
                    </a:cubicBezTo>
                    <a:cubicBezTo>
                      <a:pt x="35" y="250"/>
                      <a:pt x="20" y="226"/>
                      <a:pt x="20" y="201"/>
                    </a:cubicBezTo>
                    <a:lnTo>
                      <a:pt x="20" y="196"/>
                    </a:lnTo>
                    <a:cubicBezTo>
                      <a:pt x="20" y="162"/>
                      <a:pt x="45" y="143"/>
                      <a:pt x="79" y="138"/>
                    </a:cubicBezTo>
                    <a:lnTo>
                      <a:pt x="167" y="123"/>
                    </a:lnTo>
                    <a:close/>
                    <a:moveTo>
                      <a:pt x="99" y="0"/>
                    </a:moveTo>
                    <a:cubicBezTo>
                      <a:pt x="25" y="0"/>
                      <a:pt x="10" y="49"/>
                      <a:pt x="10" y="89"/>
                    </a:cubicBezTo>
                    <a:lnTo>
                      <a:pt x="10" y="94"/>
                    </a:lnTo>
                    <a:lnTo>
                      <a:pt x="30" y="94"/>
                    </a:lnTo>
                    <a:cubicBezTo>
                      <a:pt x="30" y="54"/>
                      <a:pt x="40" y="20"/>
                      <a:pt x="99" y="20"/>
                    </a:cubicBezTo>
                    <a:cubicBezTo>
                      <a:pt x="152" y="20"/>
                      <a:pt x="167" y="45"/>
                      <a:pt x="167" y="98"/>
                    </a:cubicBezTo>
                    <a:lnTo>
                      <a:pt x="167" y="108"/>
                    </a:lnTo>
                    <a:lnTo>
                      <a:pt x="84" y="118"/>
                    </a:lnTo>
                    <a:cubicBezTo>
                      <a:pt x="45" y="123"/>
                      <a:pt x="1" y="143"/>
                      <a:pt x="1" y="196"/>
                    </a:cubicBezTo>
                    <a:lnTo>
                      <a:pt x="1" y="201"/>
                    </a:lnTo>
                    <a:cubicBezTo>
                      <a:pt x="1" y="245"/>
                      <a:pt x="30" y="270"/>
                      <a:pt x="74" y="270"/>
                    </a:cubicBezTo>
                    <a:cubicBezTo>
                      <a:pt x="123" y="270"/>
                      <a:pt x="152" y="250"/>
                      <a:pt x="167" y="226"/>
                    </a:cubicBezTo>
                    <a:lnTo>
                      <a:pt x="172" y="265"/>
                    </a:lnTo>
                    <a:lnTo>
                      <a:pt x="187" y="265"/>
                    </a:lnTo>
                    <a:lnTo>
                      <a:pt x="187" y="191"/>
                    </a:lnTo>
                    <a:lnTo>
                      <a:pt x="187" y="98"/>
                    </a:lnTo>
                    <a:cubicBezTo>
                      <a:pt x="187" y="40"/>
                      <a:pt x="167" y="0"/>
                      <a:pt x="99"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6988110" y="2829281"/>
                <a:ext cx="63367" cy="109592"/>
              </a:xfrm>
              <a:custGeom>
                <a:avLst/>
                <a:gdLst/>
                <a:ahLst/>
                <a:cxnLst/>
                <a:rect l="l" t="t" r="r" b="b"/>
                <a:pathLst>
                  <a:path w="207" h="358" extrusionOk="0">
                    <a:moveTo>
                      <a:pt x="1" y="0"/>
                    </a:moveTo>
                    <a:lnTo>
                      <a:pt x="94" y="250"/>
                    </a:lnTo>
                    <a:lnTo>
                      <a:pt x="55" y="358"/>
                    </a:lnTo>
                    <a:lnTo>
                      <a:pt x="74" y="358"/>
                    </a:lnTo>
                    <a:lnTo>
                      <a:pt x="113" y="250"/>
                    </a:lnTo>
                    <a:lnTo>
                      <a:pt x="206" y="0"/>
                    </a:lnTo>
                    <a:lnTo>
                      <a:pt x="187" y="0"/>
                    </a:lnTo>
                    <a:lnTo>
                      <a:pt x="104" y="231"/>
                    </a:lnTo>
                    <a:lnTo>
                      <a:pt x="20"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7054233" y="2899689"/>
                <a:ext cx="13776" cy="25714"/>
              </a:xfrm>
              <a:custGeom>
                <a:avLst/>
                <a:gdLst/>
                <a:ahLst/>
                <a:cxnLst/>
                <a:rect l="l" t="t" r="r" b="b"/>
                <a:pathLst>
                  <a:path w="45" h="84" extrusionOk="0">
                    <a:moveTo>
                      <a:pt x="15" y="1"/>
                    </a:moveTo>
                    <a:lnTo>
                      <a:pt x="15" y="30"/>
                    </a:lnTo>
                    <a:lnTo>
                      <a:pt x="30" y="30"/>
                    </a:lnTo>
                    <a:cubicBezTo>
                      <a:pt x="30" y="59"/>
                      <a:pt x="20" y="69"/>
                      <a:pt x="0" y="69"/>
                    </a:cubicBezTo>
                    <a:lnTo>
                      <a:pt x="0" y="84"/>
                    </a:lnTo>
                    <a:cubicBezTo>
                      <a:pt x="30" y="84"/>
                      <a:pt x="44" y="64"/>
                      <a:pt x="44" y="25"/>
                    </a:cubicBezTo>
                    <a:lnTo>
                      <a:pt x="44"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7115763" y="2790404"/>
                <a:ext cx="73469" cy="120000"/>
              </a:xfrm>
              <a:custGeom>
                <a:avLst/>
                <a:gdLst/>
                <a:ahLst/>
                <a:cxnLst/>
                <a:rect l="l" t="t" r="r" b="b"/>
                <a:pathLst>
                  <a:path w="240" h="392" extrusionOk="0">
                    <a:moveTo>
                      <a:pt x="122" y="0"/>
                    </a:moveTo>
                    <a:cubicBezTo>
                      <a:pt x="54" y="0"/>
                      <a:pt x="5" y="39"/>
                      <a:pt x="5" y="98"/>
                    </a:cubicBezTo>
                    <a:lnTo>
                      <a:pt x="5" y="103"/>
                    </a:lnTo>
                    <a:cubicBezTo>
                      <a:pt x="5" y="147"/>
                      <a:pt x="34" y="186"/>
                      <a:pt x="118" y="201"/>
                    </a:cubicBezTo>
                    <a:cubicBezTo>
                      <a:pt x="186" y="211"/>
                      <a:pt x="220" y="235"/>
                      <a:pt x="220" y="284"/>
                    </a:cubicBezTo>
                    <a:lnTo>
                      <a:pt x="220" y="289"/>
                    </a:lnTo>
                    <a:cubicBezTo>
                      <a:pt x="220" y="343"/>
                      <a:pt x="181" y="372"/>
                      <a:pt x="122" y="372"/>
                    </a:cubicBezTo>
                    <a:lnTo>
                      <a:pt x="118" y="372"/>
                    </a:lnTo>
                    <a:cubicBezTo>
                      <a:pt x="64" y="372"/>
                      <a:pt x="20" y="338"/>
                      <a:pt x="20" y="265"/>
                    </a:cubicBezTo>
                    <a:lnTo>
                      <a:pt x="0" y="265"/>
                    </a:lnTo>
                    <a:lnTo>
                      <a:pt x="0" y="269"/>
                    </a:lnTo>
                    <a:cubicBezTo>
                      <a:pt x="0" y="343"/>
                      <a:pt x="44" y="392"/>
                      <a:pt x="122" y="392"/>
                    </a:cubicBezTo>
                    <a:cubicBezTo>
                      <a:pt x="191" y="392"/>
                      <a:pt x="240" y="353"/>
                      <a:pt x="240" y="289"/>
                    </a:cubicBezTo>
                    <a:lnTo>
                      <a:pt x="240" y="284"/>
                    </a:lnTo>
                    <a:cubicBezTo>
                      <a:pt x="240" y="230"/>
                      <a:pt x="211" y="191"/>
                      <a:pt x="127" y="181"/>
                    </a:cubicBezTo>
                    <a:cubicBezTo>
                      <a:pt x="49" y="171"/>
                      <a:pt x="25" y="142"/>
                      <a:pt x="25" y="98"/>
                    </a:cubicBezTo>
                    <a:lnTo>
                      <a:pt x="25" y="93"/>
                    </a:lnTo>
                    <a:cubicBezTo>
                      <a:pt x="25" y="49"/>
                      <a:pt x="69" y="20"/>
                      <a:pt x="118" y="20"/>
                    </a:cubicBezTo>
                    <a:lnTo>
                      <a:pt x="122" y="20"/>
                    </a:lnTo>
                    <a:cubicBezTo>
                      <a:pt x="186" y="20"/>
                      <a:pt x="216" y="54"/>
                      <a:pt x="216" y="132"/>
                    </a:cubicBezTo>
                    <a:lnTo>
                      <a:pt x="235" y="132"/>
                    </a:lnTo>
                    <a:lnTo>
                      <a:pt x="235" y="122"/>
                    </a:lnTo>
                    <a:cubicBezTo>
                      <a:pt x="235" y="44"/>
                      <a:pt x="201" y="0"/>
                      <a:pt x="122"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7205457" y="2827751"/>
                <a:ext cx="64898" cy="82653"/>
              </a:xfrm>
              <a:custGeom>
                <a:avLst/>
                <a:gdLst/>
                <a:ahLst/>
                <a:cxnLst/>
                <a:rect l="l" t="t" r="r" b="b"/>
                <a:pathLst>
                  <a:path w="212" h="270" extrusionOk="0">
                    <a:moveTo>
                      <a:pt x="104" y="20"/>
                    </a:moveTo>
                    <a:cubicBezTo>
                      <a:pt x="162" y="20"/>
                      <a:pt x="187" y="64"/>
                      <a:pt x="187" y="128"/>
                    </a:cubicBezTo>
                    <a:lnTo>
                      <a:pt x="20" y="128"/>
                    </a:lnTo>
                    <a:cubicBezTo>
                      <a:pt x="20" y="64"/>
                      <a:pt x="45" y="20"/>
                      <a:pt x="104" y="20"/>
                    </a:cubicBezTo>
                    <a:close/>
                    <a:moveTo>
                      <a:pt x="104" y="0"/>
                    </a:moveTo>
                    <a:cubicBezTo>
                      <a:pt x="30" y="0"/>
                      <a:pt x="1" y="59"/>
                      <a:pt x="1" y="133"/>
                    </a:cubicBezTo>
                    <a:lnTo>
                      <a:pt x="1" y="143"/>
                    </a:lnTo>
                    <a:cubicBezTo>
                      <a:pt x="1" y="211"/>
                      <a:pt x="30" y="270"/>
                      <a:pt x="109" y="270"/>
                    </a:cubicBezTo>
                    <a:cubicBezTo>
                      <a:pt x="177" y="270"/>
                      <a:pt x="211" y="221"/>
                      <a:pt x="211" y="182"/>
                    </a:cubicBezTo>
                    <a:lnTo>
                      <a:pt x="192" y="182"/>
                    </a:lnTo>
                    <a:cubicBezTo>
                      <a:pt x="192" y="216"/>
                      <a:pt x="167" y="250"/>
                      <a:pt x="109" y="250"/>
                    </a:cubicBezTo>
                    <a:cubicBezTo>
                      <a:pt x="45" y="250"/>
                      <a:pt x="20" y="206"/>
                      <a:pt x="20" y="143"/>
                    </a:cubicBezTo>
                    <a:lnTo>
                      <a:pt x="211" y="143"/>
                    </a:lnTo>
                    <a:lnTo>
                      <a:pt x="211" y="133"/>
                    </a:lnTo>
                    <a:cubicBezTo>
                      <a:pt x="211" y="59"/>
                      <a:pt x="177" y="0"/>
                      <a:pt x="104"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7288110" y="2827751"/>
                <a:ext cx="60306" cy="111122"/>
              </a:xfrm>
              <a:custGeom>
                <a:avLst/>
                <a:gdLst/>
                <a:ahLst/>
                <a:cxnLst/>
                <a:rect l="l" t="t" r="r" b="b"/>
                <a:pathLst>
                  <a:path w="197" h="363" extrusionOk="0">
                    <a:moveTo>
                      <a:pt x="93" y="20"/>
                    </a:moveTo>
                    <a:cubicBezTo>
                      <a:pt x="147" y="20"/>
                      <a:pt x="177" y="64"/>
                      <a:pt x="177" y="133"/>
                    </a:cubicBezTo>
                    <a:lnTo>
                      <a:pt x="177" y="143"/>
                    </a:lnTo>
                    <a:cubicBezTo>
                      <a:pt x="177" y="206"/>
                      <a:pt x="147" y="250"/>
                      <a:pt x="93" y="250"/>
                    </a:cubicBezTo>
                    <a:cubicBezTo>
                      <a:pt x="54" y="250"/>
                      <a:pt x="35" y="226"/>
                      <a:pt x="20" y="206"/>
                    </a:cubicBezTo>
                    <a:lnTo>
                      <a:pt x="20" y="64"/>
                    </a:lnTo>
                    <a:cubicBezTo>
                      <a:pt x="35" y="45"/>
                      <a:pt x="54" y="20"/>
                      <a:pt x="93" y="20"/>
                    </a:cubicBezTo>
                    <a:close/>
                    <a:moveTo>
                      <a:pt x="98" y="0"/>
                    </a:moveTo>
                    <a:cubicBezTo>
                      <a:pt x="54" y="0"/>
                      <a:pt x="30" y="20"/>
                      <a:pt x="15" y="45"/>
                    </a:cubicBezTo>
                    <a:lnTo>
                      <a:pt x="15" y="5"/>
                    </a:lnTo>
                    <a:lnTo>
                      <a:pt x="0" y="5"/>
                    </a:lnTo>
                    <a:lnTo>
                      <a:pt x="0" y="79"/>
                    </a:lnTo>
                    <a:lnTo>
                      <a:pt x="0" y="363"/>
                    </a:lnTo>
                    <a:lnTo>
                      <a:pt x="20" y="363"/>
                    </a:lnTo>
                    <a:lnTo>
                      <a:pt x="20" y="236"/>
                    </a:lnTo>
                    <a:cubicBezTo>
                      <a:pt x="35" y="255"/>
                      <a:pt x="59" y="270"/>
                      <a:pt x="98" y="270"/>
                    </a:cubicBezTo>
                    <a:cubicBezTo>
                      <a:pt x="167" y="270"/>
                      <a:pt x="196" y="211"/>
                      <a:pt x="196" y="143"/>
                    </a:cubicBezTo>
                    <a:lnTo>
                      <a:pt x="196" y="133"/>
                    </a:lnTo>
                    <a:cubicBezTo>
                      <a:pt x="196" y="59"/>
                      <a:pt x="167" y="0"/>
                      <a:pt x="98"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7360049" y="2806628"/>
                <a:ext cx="45306" cy="103776"/>
              </a:xfrm>
              <a:custGeom>
                <a:avLst/>
                <a:gdLst/>
                <a:ahLst/>
                <a:cxnLst/>
                <a:rect l="l" t="t" r="r" b="b"/>
                <a:pathLst>
                  <a:path w="148" h="339" extrusionOk="0">
                    <a:moveTo>
                      <a:pt x="39" y="1"/>
                    </a:moveTo>
                    <a:lnTo>
                      <a:pt x="39" y="74"/>
                    </a:lnTo>
                    <a:lnTo>
                      <a:pt x="0" y="74"/>
                    </a:lnTo>
                    <a:lnTo>
                      <a:pt x="0" y="94"/>
                    </a:lnTo>
                    <a:lnTo>
                      <a:pt x="39" y="94"/>
                    </a:lnTo>
                    <a:lnTo>
                      <a:pt x="39" y="270"/>
                    </a:lnTo>
                    <a:cubicBezTo>
                      <a:pt x="39" y="319"/>
                      <a:pt x="69" y="339"/>
                      <a:pt x="108" y="339"/>
                    </a:cubicBezTo>
                    <a:cubicBezTo>
                      <a:pt x="128" y="339"/>
                      <a:pt x="142" y="334"/>
                      <a:pt x="142" y="334"/>
                    </a:cubicBezTo>
                    <a:lnTo>
                      <a:pt x="142" y="314"/>
                    </a:lnTo>
                    <a:cubicBezTo>
                      <a:pt x="137" y="319"/>
                      <a:pt x="128" y="319"/>
                      <a:pt x="113" y="319"/>
                    </a:cubicBezTo>
                    <a:cubicBezTo>
                      <a:pt x="79" y="319"/>
                      <a:pt x="59" y="309"/>
                      <a:pt x="59" y="265"/>
                    </a:cubicBezTo>
                    <a:lnTo>
                      <a:pt x="59" y="94"/>
                    </a:lnTo>
                    <a:lnTo>
                      <a:pt x="147" y="94"/>
                    </a:lnTo>
                    <a:lnTo>
                      <a:pt x="147" y="74"/>
                    </a:lnTo>
                    <a:lnTo>
                      <a:pt x="59" y="74"/>
                    </a:lnTo>
                    <a:lnTo>
                      <a:pt x="59"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421580" y="2827751"/>
                <a:ext cx="64592" cy="82653"/>
              </a:xfrm>
              <a:custGeom>
                <a:avLst/>
                <a:gdLst/>
                <a:ahLst/>
                <a:cxnLst/>
                <a:rect l="l" t="t" r="r" b="b"/>
                <a:pathLst>
                  <a:path w="211" h="270" extrusionOk="0">
                    <a:moveTo>
                      <a:pt x="103" y="20"/>
                    </a:moveTo>
                    <a:cubicBezTo>
                      <a:pt x="162" y="20"/>
                      <a:pt x="186" y="64"/>
                      <a:pt x="191" y="128"/>
                    </a:cubicBezTo>
                    <a:lnTo>
                      <a:pt x="20" y="128"/>
                    </a:lnTo>
                    <a:cubicBezTo>
                      <a:pt x="20" y="64"/>
                      <a:pt x="49" y="20"/>
                      <a:pt x="103" y="20"/>
                    </a:cubicBezTo>
                    <a:close/>
                    <a:moveTo>
                      <a:pt x="103" y="0"/>
                    </a:moveTo>
                    <a:cubicBezTo>
                      <a:pt x="29" y="0"/>
                      <a:pt x="0" y="59"/>
                      <a:pt x="0" y="133"/>
                    </a:cubicBezTo>
                    <a:lnTo>
                      <a:pt x="0" y="143"/>
                    </a:lnTo>
                    <a:cubicBezTo>
                      <a:pt x="0" y="211"/>
                      <a:pt x="29" y="270"/>
                      <a:pt x="108" y="270"/>
                    </a:cubicBezTo>
                    <a:cubicBezTo>
                      <a:pt x="181" y="270"/>
                      <a:pt x="211" y="221"/>
                      <a:pt x="211" y="182"/>
                    </a:cubicBezTo>
                    <a:lnTo>
                      <a:pt x="191" y="182"/>
                    </a:lnTo>
                    <a:cubicBezTo>
                      <a:pt x="191" y="216"/>
                      <a:pt x="167" y="250"/>
                      <a:pt x="108" y="250"/>
                    </a:cubicBezTo>
                    <a:cubicBezTo>
                      <a:pt x="49" y="250"/>
                      <a:pt x="20" y="206"/>
                      <a:pt x="20" y="143"/>
                    </a:cubicBezTo>
                    <a:lnTo>
                      <a:pt x="211" y="143"/>
                    </a:lnTo>
                    <a:lnTo>
                      <a:pt x="211" y="133"/>
                    </a:lnTo>
                    <a:cubicBezTo>
                      <a:pt x="211" y="59"/>
                      <a:pt x="176" y="0"/>
                      <a:pt x="103"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7503926" y="2827751"/>
                <a:ext cx="97653" cy="81122"/>
              </a:xfrm>
              <a:custGeom>
                <a:avLst/>
                <a:gdLst/>
                <a:ahLst/>
                <a:cxnLst/>
                <a:rect l="l" t="t" r="r" b="b"/>
                <a:pathLst>
                  <a:path w="319" h="265" extrusionOk="0">
                    <a:moveTo>
                      <a:pt x="98" y="0"/>
                    </a:moveTo>
                    <a:cubicBezTo>
                      <a:pt x="59" y="0"/>
                      <a:pt x="35" y="20"/>
                      <a:pt x="20" y="45"/>
                    </a:cubicBezTo>
                    <a:lnTo>
                      <a:pt x="15" y="5"/>
                    </a:lnTo>
                    <a:lnTo>
                      <a:pt x="0" y="5"/>
                    </a:lnTo>
                    <a:lnTo>
                      <a:pt x="0" y="79"/>
                    </a:lnTo>
                    <a:lnTo>
                      <a:pt x="0" y="265"/>
                    </a:lnTo>
                    <a:lnTo>
                      <a:pt x="20" y="265"/>
                    </a:lnTo>
                    <a:lnTo>
                      <a:pt x="20" y="64"/>
                    </a:lnTo>
                    <a:cubicBezTo>
                      <a:pt x="35" y="45"/>
                      <a:pt x="54" y="20"/>
                      <a:pt x="94" y="20"/>
                    </a:cubicBezTo>
                    <a:cubicBezTo>
                      <a:pt x="128" y="20"/>
                      <a:pt x="152" y="30"/>
                      <a:pt x="152" y="79"/>
                    </a:cubicBezTo>
                    <a:lnTo>
                      <a:pt x="152" y="265"/>
                    </a:lnTo>
                    <a:lnTo>
                      <a:pt x="172" y="265"/>
                    </a:lnTo>
                    <a:lnTo>
                      <a:pt x="172" y="64"/>
                    </a:lnTo>
                    <a:cubicBezTo>
                      <a:pt x="182" y="45"/>
                      <a:pt x="201" y="20"/>
                      <a:pt x="245" y="20"/>
                    </a:cubicBezTo>
                    <a:cubicBezTo>
                      <a:pt x="275" y="20"/>
                      <a:pt x="299" y="30"/>
                      <a:pt x="299" y="79"/>
                    </a:cubicBezTo>
                    <a:lnTo>
                      <a:pt x="299" y="265"/>
                    </a:lnTo>
                    <a:lnTo>
                      <a:pt x="319" y="265"/>
                    </a:lnTo>
                    <a:lnTo>
                      <a:pt x="319" y="74"/>
                    </a:lnTo>
                    <a:cubicBezTo>
                      <a:pt x="319" y="25"/>
                      <a:pt x="294" y="0"/>
                      <a:pt x="250" y="0"/>
                    </a:cubicBezTo>
                    <a:cubicBezTo>
                      <a:pt x="206" y="0"/>
                      <a:pt x="182" y="20"/>
                      <a:pt x="167" y="45"/>
                    </a:cubicBezTo>
                    <a:cubicBezTo>
                      <a:pt x="157" y="15"/>
                      <a:pt x="133" y="0"/>
                      <a:pt x="98"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7620865" y="2788873"/>
                <a:ext cx="61837" cy="121531"/>
              </a:xfrm>
              <a:custGeom>
                <a:avLst/>
                <a:gdLst/>
                <a:ahLst/>
                <a:cxnLst/>
                <a:rect l="l" t="t" r="r" b="b"/>
                <a:pathLst>
                  <a:path w="202" h="397" extrusionOk="0">
                    <a:moveTo>
                      <a:pt x="98" y="147"/>
                    </a:moveTo>
                    <a:cubicBezTo>
                      <a:pt x="152" y="147"/>
                      <a:pt x="182" y="191"/>
                      <a:pt x="182" y="260"/>
                    </a:cubicBezTo>
                    <a:lnTo>
                      <a:pt x="182" y="270"/>
                    </a:lnTo>
                    <a:cubicBezTo>
                      <a:pt x="182" y="333"/>
                      <a:pt x="152" y="377"/>
                      <a:pt x="98" y="377"/>
                    </a:cubicBezTo>
                    <a:cubicBezTo>
                      <a:pt x="59" y="377"/>
                      <a:pt x="35" y="353"/>
                      <a:pt x="25" y="333"/>
                    </a:cubicBezTo>
                    <a:lnTo>
                      <a:pt x="25" y="191"/>
                    </a:lnTo>
                    <a:cubicBezTo>
                      <a:pt x="35" y="172"/>
                      <a:pt x="59" y="147"/>
                      <a:pt x="98" y="147"/>
                    </a:cubicBezTo>
                    <a:close/>
                    <a:moveTo>
                      <a:pt x="5" y="0"/>
                    </a:moveTo>
                    <a:lnTo>
                      <a:pt x="5" y="318"/>
                    </a:lnTo>
                    <a:lnTo>
                      <a:pt x="0" y="392"/>
                    </a:lnTo>
                    <a:lnTo>
                      <a:pt x="15" y="392"/>
                    </a:lnTo>
                    <a:lnTo>
                      <a:pt x="20" y="358"/>
                    </a:lnTo>
                    <a:cubicBezTo>
                      <a:pt x="35" y="377"/>
                      <a:pt x="59" y="397"/>
                      <a:pt x="98" y="397"/>
                    </a:cubicBezTo>
                    <a:cubicBezTo>
                      <a:pt x="172" y="397"/>
                      <a:pt x="201" y="338"/>
                      <a:pt x="201" y="270"/>
                    </a:cubicBezTo>
                    <a:lnTo>
                      <a:pt x="201" y="260"/>
                    </a:lnTo>
                    <a:cubicBezTo>
                      <a:pt x="201" y="186"/>
                      <a:pt x="172" y="127"/>
                      <a:pt x="98" y="127"/>
                    </a:cubicBezTo>
                    <a:cubicBezTo>
                      <a:pt x="59" y="127"/>
                      <a:pt x="40" y="147"/>
                      <a:pt x="25" y="167"/>
                    </a:cubicBezTo>
                    <a:lnTo>
                      <a:pt x="25"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7698926" y="2827751"/>
                <a:ext cx="64592" cy="82653"/>
              </a:xfrm>
              <a:custGeom>
                <a:avLst/>
                <a:gdLst/>
                <a:ahLst/>
                <a:cxnLst/>
                <a:rect l="l" t="t" r="r" b="b"/>
                <a:pathLst>
                  <a:path w="211" h="270" extrusionOk="0">
                    <a:moveTo>
                      <a:pt x="103" y="20"/>
                    </a:moveTo>
                    <a:cubicBezTo>
                      <a:pt x="162" y="20"/>
                      <a:pt x="186" y="64"/>
                      <a:pt x="191" y="128"/>
                    </a:cubicBezTo>
                    <a:lnTo>
                      <a:pt x="20" y="128"/>
                    </a:lnTo>
                    <a:cubicBezTo>
                      <a:pt x="20" y="64"/>
                      <a:pt x="49" y="20"/>
                      <a:pt x="103" y="20"/>
                    </a:cubicBezTo>
                    <a:close/>
                    <a:moveTo>
                      <a:pt x="103" y="0"/>
                    </a:moveTo>
                    <a:cubicBezTo>
                      <a:pt x="30" y="0"/>
                      <a:pt x="0" y="59"/>
                      <a:pt x="0" y="133"/>
                    </a:cubicBezTo>
                    <a:lnTo>
                      <a:pt x="0" y="143"/>
                    </a:lnTo>
                    <a:cubicBezTo>
                      <a:pt x="0" y="211"/>
                      <a:pt x="30" y="270"/>
                      <a:pt x="108" y="270"/>
                    </a:cubicBezTo>
                    <a:cubicBezTo>
                      <a:pt x="181" y="270"/>
                      <a:pt x="211" y="221"/>
                      <a:pt x="211" y="182"/>
                    </a:cubicBezTo>
                    <a:lnTo>
                      <a:pt x="191" y="182"/>
                    </a:lnTo>
                    <a:cubicBezTo>
                      <a:pt x="191" y="216"/>
                      <a:pt x="167" y="250"/>
                      <a:pt x="108" y="250"/>
                    </a:cubicBezTo>
                    <a:cubicBezTo>
                      <a:pt x="49" y="250"/>
                      <a:pt x="20" y="206"/>
                      <a:pt x="20" y="143"/>
                    </a:cubicBezTo>
                    <a:lnTo>
                      <a:pt x="211" y="143"/>
                    </a:lnTo>
                    <a:lnTo>
                      <a:pt x="211" y="133"/>
                    </a:lnTo>
                    <a:cubicBezTo>
                      <a:pt x="211" y="59"/>
                      <a:pt x="176" y="0"/>
                      <a:pt x="103"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7781273" y="2827751"/>
                <a:ext cx="30306" cy="81122"/>
              </a:xfrm>
              <a:custGeom>
                <a:avLst/>
                <a:gdLst/>
                <a:ahLst/>
                <a:cxnLst/>
                <a:rect l="l" t="t" r="r" b="b"/>
                <a:pathLst>
                  <a:path w="99" h="265" extrusionOk="0">
                    <a:moveTo>
                      <a:pt x="94" y="0"/>
                    </a:moveTo>
                    <a:cubicBezTo>
                      <a:pt x="54" y="0"/>
                      <a:pt x="30" y="20"/>
                      <a:pt x="20" y="45"/>
                    </a:cubicBezTo>
                    <a:lnTo>
                      <a:pt x="15" y="5"/>
                    </a:lnTo>
                    <a:lnTo>
                      <a:pt x="0" y="5"/>
                    </a:lnTo>
                    <a:lnTo>
                      <a:pt x="0" y="79"/>
                    </a:lnTo>
                    <a:lnTo>
                      <a:pt x="0" y="265"/>
                    </a:lnTo>
                    <a:lnTo>
                      <a:pt x="20" y="265"/>
                    </a:lnTo>
                    <a:lnTo>
                      <a:pt x="20" y="64"/>
                    </a:lnTo>
                    <a:cubicBezTo>
                      <a:pt x="35" y="45"/>
                      <a:pt x="54" y="20"/>
                      <a:pt x="94" y="20"/>
                    </a:cubicBezTo>
                    <a:lnTo>
                      <a:pt x="98" y="20"/>
                    </a:lnTo>
                    <a:lnTo>
                      <a:pt x="98"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7856273" y="2791628"/>
                <a:ext cx="72245" cy="117245"/>
              </a:xfrm>
              <a:custGeom>
                <a:avLst/>
                <a:gdLst/>
                <a:ahLst/>
                <a:cxnLst/>
                <a:rect l="l" t="t" r="r" b="b"/>
                <a:pathLst>
                  <a:path w="236" h="383" extrusionOk="0">
                    <a:moveTo>
                      <a:pt x="123" y="1"/>
                    </a:moveTo>
                    <a:lnTo>
                      <a:pt x="0" y="79"/>
                    </a:lnTo>
                    <a:lnTo>
                      <a:pt x="10" y="99"/>
                    </a:lnTo>
                    <a:lnTo>
                      <a:pt x="113" y="30"/>
                    </a:lnTo>
                    <a:lnTo>
                      <a:pt x="113" y="363"/>
                    </a:lnTo>
                    <a:lnTo>
                      <a:pt x="5" y="363"/>
                    </a:lnTo>
                    <a:lnTo>
                      <a:pt x="5" y="383"/>
                    </a:lnTo>
                    <a:lnTo>
                      <a:pt x="235" y="383"/>
                    </a:lnTo>
                    <a:lnTo>
                      <a:pt x="235" y="363"/>
                    </a:lnTo>
                    <a:lnTo>
                      <a:pt x="133" y="363"/>
                    </a:lnTo>
                    <a:lnTo>
                      <a:pt x="133"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7946273" y="2790404"/>
                <a:ext cx="72245" cy="118469"/>
              </a:xfrm>
              <a:custGeom>
                <a:avLst/>
                <a:gdLst/>
                <a:ahLst/>
                <a:cxnLst/>
                <a:rect l="l" t="t" r="r" b="b"/>
                <a:pathLst>
                  <a:path w="236" h="387" extrusionOk="0">
                    <a:moveTo>
                      <a:pt x="118" y="0"/>
                    </a:moveTo>
                    <a:cubicBezTo>
                      <a:pt x="34" y="0"/>
                      <a:pt x="0" y="44"/>
                      <a:pt x="0" y="122"/>
                    </a:cubicBezTo>
                    <a:lnTo>
                      <a:pt x="0" y="132"/>
                    </a:lnTo>
                    <a:lnTo>
                      <a:pt x="20" y="132"/>
                    </a:lnTo>
                    <a:cubicBezTo>
                      <a:pt x="20" y="54"/>
                      <a:pt x="49" y="20"/>
                      <a:pt x="118" y="20"/>
                    </a:cubicBezTo>
                    <a:cubicBezTo>
                      <a:pt x="176" y="20"/>
                      <a:pt x="216" y="54"/>
                      <a:pt x="216" y="103"/>
                    </a:cubicBezTo>
                    <a:lnTo>
                      <a:pt x="216" y="108"/>
                    </a:lnTo>
                    <a:cubicBezTo>
                      <a:pt x="216" y="137"/>
                      <a:pt x="206" y="162"/>
                      <a:pt x="172" y="196"/>
                    </a:cubicBezTo>
                    <a:lnTo>
                      <a:pt x="0" y="377"/>
                    </a:lnTo>
                    <a:lnTo>
                      <a:pt x="0" y="387"/>
                    </a:lnTo>
                    <a:lnTo>
                      <a:pt x="235" y="387"/>
                    </a:lnTo>
                    <a:lnTo>
                      <a:pt x="235" y="367"/>
                    </a:lnTo>
                    <a:lnTo>
                      <a:pt x="34" y="367"/>
                    </a:lnTo>
                    <a:lnTo>
                      <a:pt x="191" y="206"/>
                    </a:lnTo>
                    <a:cubicBezTo>
                      <a:pt x="225" y="167"/>
                      <a:pt x="235" y="142"/>
                      <a:pt x="235" y="108"/>
                    </a:cubicBezTo>
                    <a:lnTo>
                      <a:pt x="235" y="103"/>
                    </a:lnTo>
                    <a:cubicBezTo>
                      <a:pt x="235" y="39"/>
                      <a:pt x="191" y="0"/>
                      <a:pt x="118"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7273110" y="1565309"/>
                <a:ext cx="103776" cy="127959"/>
              </a:xfrm>
              <a:custGeom>
                <a:avLst/>
                <a:gdLst/>
                <a:ahLst/>
                <a:cxnLst/>
                <a:rect l="l" t="t" r="r" b="b"/>
                <a:pathLst>
                  <a:path w="339" h="418" extrusionOk="0">
                    <a:moveTo>
                      <a:pt x="172" y="65"/>
                    </a:moveTo>
                    <a:cubicBezTo>
                      <a:pt x="230" y="65"/>
                      <a:pt x="279" y="114"/>
                      <a:pt x="279" y="172"/>
                    </a:cubicBezTo>
                    <a:lnTo>
                      <a:pt x="279" y="353"/>
                    </a:lnTo>
                    <a:lnTo>
                      <a:pt x="64" y="353"/>
                    </a:lnTo>
                    <a:lnTo>
                      <a:pt x="64" y="172"/>
                    </a:lnTo>
                    <a:cubicBezTo>
                      <a:pt x="64" y="114"/>
                      <a:pt x="113" y="65"/>
                      <a:pt x="172" y="65"/>
                    </a:cubicBezTo>
                    <a:close/>
                    <a:moveTo>
                      <a:pt x="172" y="1"/>
                    </a:moveTo>
                    <a:cubicBezTo>
                      <a:pt x="79" y="1"/>
                      <a:pt x="0" y="79"/>
                      <a:pt x="0" y="172"/>
                    </a:cubicBezTo>
                    <a:lnTo>
                      <a:pt x="0" y="417"/>
                    </a:lnTo>
                    <a:lnTo>
                      <a:pt x="338" y="417"/>
                    </a:lnTo>
                    <a:lnTo>
                      <a:pt x="338" y="172"/>
                    </a:lnTo>
                    <a:cubicBezTo>
                      <a:pt x="338" y="79"/>
                      <a:pt x="265" y="1"/>
                      <a:pt x="172" y="1"/>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7251988" y="1640308"/>
                <a:ext cx="145714" cy="85714"/>
              </a:xfrm>
              <a:custGeom>
                <a:avLst/>
                <a:gdLst/>
                <a:ahLst/>
                <a:cxnLst/>
                <a:rect l="l" t="t" r="r" b="b"/>
                <a:pathLst>
                  <a:path w="476" h="280" extrusionOk="0">
                    <a:moveTo>
                      <a:pt x="50" y="1"/>
                    </a:moveTo>
                    <a:cubicBezTo>
                      <a:pt x="20" y="1"/>
                      <a:pt x="1" y="25"/>
                      <a:pt x="1" y="50"/>
                    </a:cubicBezTo>
                    <a:lnTo>
                      <a:pt x="1" y="231"/>
                    </a:lnTo>
                    <a:cubicBezTo>
                      <a:pt x="1" y="260"/>
                      <a:pt x="20" y="280"/>
                      <a:pt x="50" y="280"/>
                    </a:cubicBezTo>
                    <a:lnTo>
                      <a:pt x="427" y="280"/>
                    </a:lnTo>
                    <a:cubicBezTo>
                      <a:pt x="456" y="280"/>
                      <a:pt x="476" y="260"/>
                      <a:pt x="476" y="231"/>
                    </a:cubicBezTo>
                    <a:lnTo>
                      <a:pt x="476" y="50"/>
                    </a:lnTo>
                    <a:cubicBezTo>
                      <a:pt x="476" y="25"/>
                      <a:pt x="456" y="1"/>
                      <a:pt x="427" y="1"/>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8091681" y="1217555"/>
                <a:ext cx="93061" cy="72245"/>
              </a:xfrm>
              <a:custGeom>
                <a:avLst/>
                <a:gdLst/>
                <a:ahLst/>
                <a:cxnLst/>
                <a:rect l="l" t="t" r="r" b="b"/>
                <a:pathLst>
                  <a:path w="304" h="236" extrusionOk="0">
                    <a:moveTo>
                      <a:pt x="152" y="1"/>
                    </a:moveTo>
                    <a:cubicBezTo>
                      <a:pt x="93" y="1"/>
                      <a:pt x="39" y="25"/>
                      <a:pt x="0" y="59"/>
                    </a:cubicBezTo>
                    <a:lnTo>
                      <a:pt x="25" y="84"/>
                    </a:lnTo>
                    <a:cubicBezTo>
                      <a:pt x="54" y="50"/>
                      <a:pt x="103" y="30"/>
                      <a:pt x="152" y="30"/>
                    </a:cubicBezTo>
                    <a:cubicBezTo>
                      <a:pt x="201" y="30"/>
                      <a:pt x="245" y="50"/>
                      <a:pt x="279" y="84"/>
                    </a:cubicBezTo>
                    <a:lnTo>
                      <a:pt x="304" y="59"/>
                    </a:lnTo>
                    <a:cubicBezTo>
                      <a:pt x="265" y="25"/>
                      <a:pt x="211" y="1"/>
                      <a:pt x="152" y="1"/>
                    </a:cubicBezTo>
                    <a:close/>
                    <a:moveTo>
                      <a:pt x="152" y="59"/>
                    </a:moveTo>
                    <a:cubicBezTo>
                      <a:pt x="108" y="59"/>
                      <a:pt x="74" y="79"/>
                      <a:pt x="44" y="104"/>
                    </a:cubicBezTo>
                    <a:lnTo>
                      <a:pt x="69" y="128"/>
                    </a:lnTo>
                    <a:cubicBezTo>
                      <a:pt x="88" y="104"/>
                      <a:pt x="118" y="94"/>
                      <a:pt x="152" y="94"/>
                    </a:cubicBezTo>
                    <a:cubicBezTo>
                      <a:pt x="186" y="94"/>
                      <a:pt x="216" y="104"/>
                      <a:pt x="235" y="128"/>
                    </a:cubicBezTo>
                    <a:lnTo>
                      <a:pt x="260" y="104"/>
                    </a:lnTo>
                    <a:cubicBezTo>
                      <a:pt x="230" y="79"/>
                      <a:pt x="191" y="59"/>
                      <a:pt x="152" y="59"/>
                    </a:cubicBezTo>
                    <a:close/>
                    <a:moveTo>
                      <a:pt x="152" y="128"/>
                    </a:moveTo>
                    <a:cubicBezTo>
                      <a:pt x="128" y="128"/>
                      <a:pt x="108" y="138"/>
                      <a:pt x="93" y="152"/>
                    </a:cubicBezTo>
                    <a:lnTo>
                      <a:pt x="118" y="177"/>
                    </a:lnTo>
                    <a:cubicBezTo>
                      <a:pt x="123" y="167"/>
                      <a:pt x="137" y="162"/>
                      <a:pt x="152" y="162"/>
                    </a:cubicBezTo>
                    <a:cubicBezTo>
                      <a:pt x="167" y="162"/>
                      <a:pt x="177" y="167"/>
                      <a:pt x="186" y="177"/>
                    </a:cubicBezTo>
                    <a:lnTo>
                      <a:pt x="211" y="152"/>
                    </a:lnTo>
                    <a:cubicBezTo>
                      <a:pt x="196" y="138"/>
                      <a:pt x="172" y="128"/>
                      <a:pt x="152" y="128"/>
                    </a:cubicBezTo>
                    <a:close/>
                    <a:moveTo>
                      <a:pt x="152" y="187"/>
                    </a:moveTo>
                    <a:cubicBezTo>
                      <a:pt x="137" y="187"/>
                      <a:pt x="128" y="197"/>
                      <a:pt x="128" y="211"/>
                    </a:cubicBezTo>
                    <a:cubicBezTo>
                      <a:pt x="128" y="226"/>
                      <a:pt x="137" y="236"/>
                      <a:pt x="152" y="236"/>
                    </a:cubicBezTo>
                    <a:cubicBezTo>
                      <a:pt x="167" y="236"/>
                      <a:pt x="177" y="226"/>
                      <a:pt x="177" y="211"/>
                    </a:cubicBezTo>
                    <a:cubicBezTo>
                      <a:pt x="177" y="197"/>
                      <a:pt x="167" y="187"/>
                      <a:pt x="152" y="1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7988212" y="1227964"/>
                <a:ext cx="81122" cy="60306"/>
              </a:xfrm>
              <a:custGeom>
                <a:avLst/>
                <a:gdLst/>
                <a:ahLst/>
                <a:cxnLst/>
                <a:rect l="l" t="t" r="r" b="b"/>
                <a:pathLst>
                  <a:path w="265" h="197" extrusionOk="0">
                    <a:moveTo>
                      <a:pt x="0" y="143"/>
                    </a:moveTo>
                    <a:lnTo>
                      <a:pt x="0" y="192"/>
                    </a:lnTo>
                    <a:lnTo>
                      <a:pt x="30" y="192"/>
                    </a:lnTo>
                    <a:lnTo>
                      <a:pt x="30" y="143"/>
                    </a:lnTo>
                    <a:close/>
                    <a:moveTo>
                      <a:pt x="59" y="109"/>
                    </a:moveTo>
                    <a:lnTo>
                      <a:pt x="59" y="192"/>
                    </a:lnTo>
                    <a:lnTo>
                      <a:pt x="88" y="192"/>
                    </a:lnTo>
                    <a:lnTo>
                      <a:pt x="88" y="109"/>
                    </a:lnTo>
                    <a:close/>
                    <a:moveTo>
                      <a:pt x="118" y="70"/>
                    </a:moveTo>
                    <a:lnTo>
                      <a:pt x="118" y="192"/>
                    </a:lnTo>
                    <a:lnTo>
                      <a:pt x="147" y="192"/>
                    </a:lnTo>
                    <a:lnTo>
                      <a:pt x="147" y="70"/>
                    </a:lnTo>
                    <a:close/>
                    <a:moveTo>
                      <a:pt x="177" y="35"/>
                    </a:moveTo>
                    <a:lnTo>
                      <a:pt x="177" y="192"/>
                    </a:lnTo>
                    <a:lnTo>
                      <a:pt x="206" y="192"/>
                    </a:lnTo>
                    <a:lnTo>
                      <a:pt x="206" y="35"/>
                    </a:lnTo>
                    <a:close/>
                    <a:moveTo>
                      <a:pt x="235" y="1"/>
                    </a:moveTo>
                    <a:lnTo>
                      <a:pt x="235" y="197"/>
                    </a:lnTo>
                    <a:lnTo>
                      <a:pt x="265" y="197"/>
                    </a:lnTo>
                    <a:lnTo>
                      <a:pt x="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8208620" y="1229494"/>
                <a:ext cx="121531" cy="58776"/>
              </a:xfrm>
              <a:custGeom>
                <a:avLst/>
                <a:gdLst/>
                <a:ahLst/>
                <a:cxnLst/>
                <a:rect l="l" t="t" r="r" b="b"/>
                <a:pathLst>
                  <a:path w="397" h="192" extrusionOk="0">
                    <a:moveTo>
                      <a:pt x="44" y="20"/>
                    </a:moveTo>
                    <a:cubicBezTo>
                      <a:pt x="30" y="20"/>
                      <a:pt x="20" y="35"/>
                      <a:pt x="20" y="50"/>
                    </a:cubicBezTo>
                    <a:lnTo>
                      <a:pt x="20" y="148"/>
                    </a:lnTo>
                    <a:cubicBezTo>
                      <a:pt x="20" y="162"/>
                      <a:pt x="30" y="172"/>
                      <a:pt x="44" y="172"/>
                    </a:cubicBezTo>
                    <a:lnTo>
                      <a:pt x="274" y="172"/>
                    </a:lnTo>
                    <a:lnTo>
                      <a:pt x="274" y="20"/>
                    </a:lnTo>
                    <a:close/>
                    <a:moveTo>
                      <a:pt x="338" y="11"/>
                    </a:moveTo>
                    <a:cubicBezTo>
                      <a:pt x="358" y="11"/>
                      <a:pt x="372" y="25"/>
                      <a:pt x="372" y="45"/>
                    </a:cubicBezTo>
                    <a:lnTo>
                      <a:pt x="372" y="153"/>
                    </a:lnTo>
                    <a:cubicBezTo>
                      <a:pt x="372" y="172"/>
                      <a:pt x="358" y="187"/>
                      <a:pt x="338" y="187"/>
                    </a:cubicBezTo>
                    <a:lnTo>
                      <a:pt x="39" y="187"/>
                    </a:lnTo>
                    <a:cubicBezTo>
                      <a:pt x="25" y="187"/>
                      <a:pt x="5" y="172"/>
                      <a:pt x="5" y="153"/>
                    </a:cubicBezTo>
                    <a:lnTo>
                      <a:pt x="5" y="45"/>
                    </a:lnTo>
                    <a:cubicBezTo>
                      <a:pt x="5" y="25"/>
                      <a:pt x="25" y="11"/>
                      <a:pt x="39" y="11"/>
                    </a:cubicBezTo>
                    <a:close/>
                    <a:moveTo>
                      <a:pt x="39" y="1"/>
                    </a:moveTo>
                    <a:cubicBezTo>
                      <a:pt x="20" y="1"/>
                      <a:pt x="0" y="20"/>
                      <a:pt x="0" y="45"/>
                    </a:cubicBezTo>
                    <a:lnTo>
                      <a:pt x="0" y="153"/>
                    </a:lnTo>
                    <a:cubicBezTo>
                      <a:pt x="0" y="172"/>
                      <a:pt x="20" y="192"/>
                      <a:pt x="39" y="192"/>
                    </a:cubicBezTo>
                    <a:lnTo>
                      <a:pt x="338" y="192"/>
                    </a:lnTo>
                    <a:cubicBezTo>
                      <a:pt x="363" y="192"/>
                      <a:pt x="377" y="172"/>
                      <a:pt x="377" y="153"/>
                    </a:cubicBezTo>
                    <a:lnTo>
                      <a:pt x="377" y="123"/>
                    </a:lnTo>
                    <a:lnTo>
                      <a:pt x="397" y="123"/>
                    </a:lnTo>
                    <a:lnTo>
                      <a:pt x="397" y="74"/>
                    </a:lnTo>
                    <a:lnTo>
                      <a:pt x="377" y="74"/>
                    </a:lnTo>
                    <a:lnTo>
                      <a:pt x="377" y="45"/>
                    </a:lnTo>
                    <a:cubicBezTo>
                      <a:pt x="377" y="20"/>
                      <a:pt x="363" y="1"/>
                      <a:pt x="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8461783" y="1509901"/>
                <a:ext cx="71020" cy="34898"/>
              </a:xfrm>
              <a:custGeom>
                <a:avLst/>
                <a:gdLst/>
                <a:ahLst/>
                <a:cxnLst/>
                <a:rect l="l" t="t" r="r" b="b"/>
                <a:pathLst>
                  <a:path w="232" h="114" extrusionOk="0">
                    <a:moveTo>
                      <a:pt x="1" y="1"/>
                    </a:moveTo>
                    <a:lnTo>
                      <a:pt x="1" y="113"/>
                    </a:lnTo>
                    <a:lnTo>
                      <a:pt x="231" y="113"/>
                    </a:lnTo>
                    <a:lnTo>
                      <a:pt x="231"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118723" y="1509901"/>
                <a:ext cx="69184" cy="34898"/>
              </a:xfrm>
              <a:custGeom>
                <a:avLst/>
                <a:gdLst/>
                <a:ahLst/>
                <a:cxnLst/>
                <a:rect l="l" t="t" r="r" b="b"/>
                <a:pathLst>
                  <a:path w="226" h="114" extrusionOk="0">
                    <a:moveTo>
                      <a:pt x="0" y="1"/>
                    </a:moveTo>
                    <a:lnTo>
                      <a:pt x="0" y="113"/>
                    </a:lnTo>
                    <a:lnTo>
                      <a:pt x="226" y="113"/>
                    </a:lnTo>
                    <a:lnTo>
                      <a:pt x="22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8461783" y="5598144"/>
                <a:ext cx="71020" cy="36429"/>
              </a:xfrm>
              <a:custGeom>
                <a:avLst/>
                <a:gdLst/>
                <a:ahLst/>
                <a:cxnLst/>
                <a:rect l="l" t="t" r="r" b="b"/>
                <a:pathLst>
                  <a:path w="232" h="119" extrusionOk="0">
                    <a:moveTo>
                      <a:pt x="1" y="1"/>
                    </a:moveTo>
                    <a:lnTo>
                      <a:pt x="1" y="118"/>
                    </a:lnTo>
                    <a:lnTo>
                      <a:pt x="231" y="118"/>
                    </a:lnTo>
                    <a:lnTo>
                      <a:pt x="231"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6118723" y="5598144"/>
                <a:ext cx="69184" cy="36429"/>
              </a:xfrm>
              <a:custGeom>
                <a:avLst/>
                <a:gdLst/>
                <a:ahLst/>
                <a:cxnLst/>
                <a:rect l="l" t="t" r="r" b="b"/>
                <a:pathLst>
                  <a:path w="226" h="119" extrusionOk="0">
                    <a:moveTo>
                      <a:pt x="0" y="1"/>
                    </a:moveTo>
                    <a:lnTo>
                      <a:pt x="0" y="118"/>
                    </a:lnTo>
                    <a:lnTo>
                      <a:pt x="226" y="118"/>
                    </a:lnTo>
                    <a:lnTo>
                      <a:pt x="22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6216070" y="1162148"/>
                <a:ext cx="1484388" cy="2728776"/>
              </a:xfrm>
              <a:custGeom>
                <a:avLst/>
                <a:gdLst/>
                <a:ahLst/>
                <a:cxnLst/>
                <a:rect l="l" t="t" r="r" b="b"/>
                <a:pathLst>
                  <a:path w="4849" h="8914" extrusionOk="0">
                    <a:moveTo>
                      <a:pt x="1524" y="177"/>
                    </a:moveTo>
                    <a:lnTo>
                      <a:pt x="1524" y="0"/>
                    </a:lnTo>
                    <a:lnTo>
                      <a:pt x="696" y="0"/>
                    </a:lnTo>
                    <a:cubicBezTo>
                      <a:pt x="505" y="0"/>
                      <a:pt x="329" y="79"/>
                      <a:pt x="206" y="206"/>
                    </a:cubicBezTo>
                    <a:cubicBezTo>
                      <a:pt x="79" y="333"/>
                      <a:pt x="1" y="505"/>
                      <a:pt x="1" y="701"/>
                    </a:cubicBezTo>
                    <a:lnTo>
                      <a:pt x="1" y="8914"/>
                    </a:lnTo>
                    <a:lnTo>
                      <a:pt x="4849" y="667"/>
                    </a:lnTo>
                    <a:lnTo>
                      <a:pt x="2018" y="667"/>
                    </a:lnTo>
                    <a:cubicBezTo>
                      <a:pt x="1744" y="667"/>
                      <a:pt x="1524" y="446"/>
                      <a:pt x="1524" y="177"/>
                    </a:cubicBez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3"/>
            <p:cNvSpPr/>
            <p:nvPr/>
          </p:nvSpPr>
          <p:spPr>
            <a:xfrm>
              <a:off x="4692200" y="1589375"/>
              <a:ext cx="1880400" cy="60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4692200" y="2308150"/>
              <a:ext cx="1880400" cy="609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4692200" y="3026925"/>
              <a:ext cx="1880400" cy="609000"/>
            </a:xfrm>
            <a:prstGeom prst="homePlat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4692200" y="3745700"/>
              <a:ext cx="1880400" cy="609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2"/>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 Evaluation </a:t>
            </a:r>
            <a:endParaRPr/>
          </a:p>
        </p:txBody>
      </p:sp>
      <p:sp>
        <p:nvSpPr>
          <p:cNvPr id="282" name="Google Shape;282;p22"/>
          <p:cNvSpPr/>
          <p:nvPr/>
        </p:nvSpPr>
        <p:spPr>
          <a:xfrm rot="5400000">
            <a:off x="2666428" y="-525851"/>
            <a:ext cx="3811144" cy="6952744"/>
          </a:xfrm>
          <a:custGeom>
            <a:avLst/>
            <a:gdLst/>
            <a:ahLst/>
            <a:cxnLst/>
            <a:rect l="l" t="t" r="r" b="b"/>
            <a:pathLst>
              <a:path w="18199" h="33200" extrusionOk="0">
                <a:moveTo>
                  <a:pt x="2253" y="0"/>
                </a:moveTo>
                <a:cubicBezTo>
                  <a:pt x="1009" y="0"/>
                  <a:pt x="0" y="999"/>
                  <a:pt x="0" y="2238"/>
                </a:cubicBezTo>
                <a:lnTo>
                  <a:pt x="0" y="30962"/>
                </a:lnTo>
                <a:cubicBezTo>
                  <a:pt x="0" y="32196"/>
                  <a:pt x="1009" y="33200"/>
                  <a:pt x="2253" y="33200"/>
                </a:cubicBezTo>
                <a:lnTo>
                  <a:pt x="15946" y="33200"/>
                </a:lnTo>
                <a:cubicBezTo>
                  <a:pt x="17190" y="33200"/>
                  <a:pt x="18199" y="32196"/>
                  <a:pt x="18199" y="30962"/>
                </a:cubicBezTo>
                <a:lnTo>
                  <a:pt x="18199" y="2238"/>
                </a:lnTo>
                <a:cubicBezTo>
                  <a:pt x="18199" y="999"/>
                  <a:pt x="17190" y="0"/>
                  <a:pt x="15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rot="5400000">
            <a:off x="7136890" y="2911995"/>
            <a:ext cx="1262772" cy="78114"/>
          </a:xfrm>
          <a:custGeom>
            <a:avLst/>
            <a:gdLst/>
            <a:ahLst/>
            <a:cxnLst/>
            <a:rect l="l" t="t" r="r" b="b"/>
            <a:pathLst>
              <a:path w="6030" h="373" extrusionOk="0">
                <a:moveTo>
                  <a:pt x="113" y="0"/>
                </a:moveTo>
                <a:cubicBezTo>
                  <a:pt x="50" y="0"/>
                  <a:pt x="1" y="54"/>
                  <a:pt x="1" y="118"/>
                </a:cubicBezTo>
                <a:lnTo>
                  <a:pt x="1" y="255"/>
                </a:lnTo>
                <a:cubicBezTo>
                  <a:pt x="1" y="318"/>
                  <a:pt x="50" y="372"/>
                  <a:pt x="113" y="372"/>
                </a:cubicBezTo>
                <a:lnTo>
                  <a:pt x="5912" y="372"/>
                </a:lnTo>
                <a:cubicBezTo>
                  <a:pt x="5975" y="372"/>
                  <a:pt x="6029" y="318"/>
                  <a:pt x="6029" y="255"/>
                </a:cubicBezTo>
                <a:lnTo>
                  <a:pt x="6029" y="118"/>
                </a:lnTo>
                <a:cubicBezTo>
                  <a:pt x="6029" y="54"/>
                  <a:pt x="5975" y="0"/>
                  <a:pt x="591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rot="5400000">
            <a:off x="7691735" y="3696575"/>
            <a:ext cx="154129" cy="154971"/>
          </a:xfrm>
          <a:custGeom>
            <a:avLst/>
            <a:gdLst/>
            <a:ahLst/>
            <a:cxnLst/>
            <a:rect l="l" t="t" r="r" b="b"/>
            <a:pathLst>
              <a:path w="736" h="740" extrusionOk="0">
                <a:moveTo>
                  <a:pt x="368" y="0"/>
                </a:moveTo>
                <a:cubicBezTo>
                  <a:pt x="162" y="0"/>
                  <a:pt x="1" y="167"/>
                  <a:pt x="1" y="372"/>
                </a:cubicBezTo>
                <a:cubicBezTo>
                  <a:pt x="1" y="573"/>
                  <a:pt x="162" y="740"/>
                  <a:pt x="368" y="740"/>
                </a:cubicBezTo>
                <a:cubicBezTo>
                  <a:pt x="569" y="740"/>
                  <a:pt x="735" y="573"/>
                  <a:pt x="735" y="372"/>
                </a:cubicBezTo>
                <a:cubicBezTo>
                  <a:pt x="735" y="167"/>
                  <a:pt x="569" y="0"/>
                  <a:pt x="368"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rot="5400000">
            <a:off x="1225888" y="2667394"/>
            <a:ext cx="556206" cy="556010"/>
          </a:xfrm>
          <a:custGeom>
            <a:avLst/>
            <a:gdLst/>
            <a:ahLst/>
            <a:cxnLst/>
            <a:rect l="l" t="t" r="r" b="b"/>
            <a:pathLst>
              <a:path w="2656" h="2655" extrusionOk="0">
                <a:moveTo>
                  <a:pt x="1328" y="0"/>
                </a:moveTo>
                <a:cubicBezTo>
                  <a:pt x="593" y="0"/>
                  <a:pt x="1" y="593"/>
                  <a:pt x="1" y="1328"/>
                </a:cubicBezTo>
                <a:cubicBezTo>
                  <a:pt x="1" y="2057"/>
                  <a:pt x="593" y="2655"/>
                  <a:pt x="1328" y="2655"/>
                </a:cubicBezTo>
                <a:cubicBezTo>
                  <a:pt x="2063" y="2655"/>
                  <a:pt x="2655" y="2057"/>
                  <a:pt x="2655" y="1328"/>
                </a:cubicBezTo>
                <a:cubicBezTo>
                  <a:pt x="2655" y="593"/>
                  <a:pt x="2063" y="0"/>
                  <a:pt x="132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rot="5400000">
            <a:off x="1404312" y="2841842"/>
            <a:ext cx="200201" cy="206279"/>
          </a:xfrm>
          <a:custGeom>
            <a:avLst/>
            <a:gdLst/>
            <a:ahLst/>
            <a:cxnLst/>
            <a:rect l="l" t="t" r="r" b="b"/>
            <a:pathLst>
              <a:path w="956" h="985" fill="none" extrusionOk="0">
                <a:moveTo>
                  <a:pt x="955" y="896"/>
                </a:moveTo>
                <a:cubicBezTo>
                  <a:pt x="955" y="945"/>
                  <a:pt x="916" y="984"/>
                  <a:pt x="867" y="984"/>
                </a:cubicBezTo>
                <a:lnTo>
                  <a:pt x="93" y="984"/>
                </a:lnTo>
                <a:cubicBezTo>
                  <a:pt x="39" y="984"/>
                  <a:pt x="0" y="945"/>
                  <a:pt x="0" y="896"/>
                </a:cubicBezTo>
                <a:lnTo>
                  <a:pt x="0" y="88"/>
                </a:lnTo>
                <a:cubicBezTo>
                  <a:pt x="0" y="39"/>
                  <a:pt x="39" y="0"/>
                  <a:pt x="93" y="0"/>
                </a:cubicBezTo>
                <a:lnTo>
                  <a:pt x="867" y="0"/>
                </a:lnTo>
                <a:cubicBezTo>
                  <a:pt x="916" y="0"/>
                  <a:pt x="955" y="39"/>
                  <a:pt x="955" y="88"/>
                </a:cubicBezTo>
                <a:close/>
              </a:path>
            </a:pathLst>
          </a:custGeom>
          <a:noFill/>
          <a:ln w="3550" cap="flat" cmpd="sng">
            <a:solidFill>
              <a:srgbClr val="C1BDBD"/>
            </a:solidFill>
            <a:prstDash val="solid"/>
            <a:miter lim="48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rot="5400000">
            <a:off x="2968913" y="316784"/>
            <a:ext cx="3354300" cy="522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rot="5400000" flipH="1">
            <a:off x="2241605" y="3513584"/>
            <a:ext cx="1352400" cy="838200"/>
          </a:xfrm>
          <a:prstGeom prst="homePlate">
            <a:avLst>
              <a:gd name="adj" fmla="val 3179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rot="5400000" flipH="1">
            <a:off x="3969863" y="3513584"/>
            <a:ext cx="1352400" cy="838200"/>
          </a:xfrm>
          <a:prstGeom prst="homePlate">
            <a:avLst>
              <a:gd name="adj" fmla="val 31799"/>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22"/>
          <p:cNvGrpSpPr/>
          <p:nvPr/>
        </p:nvGrpSpPr>
        <p:grpSpPr>
          <a:xfrm>
            <a:off x="2333900" y="1692375"/>
            <a:ext cx="4608300" cy="2916509"/>
            <a:chOff x="2333900" y="1692375"/>
            <a:chExt cx="4608300" cy="2916509"/>
          </a:xfrm>
        </p:grpSpPr>
        <p:sp>
          <p:nvSpPr>
            <p:cNvPr id="291" name="Google Shape;291;p22"/>
            <p:cNvSpPr txBox="1"/>
            <p:nvPr/>
          </p:nvSpPr>
          <p:spPr>
            <a:xfrm>
              <a:off x="2333900" y="1692375"/>
              <a:ext cx="4608300" cy="1432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ROOT MEAN SQUARED ERROR (RMSE) is similar to MAE but the only difference is that the absolute value of the residual(see above image) is squared and the square root of the whole term is taken for comparison. The advantage of using RMSE over MAE is that it penalizes the term more when the error is high.</a:t>
              </a:r>
              <a:endParaRPr sz="1500">
                <a:solidFill>
                  <a:schemeClr val="dk1"/>
                </a:solidFill>
                <a:latin typeface="Roboto"/>
                <a:ea typeface="Roboto"/>
                <a:cs typeface="Roboto"/>
                <a:sym typeface="Roboto"/>
              </a:endParaRPr>
            </a:p>
          </p:txBody>
        </p:sp>
        <p:sp>
          <p:nvSpPr>
            <p:cNvPr id="292" name="Google Shape;292;p22"/>
            <p:cNvSpPr/>
            <p:nvPr/>
          </p:nvSpPr>
          <p:spPr>
            <a:xfrm rot="5400000" flipH="1">
              <a:off x="5698121" y="3513584"/>
              <a:ext cx="1352400" cy="838200"/>
            </a:xfrm>
            <a:prstGeom prst="homePlate">
              <a:avLst>
                <a:gd name="adj" fmla="val 3179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22"/>
          <p:cNvSpPr txBox="1"/>
          <p:nvPr/>
        </p:nvSpPr>
        <p:spPr>
          <a:xfrm>
            <a:off x="2499401" y="3851125"/>
            <a:ext cx="833400" cy="224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250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 </a:t>
            </a:r>
            <a:endParaRPr/>
          </a:p>
        </p:txBody>
      </p:sp>
      <p:pic>
        <p:nvPicPr>
          <p:cNvPr id="4" name="صورة 3">
            <a:extLst>
              <a:ext uri="{FF2B5EF4-FFF2-40B4-BE49-F238E27FC236}">
                <a16:creationId xmlns:a16="http://schemas.microsoft.com/office/drawing/2014/main" id="{3458E9EE-A26D-4E5E-9D38-C9B6C7417666}"/>
              </a:ext>
            </a:extLst>
          </p:cNvPr>
          <p:cNvPicPr>
            <a:picLocks noChangeAspect="1"/>
          </p:cNvPicPr>
          <p:nvPr/>
        </p:nvPicPr>
        <p:blipFill>
          <a:blip r:embed="rId3"/>
          <a:stretch>
            <a:fillRect/>
          </a:stretch>
        </p:blipFill>
        <p:spPr>
          <a:xfrm>
            <a:off x="2033233" y="766510"/>
            <a:ext cx="5077534" cy="3610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4"/>
          <p:cNvSpPr txBox="1">
            <a:spLocks noGrp="1"/>
          </p:cNvSpPr>
          <p:nvPr>
            <p:ph type="ctrTitle"/>
          </p:nvPr>
        </p:nvSpPr>
        <p:spPr>
          <a:xfrm>
            <a:off x="683125" y="1139025"/>
            <a:ext cx="4009200" cy="20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 </a:t>
            </a:r>
            <a:endParaRPr/>
          </a:p>
          <a:p>
            <a:pPr marL="0" lvl="0" indent="0" algn="l" rtl="0">
              <a:spcBef>
                <a:spcPts val="0"/>
              </a:spcBef>
              <a:spcAft>
                <a:spcPts val="0"/>
              </a:spcAft>
              <a:buNone/>
            </a:pPr>
            <a:r>
              <a:rPr lang="en"/>
              <a:t>Any Questions!</a:t>
            </a:r>
            <a:endParaRPr/>
          </a:p>
        </p:txBody>
      </p:sp>
      <p:grpSp>
        <p:nvGrpSpPr>
          <p:cNvPr id="306" name="Google Shape;306;p24"/>
          <p:cNvGrpSpPr/>
          <p:nvPr/>
        </p:nvGrpSpPr>
        <p:grpSpPr>
          <a:xfrm>
            <a:off x="4692200" y="1054075"/>
            <a:ext cx="3866011" cy="5036339"/>
            <a:chOff x="4692200" y="1054075"/>
            <a:chExt cx="3866011" cy="5036339"/>
          </a:xfrm>
        </p:grpSpPr>
        <p:grpSp>
          <p:nvGrpSpPr>
            <p:cNvPr id="307" name="Google Shape;307;p24"/>
            <p:cNvGrpSpPr/>
            <p:nvPr/>
          </p:nvGrpSpPr>
          <p:grpSpPr>
            <a:xfrm>
              <a:off x="6091785" y="1054075"/>
              <a:ext cx="2466427" cy="5036339"/>
              <a:chOff x="6091785" y="1054075"/>
              <a:chExt cx="2466427" cy="5036339"/>
            </a:xfrm>
          </p:grpSpPr>
          <p:sp>
            <p:nvSpPr>
              <p:cNvPr id="308" name="Google Shape;308;p24"/>
              <p:cNvSpPr/>
              <p:nvPr/>
            </p:nvSpPr>
            <p:spPr>
              <a:xfrm>
                <a:off x="8532497" y="2235713"/>
                <a:ext cx="25714" cy="373469"/>
              </a:xfrm>
              <a:custGeom>
                <a:avLst/>
                <a:gdLst/>
                <a:ahLst/>
                <a:cxnLst/>
                <a:rect l="l" t="t" r="r" b="b"/>
                <a:pathLst>
                  <a:path w="84" h="1220" extrusionOk="0">
                    <a:moveTo>
                      <a:pt x="0" y="0"/>
                    </a:moveTo>
                    <a:lnTo>
                      <a:pt x="0" y="1219"/>
                    </a:lnTo>
                    <a:lnTo>
                      <a:pt x="39" y="1219"/>
                    </a:lnTo>
                    <a:cubicBezTo>
                      <a:pt x="64" y="1219"/>
                      <a:pt x="83" y="1200"/>
                      <a:pt x="83" y="1175"/>
                    </a:cubicBezTo>
                    <a:lnTo>
                      <a:pt x="83" y="44"/>
                    </a:lnTo>
                    <a:cubicBezTo>
                      <a:pt x="83" y="20"/>
                      <a:pt x="64" y="0"/>
                      <a:pt x="39" y="0"/>
                    </a:cubicBez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6118723" y="1054087"/>
                <a:ext cx="2414082" cy="5036327"/>
              </a:xfrm>
              <a:custGeom>
                <a:avLst/>
                <a:gdLst/>
                <a:ahLst/>
                <a:cxnLst/>
                <a:rect l="l" t="t" r="r" b="b"/>
                <a:pathLst>
                  <a:path w="7886" h="16452" extrusionOk="0">
                    <a:moveTo>
                      <a:pt x="994" y="1"/>
                    </a:moveTo>
                    <a:cubicBezTo>
                      <a:pt x="446" y="1"/>
                      <a:pt x="0" y="447"/>
                      <a:pt x="0" y="995"/>
                    </a:cubicBezTo>
                    <a:lnTo>
                      <a:pt x="0" y="2342"/>
                    </a:lnTo>
                    <a:lnTo>
                      <a:pt x="0" y="2724"/>
                    </a:lnTo>
                    <a:lnTo>
                      <a:pt x="0" y="3434"/>
                    </a:lnTo>
                    <a:lnTo>
                      <a:pt x="0" y="4658"/>
                    </a:lnTo>
                    <a:lnTo>
                      <a:pt x="0" y="4957"/>
                    </a:lnTo>
                    <a:lnTo>
                      <a:pt x="0" y="6181"/>
                    </a:lnTo>
                    <a:lnTo>
                      <a:pt x="0" y="15457"/>
                    </a:lnTo>
                    <a:cubicBezTo>
                      <a:pt x="0" y="16006"/>
                      <a:pt x="446" y="16451"/>
                      <a:pt x="994" y="16451"/>
                    </a:cubicBezTo>
                    <a:lnTo>
                      <a:pt x="6886" y="16451"/>
                    </a:lnTo>
                    <a:cubicBezTo>
                      <a:pt x="7439" y="16451"/>
                      <a:pt x="7885" y="16006"/>
                      <a:pt x="7885" y="15457"/>
                    </a:cubicBezTo>
                    <a:lnTo>
                      <a:pt x="7885" y="5079"/>
                    </a:lnTo>
                    <a:lnTo>
                      <a:pt x="7885" y="3860"/>
                    </a:lnTo>
                    <a:lnTo>
                      <a:pt x="7885" y="995"/>
                    </a:lnTo>
                    <a:cubicBezTo>
                      <a:pt x="7885" y="447"/>
                      <a:pt x="7439" y="1"/>
                      <a:pt x="6886" y="1"/>
                    </a:cubicBezTo>
                    <a:lnTo>
                      <a:pt x="5946" y="1"/>
                    </a:lnTo>
                    <a:lnTo>
                      <a:pt x="5946" y="265"/>
                    </a:lnTo>
                    <a:lnTo>
                      <a:pt x="6866" y="265"/>
                    </a:lnTo>
                    <a:cubicBezTo>
                      <a:pt x="7302" y="265"/>
                      <a:pt x="7655" y="618"/>
                      <a:pt x="7655" y="1054"/>
                    </a:cubicBezTo>
                    <a:lnTo>
                      <a:pt x="7655" y="15398"/>
                    </a:lnTo>
                    <a:cubicBezTo>
                      <a:pt x="7655" y="15834"/>
                      <a:pt x="7302" y="16187"/>
                      <a:pt x="6866" y="16187"/>
                    </a:cubicBezTo>
                    <a:lnTo>
                      <a:pt x="1014" y="16187"/>
                    </a:lnTo>
                    <a:cubicBezTo>
                      <a:pt x="578" y="16187"/>
                      <a:pt x="226" y="15834"/>
                      <a:pt x="226" y="15398"/>
                    </a:cubicBezTo>
                    <a:lnTo>
                      <a:pt x="226" y="1054"/>
                    </a:lnTo>
                    <a:cubicBezTo>
                      <a:pt x="226" y="618"/>
                      <a:pt x="578" y="265"/>
                      <a:pt x="1014" y="265"/>
                    </a:cubicBezTo>
                    <a:lnTo>
                      <a:pt x="1935" y="265"/>
                    </a:lnTo>
                    <a:lnTo>
                      <a:pt x="1935"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6187601" y="1135209"/>
                <a:ext cx="2274490" cy="4874082"/>
              </a:xfrm>
              <a:custGeom>
                <a:avLst/>
                <a:gdLst/>
                <a:ahLst/>
                <a:cxnLst/>
                <a:rect l="l" t="t" r="r" b="b"/>
                <a:pathLst>
                  <a:path w="7430" h="15922" extrusionOk="0">
                    <a:moveTo>
                      <a:pt x="789" y="0"/>
                    </a:moveTo>
                    <a:cubicBezTo>
                      <a:pt x="353" y="0"/>
                      <a:pt x="1" y="353"/>
                      <a:pt x="1" y="789"/>
                    </a:cubicBezTo>
                    <a:lnTo>
                      <a:pt x="1" y="15133"/>
                    </a:lnTo>
                    <a:cubicBezTo>
                      <a:pt x="1" y="15569"/>
                      <a:pt x="353" y="15922"/>
                      <a:pt x="789" y="15922"/>
                    </a:cubicBezTo>
                    <a:lnTo>
                      <a:pt x="6641" y="15922"/>
                    </a:lnTo>
                    <a:cubicBezTo>
                      <a:pt x="7077" y="15922"/>
                      <a:pt x="7430" y="15569"/>
                      <a:pt x="7430" y="15133"/>
                    </a:cubicBezTo>
                    <a:lnTo>
                      <a:pt x="7430" y="789"/>
                    </a:lnTo>
                    <a:cubicBezTo>
                      <a:pt x="7430" y="353"/>
                      <a:pt x="7077" y="0"/>
                      <a:pt x="6641" y="0"/>
                    </a:cubicBezTo>
                    <a:lnTo>
                      <a:pt x="5721" y="0"/>
                    </a:lnTo>
                    <a:lnTo>
                      <a:pt x="5721" y="265"/>
                    </a:lnTo>
                    <a:cubicBezTo>
                      <a:pt x="5721" y="485"/>
                      <a:pt x="5544" y="666"/>
                      <a:pt x="5324" y="666"/>
                    </a:cubicBezTo>
                    <a:lnTo>
                      <a:pt x="2111" y="666"/>
                    </a:lnTo>
                    <a:cubicBezTo>
                      <a:pt x="1891" y="666"/>
                      <a:pt x="1710" y="485"/>
                      <a:pt x="1710" y="265"/>
                    </a:cubicBezTo>
                    <a:lnTo>
                      <a:pt x="1710" y="0"/>
                    </a:lnTo>
                    <a:close/>
                  </a:path>
                </a:pathLst>
              </a:custGeom>
              <a:solidFill>
                <a:srgbClr val="7A8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6705225" y="1054075"/>
                <a:ext cx="1239247" cy="285325"/>
              </a:xfrm>
              <a:custGeom>
                <a:avLst/>
                <a:gdLst/>
                <a:ahLst/>
                <a:cxnLst/>
                <a:rect l="l" t="t" r="r" b="b"/>
                <a:pathLst>
                  <a:path w="4012" h="932" extrusionOk="0">
                    <a:moveTo>
                      <a:pt x="2503" y="471"/>
                    </a:moveTo>
                    <a:cubicBezTo>
                      <a:pt x="2547" y="471"/>
                      <a:pt x="2582" y="505"/>
                      <a:pt x="2582" y="549"/>
                    </a:cubicBezTo>
                    <a:cubicBezTo>
                      <a:pt x="2582" y="589"/>
                      <a:pt x="2547" y="623"/>
                      <a:pt x="2503" y="623"/>
                    </a:cubicBezTo>
                    <a:lnTo>
                      <a:pt x="1509" y="623"/>
                    </a:lnTo>
                    <a:cubicBezTo>
                      <a:pt x="1470" y="623"/>
                      <a:pt x="1431" y="589"/>
                      <a:pt x="1431" y="549"/>
                    </a:cubicBezTo>
                    <a:cubicBezTo>
                      <a:pt x="1431" y="505"/>
                      <a:pt x="1470" y="471"/>
                      <a:pt x="1509" y="471"/>
                    </a:cubicBezTo>
                    <a:close/>
                    <a:moveTo>
                      <a:pt x="2924" y="461"/>
                    </a:moveTo>
                    <a:cubicBezTo>
                      <a:pt x="2973" y="461"/>
                      <a:pt x="3013" y="500"/>
                      <a:pt x="3013" y="549"/>
                    </a:cubicBezTo>
                    <a:cubicBezTo>
                      <a:pt x="3013" y="593"/>
                      <a:pt x="2973" y="633"/>
                      <a:pt x="2924" y="633"/>
                    </a:cubicBezTo>
                    <a:cubicBezTo>
                      <a:pt x="2876" y="633"/>
                      <a:pt x="2836" y="593"/>
                      <a:pt x="2836" y="549"/>
                    </a:cubicBezTo>
                    <a:cubicBezTo>
                      <a:pt x="2836" y="500"/>
                      <a:pt x="2876" y="461"/>
                      <a:pt x="2924" y="461"/>
                    </a:cubicBezTo>
                    <a:close/>
                    <a:moveTo>
                      <a:pt x="1" y="1"/>
                    </a:moveTo>
                    <a:lnTo>
                      <a:pt x="1" y="265"/>
                    </a:lnTo>
                    <a:lnTo>
                      <a:pt x="1" y="530"/>
                    </a:lnTo>
                    <a:cubicBezTo>
                      <a:pt x="1" y="750"/>
                      <a:pt x="182" y="931"/>
                      <a:pt x="402" y="931"/>
                    </a:cubicBezTo>
                    <a:lnTo>
                      <a:pt x="3615" y="931"/>
                    </a:lnTo>
                    <a:cubicBezTo>
                      <a:pt x="3835" y="931"/>
                      <a:pt x="4012" y="750"/>
                      <a:pt x="4012" y="530"/>
                    </a:cubicBezTo>
                    <a:lnTo>
                      <a:pt x="4012" y="265"/>
                    </a:lnTo>
                    <a:lnTo>
                      <a:pt x="4012"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6136479" y="1073679"/>
                <a:ext cx="2378266" cy="4997144"/>
              </a:xfrm>
              <a:custGeom>
                <a:avLst/>
                <a:gdLst/>
                <a:ahLst/>
                <a:cxnLst/>
                <a:rect l="l" t="t" r="r" b="b"/>
                <a:pathLst>
                  <a:path w="7769" h="16324" extrusionOk="0">
                    <a:moveTo>
                      <a:pt x="6755" y="16324"/>
                    </a:moveTo>
                    <a:lnTo>
                      <a:pt x="1010" y="16324"/>
                    </a:lnTo>
                    <a:cubicBezTo>
                      <a:pt x="452" y="16324"/>
                      <a:pt x="1" y="15863"/>
                      <a:pt x="1" y="15300"/>
                    </a:cubicBezTo>
                    <a:lnTo>
                      <a:pt x="1" y="1024"/>
                    </a:lnTo>
                    <a:cubicBezTo>
                      <a:pt x="1" y="461"/>
                      <a:pt x="452" y="1"/>
                      <a:pt x="1010" y="1"/>
                    </a:cubicBezTo>
                    <a:lnTo>
                      <a:pt x="6755" y="1"/>
                    </a:lnTo>
                    <a:cubicBezTo>
                      <a:pt x="7313" y="1"/>
                      <a:pt x="7768" y="461"/>
                      <a:pt x="7768" y="1024"/>
                    </a:cubicBezTo>
                    <a:lnTo>
                      <a:pt x="7768" y="15300"/>
                    </a:lnTo>
                    <a:cubicBezTo>
                      <a:pt x="7768" y="15863"/>
                      <a:pt x="7313" y="16324"/>
                      <a:pt x="6755" y="16324"/>
                    </a:cubicBezTo>
                    <a:close/>
                    <a:moveTo>
                      <a:pt x="1010" y="79"/>
                    </a:moveTo>
                    <a:cubicBezTo>
                      <a:pt x="496" y="79"/>
                      <a:pt x="79" y="500"/>
                      <a:pt x="79" y="1024"/>
                    </a:cubicBezTo>
                    <a:lnTo>
                      <a:pt x="79" y="15300"/>
                    </a:lnTo>
                    <a:cubicBezTo>
                      <a:pt x="79" y="15819"/>
                      <a:pt x="496" y="16245"/>
                      <a:pt x="1010" y="16245"/>
                    </a:cubicBezTo>
                    <a:lnTo>
                      <a:pt x="6755" y="16245"/>
                    </a:lnTo>
                    <a:cubicBezTo>
                      <a:pt x="7269" y="16245"/>
                      <a:pt x="7685" y="15819"/>
                      <a:pt x="7685" y="15300"/>
                    </a:cubicBezTo>
                    <a:lnTo>
                      <a:pt x="7685" y="1024"/>
                    </a:lnTo>
                    <a:cubicBezTo>
                      <a:pt x="7685" y="500"/>
                      <a:pt x="7269" y="79"/>
                      <a:pt x="6755" y="79"/>
                    </a:cubicBezTo>
                    <a:lnTo>
                      <a:pt x="1010" y="79"/>
                    </a:lnTo>
                    <a:close/>
                  </a:path>
                </a:pathLst>
              </a:custGeom>
              <a:solidFill>
                <a:srgbClr val="BFC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7581626" y="1195209"/>
                <a:ext cx="54184" cy="52653"/>
              </a:xfrm>
              <a:custGeom>
                <a:avLst/>
                <a:gdLst/>
                <a:ahLst/>
                <a:cxnLst/>
                <a:rect l="l" t="t" r="r" b="b"/>
                <a:pathLst>
                  <a:path w="177" h="172" extrusionOk="0">
                    <a:moveTo>
                      <a:pt x="88" y="0"/>
                    </a:moveTo>
                    <a:cubicBezTo>
                      <a:pt x="40" y="0"/>
                      <a:pt x="0" y="39"/>
                      <a:pt x="0" y="88"/>
                    </a:cubicBezTo>
                    <a:cubicBezTo>
                      <a:pt x="0" y="132"/>
                      <a:pt x="40" y="172"/>
                      <a:pt x="88" y="172"/>
                    </a:cubicBezTo>
                    <a:cubicBezTo>
                      <a:pt x="137" y="172"/>
                      <a:pt x="177" y="132"/>
                      <a:pt x="177" y="88"/>
                    </a:cubicBezTo>
                    <a:cubicBezTo>
                      <a:pt x="177" y="39"/>
                      <a:pt x="137" y="0"/>
                      <a:pt x="88"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7148519" y="1197964"/>
                <a:ext cx="352653" cy="46837"/>
              </a:xfrm>
              <a:custGeom>
                <a:avLst/>
                <a:gdLst/>
                <a:ahLst/>
                <a:cxnLst/>
                <a:rect l="l" t="t" r="r" b="b"/>
                <a:pathLst>
                  <a:path w="1152" h="153" extrusionOk="0">
                    <a:moveTo>
                      <a:pt x="79" y="1"/>
                    </a:moveTo>
                    <a:cubicBezTo>
                      <a:pt x="40" y="1"/>
                      <a:pt x="1" y="35"/>
                      <a:pt x="1" y="79"/>
                    </a:cubicBezTo>
                    <a:cubicBezTo>
                      <a:pt x="1" y="119"/>
                      <a:pt x="40" y="153"/>
                      <a:pt x="79" y="153"/>
                    </a:cubicBezTo>
                    <a:lnTo>
                      <a:pt x="1073" y="153"/>
                    </a:lnTo>
                    <a:cubicBezTo>
                      <a:pt x="1117" y="153"/>
                      <a:pt x="1152" y="119"/>
                      <a:pt x="1152" y="79"/>
                    </a:cubicBezTo>
                    <a:cubicBezTo>
                      <a:pt x="1152" y="35"/>
                      <a:pt x="1117" y="1"/>
                      <a:pt x="107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6091785" y="2571528"/>
                <a:ext cx="27245" cy="375000"/>
              </a:xfrm>
              <a:custGeom>
                <a:avLst/>
                <a:gdLst/>
                <a:ahLst/>
                <a:cxnLst/>
                <a:rect l="l" t="t" r="r" b="b"/>
                <a:pathLst>
                  <a:path w="89" h="1225" extrusionOk="0">
                    <a:moveTo>
                      <a:pt x="44" y="0"/>
                    </a:moveTo>
                    <a:cubicBezTo>
                      <a:pt x="20" y="0"/>
                      <a:pt x="0" y="20"/>
                      <a:pt x="0" y="49"/>
                    </a:cubicBezTo>
                    <a:lnTo>
                      <a:pt x="0" y="1180"/>
                    </a:lnTo>
                    <a:cubicBezTo>
                      <a:pt x="0" y="1205"/>
                      <a:pt x="20" y="1224"/>
                      <a:pt x="44" y="1224"/>
                    </a:cubicBezTo>
                    <a:lnTo>
                      <a:pt x="88" y="1224"/>
                    </a:lnTo>
                    <a:lnTo>
                      <a:pt x="88"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6091785" y="2105000"/>
                <a:ext cx="27245" cy="375306"/>
              </a:xfrm>
              <a:custGeom>
                <a:avLst/>
                <a:gdLst/>
                <a:ahLst/>
                <a:cxnLst/>
                <a:rect l="l" t="t" r="r" b="b"/>
                <a:pathLst>
                  <a:path w="89" h="1226" extrusionOk="0">
                    <a:moveTo>
                      <a:pt x="44" y="1"/>
                    </a:moveTo>
                    <a:cubicBezTo>
                      <a:pt x="20" y="1"/>
                      <a:pt x="0" y="21"/>
                      <a:pt x="0" y="45"/>
                    </a:cubicBezTo>
                    <a:lnTo>
                      <a:pt x="0" y="1181"/>
                    </a:lnTo>
                    <a:cubicBezTo>
                      <a:pt x="0" y="1206"/>
                      <a:pt x="20" y="1225"/>
                      <a:pt x="44" y="1225"/>
                    </a:cubicBezTo>
                    <a:lnTo>
                      <a:pt x="88" y="1225"/>
                    </a:lnTo>
                    <a:lnTo>
                      <a:pt x="88"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6091785" y="1770716"/>
                <a:ext cx="27245" cy="117245"/>
              </a:xfrm>
              <a:custGeom>
                <a:avLst/>
                <a:gdLst/>
                <a:ahLst/>
                <a:cxnLst/>
                <a:rect l="l" t="t" r="r" b="b"/>
                <a:pathLst>
                  <a:path w="89" h="383" extrusionOk="0">
                    <a:moveTo>
                      <a:pt x="44" y="1"/>
                    </a:moveTo>
                    <a:cubicBezTo>
                      <a:pt x="20" y="1"/>
                      <a:pt x="0" y="20"/>
                      <a:pt x="0" y="45"/>
                    </a:cubicBezTo>
                    <a:lnTo>
                      <a:pt x="0" y="339"/>
                    </a:lnTo>
                    <a:cubicBezTo>
                      <a:pt x="0" y="363"/>
                      <a:pt x="20" y="383"/>
                      <a:pt x="44" y="383"/>
                    </a:cubicBezTo>
                    <a:lnTo>
                      <a:pt x="88" y="383"/>
                    </a:lnTo>
                    <a:lnTo>
                      <a:pt x="88"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6772294" y="2149999"/>
                <a:ext cx="285306" cy="465306"/>
              </a:xfrm>
              <a:custGeom>
                <a:avLst/>
                <a:gdLst/>
                <a:ahLst/>
                <a:cxnLst/>
                <a:rect l="l" t="t" r="r" b="b"/>
                <a:pathLst>
                  <a:path w="932" h="1520" extrusionOk="0">
                    <a:moveTo>
                      <a:pt x="471" y="74"/>
                    </a:moveTo>
                    <a:cubicBezTo>
                      <a:pt x="686" y="74"/>
                      <a:pt x="858" y="236"/>
                      <a:pt x="858" y="510"/>
                    </a:cubicBezTo>
                    <a:lnTo>
                      <a:pt x="858" y="530"/>
                    </a:lnTo>
                    <a:cubicBezTo>
                      <a:pt x="858" y="564"/>
                      <a:pt x="853" y="598"/>
                      <a:pt x="848" y="633"/>
                    </a:cubicBezTo>
                    <a:cubicBezTo>
                      <a:pt x="779" y="775"/>
                      <a:pt x="637" y="873"/>
                      <a:pt x="461" y="873"/>
                    </a:cubicBezTo>
                    <a:lnTo>
                      <a:pt x="451" y="873"/>
                    </a:lnTo>
                    <a:cubicBezTo>
                      <a:pt x="226" y="873"/>
                      <a:pt x="79" y="735"/>
                      <a:pt x="79" y="491"/>
                    </a:cubicBezTo>
                    <a:lnTo>
                      <a:pt x="79" y="456"/>
                    </a:lnTo>
                    <a:cubicBezTo>
                      <a:pt x="79" y="211"/>
                      <a:pt x="226" y="74"/>
                      <a:pt x="461" y="74"/>
                    </a:cubicBezTo>
                    <a:close/>
                    <a:moveTo>
                      <a:pt x="466" y="1"/>
                    </a:moveTo>
                    <a:cubicBezTo>
                      <a:pt x="196" y="1"/>
                      <a:pt x="1" y="143"/>
                      <a:pt x="1" y="466"/>
                    </a:cubicBezTo>
                    <a:lnTo>
                      <a:pt x="1" y="486"/>
                    </a:lnTo>
                    <a:cubicBezTo>
                      <a:pt x="1" y="804"/>
                      <a:pt x="196" y="951"/>
                      <a:pt x="456" y="951"/>
                    </a:cubicBezTo>
                    <a:cubicBezTo>
                      <a:pt x="618" y="951"/>
                      <a:pt x="745" y="877"/>
                      <a:pt x="828" y="770"/>
                    </a:cubicBezTo>
                    <a:lnTo>
                      <a:pt x="828" y="770"/>
                    </a:lnTo>
                    <a:cubicBezTo>
                      <a:pt x="804" y="902"/>
                      <a:pt x="750" y="1039"/>
                      <a:pt x="657" y="1157"/>
                    </a:cubicBezTo>
                    <a:cubicBezTo>
                      <a:pt x="500" y="1367"/>
                      <a:pt x="255" y="1446"/>
                      <a:pt x="64" y="1446"/>
                    </a:cubicBezTo>
                    <a:lnTo>
                      <a:pt x="64" y="1519"/>
                    </a:lnTo>
                    <a:cubicBezTo>
                      <a:pt x="285" y="1519"/>
                      <a:pt x="559" y="1426"/>
                      <a:pt x="720" y="1206"/>
                    </a:cubicBezTo>
                    <a:cubicBezTo>
                      <a:pt x="882" y="995"/>
                      <a:pt x="931" y="765"/>
                      <a:pt x="931" y="530"/>
                    </a:cubicBezTo>
                    <a:lnTo>
                      <a:pt x="931" y="510"/>
                    </a:lnTo>
                    <a:cubicBezTo>
                      <a:pt x="931" y="177"/>
                      <a:pt x="720" y="1"/>
                      <a:pt x="466" y="1"/>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7133519" y="2364590"/>
                <a:ext cx="34898" cy="244592"/>
              </a:xfrm>
              <a:custGeom>
                <a:avLst/>
                <a:gdLst/>
                <a:ahLst/>
                <a:cxnLst/>
                <a:rect l="l" t="t" r="r" b="b"/>
                <a:pathLst>
                  <a:path w="114" h="799" extrusionOk="0">
                    <a:moveTo>
                      <a:pt x="1" y="0"/>
                    </a:moveTo>
                    <a:lnTo>
                      <a:pt x="1" y="113"/>
                    </a:lnTo>
                    <a:lnTo>
                      <a:pt x="113" y="113"/>
                    </a:lnTo>
                    <a:lnTo>
                      <a:pt x="113" y="0"/>
                    </a:lnTo>
                    <a:close/>
                    <a:moveTo>
                      <a:pt x="1" y="686"/>
                    </a:moveTo>
                    <a:lnTo>
                      <a:pt x="1" y="798"/>
                    </a:lnTo>
                    <a:lnTo>
                      <a:pt x="113" y="798"/>
                    </a:lnTo>
                    <a:lnTo>
                      <a:pt x="113" y="686"/>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7229641" y="2154591"/>
                <a:ext cx="307653" cy="454592"/>
              </a:xfrm>
              <a:custGeom>
                <a:avLst/>
                <a:gdLst/>
                <a:ahLst/>
                <a:cxnLst/>
                <a:rect l="l" t="t" r="r" b="b"/>
                <a:pathLst>
                  <a:path w="1005" h="1485" extrusionOk="0">
                    <a:moveTo>
                      <a:pt x="656" y="138"/>
                    </a:moveTo>
                    <a:lnTo>
                      <a:pt x="652" y="363"/>
                    </a:lnTo>
                    <a:lnTo>
                      <a:pt x="652" y="990"/>
                    </a:lnTo>
                    <a:lnTo>
                      <a:pt x="294" y="990"/>
                    </a:lnTo>
                    <a:lnTo>
                      <a:pt x="108" y="995"/>
                    </a:lnTo>
                    <a:lnTo>
                      <a:pt x="656" y="138"/>
                    </a:lnTo>
                    <a:close/>
                    <a:moveTo>
                      <a:pt x="652" y="1"/>
                    </a:moveTo>
                    <a:lnTo>
                      <a:pt x="0" y="1019"/>
                    </a:lnTo>
                    <a:lnTo>
                      <a:pt x="0" y="1068"/>
                    </a:lnTo>
                    <a:lnTo>
                      <a:pt x="652" y="1068"/>
                    </a:lnTo>
                    <a:lnTo>
                      <a:pt x="652" y="1484"/>
                    </a:lnTo>
                    <a:lnTo>
                      <a:pt x="730" y="1484"/>
                    </a:lnTo>
                    <a:lnTo>
                      <a:pt x="730" y="1068"/>
                    </a:lnTo>
                    <a:lnTo>
                      <a:pt x="1004" y="1068"/>
                    </a:lnTo>
                    <a:lnTo>
                      <a:pt x="1004" y="990"/>
                    </a:lnTo>
                    <a:lnTo>
                      <a:pt x="730" y="990"/>
                    </a:lnTo>
                    <a:lnTo>
                      <a:pt x="730"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7595457" y="2153061"/>
                <a:ext cx="279184" cy="456123"/>
              </a:xfrm>
              <a:custGeom>
                <a:avLst/>
                <a:gdLst/>
                <a:ahLst/>
                <a:cxnLst/>
                <a:rect l="l" t="t" r="r" b="b"/>
                <a:pathLst>
                  <a:path w="912" h="1490" extrusionOk="0">
                    <a:moveTo>
                      <a:pt x="465" y="1"/>
                    </a:moveTo>
                    <a:lnTo>
                      <a:pt x="0" y="314"/>
                    </a:lnTo>
                    <a:lnTo>
                      <a:pt x="39" y="378"/>
                    </a:lnTo>
                    <a:lnTo>
                      <a:pt x="426" y="118"/>
                    </a:lnTo>
                    <a:lnTo>
                      <a:pt x="426" y="1416"/>
                    </a:lnTo>
                    <a:lnTo>
                      <a:pt x="20" y="1416"/>
                    </a:lnTo>
                    <a:lnTo>
                      <a:pt x="20" y="1489"/>
                    </a:lnTo>
                    <a:lnTo>
                      <a:pt x="911" y="1489"/>
                    </a:lnTo>
                    <a:lnTo>
                      <a:pt x="911" y="1416"/>
                    </a:lnTo>
                    <a:lnTo>
                      <a:pt x="505" y="1416"/>
                    </a:lnTo>
                    <a:lnTo>
                      <a:pt x="505"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596886" y="2790404"/>
                <a:ext cx="73776" cy="120000"/>
              </a:xfrm>
              <a:custGeom>
                <a:avLst/>
                <a:gdLst/>
                <a:ahLst/>
                <a:cxnLst/>
                <a:rect l="l" t="t" r="r" b="b"/>
                <a:pathLst>
                  <a:path w="241" h="392" extrusionOk="0">
                    <a:moveTo>
                      <a:pt x="123" y="0"/>
                    </a:moveTo>
                    <a:cubicBezTo>
                      <a:pt x="54" y="0"/>
                      <a:pt x="5" y="39"/>
                      <a:pt x="5" y="98"/>
                    </a:cubicBezTo>
                    <a:lnTo>
                      <a:pt x="5" y="103"/>
                    </a:lnTo>
                    <a:cubicBezTo>
                      <a:pt x="5" y="147"/>
                      <a:pt x="35" y="186"/>
                      <a:pt x="118" y="201"/>
                    </a:cubicBezTo>
                    <a:cubicBezTo>
                      <a:pt x="192" y="211"/>
                      <a:pt x="221" y="235"/>
                      <a:pt x="221" y="284"/>
                    </a:cubicBezTo>
                    <a:lnTo>
                      <a:pt x="221" y="289"/>
                    </a:lnTo>
                    <a:cubicBezTo>
                      <a:pt x="221" y="343"/>
                      <a:pt x="182" y="372"/>
                      <a:pt x="123" y="372"/>
                    </a:cubicBezTo>
                    <a:cubicBezTo>
                      <a:pt x="64" y="372"/>
                      <a:pt x="20" y="338"/>
                      <a:pt x="20" y="265"/>
                    </a:cubicBezTo>
                    <a:lnTo>
                      <a:pt x="1" y="265"/>
                    </a:lnTo>
                    <a:lnTo>
                      <a:pt x="1" y="269"/>
                    </a:lnTo>
                    <a:cubicBezTo>
                      <a:pt x="1" y="343"/>
                      <a:pt x="45" y="392"/>
                      <a:pt x="123" y="392"/>
                    </a:cubicBezTo>
                    <a:cubicBezTo>
                      <a:pt x="196" y="392"/>
                      <a:pt x="240" y="353"/>
                      <a:pt x="240" y="289"/>
                    </a:cubicBezTo>
                    <a:lnTo>
                      <a:pt x="240" y="284"/>
                    </a:lnTo>
                    <a:cubicBezTo>
                      <a:pt x="240" y="230"/>
                      <a:pt x="211" y="191"/>
                      <a:pt x="128" y="181"/>
                    </a:cubicBezTo>
                    <a:cubicBezTo>
                      <a:pt x="54" y="171"/>
                      <a:pt x="30" y="142"/>
                      <a:pt x="30" y="98"/>
                    </a:cubicBezTo>
                    <a:lnTo>
                      <a:pt x="30" y="93"/>
                    </a:lnTo>
                    <a:cubicBezTo>
                      <a:pt x="30" y="49"/>
                      <a:pt x="69" y="20"/>
                      <a:pt x="123" y="20"/>
                    </a:cubicBezTo>
                    <a:cubicBezTo>
                      <a:pt x="192" y="20"/>
                      <a:pt x="216" y="54"/>
                      <a:pt x="216" y="132"/>
                    </a:cubicBezTo>
                    <a:lnTo>
                      <a:pt x="236" y="132"/>
                    </a:lnTo>
                    <a:lnTo>
                      <a:pt x="236" y="122"/>
                    </a:lnTo>
                    <a:cubicBezTo>
                      <a:pt x="236" y="44"/>
                      <a:pt x="206" y="0"/>
                      <a:pt x="123"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6688417" y="2829281"/>
                <a:ext cx="57245" cy="81122"/>
              </a:xfrm>
              <a:custGeom>
                <a:avLst/>
                <a:gdLst/>
                <a:ahLst/>
                <a:cxnLst/>
                <a:rect l="l" t="t" r="r" b="b"/>
                <a:pathLst>
                  <a:path w="187" h="265" extrusionOk="0">
                    <a:moveTo>
                      <a:pt x="0" y="0"/>
                    </a:moveTo>
                    <a:lnTo>
                      <a:pt x="0" y="186"/>
                    </a:lnTo>
                    <a:cubicBezTo>
                      <a:pt x="0" y="235"/>
                      <a:pt x="30" y="265"/>
                      <a:pt x="79" y="265"/>
                    </a:cubicBezTo>
                    <a:cubicBezTo>
                      <a:pt x="123" y="265"/>
                      <a:pt x="152" y="245"/>
                      <a:pt x="167" y="221"/>
                    </a:cubicBezTo>
                    <a:lnTo>
                      <a:pt x="172" y="260"/>
                    </a:lnTo>
                    <a:lnTo>
                      <a:pt x="186" y="260"/>
                    </a:lnTo>
                    <a:lnTo>
                      <a:pt x="181" y="186"/>
                    </a:lnTo>
                    <a:lnTo>
                      <a:pt x="181" y="0"/>
                    </a:lnTo>
                    <a:lnTo>
                      <a:pt x="162" y="0"/>
                    </a:lnTo>
                    <a:lnTo>
                      <a:pt x="162" y="201"/>
                    </a:lnTo>
                    <a:cubicBezTo>
                      <a:pt x="152" y="221"/>
                      <a:pt x="128" y="245"/>
                      <a:pt x="84" y="245"/>
                    </a:cubicBezTo>
                    <a:cubicBezTo>
                      <a:pt x="44" y="245"/>
                      <a:pt x="20" y="231"/>
                      <a:pt x="20" y="182"/>
                    </a:cubicBezTo>
                    <a:lnTo>
                      <a:pt x="20"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6764947" y="2827751"/>
                <a:ext cx="57245" cy="81122"/>
              </a:xfrm>
              <a:custGeom>
                <a:avLst/>
                <a:gdLst/>
                <a:ahLst/>
                <a:cxnLst/>
                <a:rect l="l" t="t" r="r" b="b"/>
                <a:pathLst>
                  <a:path w="187" h="265" extrusionOk="0">
                    <a:moveTo>
                      <a:pt x="108" y="0"/>
                    </a:moveTo>
                    <a:cubicBezTo>
                      <a:pt x="59" y="0"/>
                      <a:pt x="34" y="20"/>
                      <a:pt x="20" y="45"/>
                    </a:cubicBezTo>
                    <a:lnTo>
                      <a:pt x="15" y="5"/>
                    </a:lnTo>
                    <a:lnTo>
                      <a:pt x="0" y="5"/>
                    </a:lnTo>
                    <a:lnTo>
                      <a:pt x="0" y="79"/>
                    </a:lnTo>
                    <a:lnTo>
                      <a:pt x="0" y="265"/>
                    </a:lnTo>
                    <a:lnTo>
                      <a:pt x="20" y="265"/>
                    </a:lnTo>
                    <a:lnTo>
                      <a:pt x="20" y="64"/>
                    </a:lnTo>
                    <a:cubicBezTo>
                      <a:pt x="34" y="45"/>
                      <a:pt x="54" y="20"/>
                      <a:pt x="103" y="20"/>
                    </a:cubicBezTo>
                    <a:cubicBezTo>
                      <a:pt x="137" y="20"/>
                      <a:pt x="167" y="40"/>
                      <a:pt x="167" y="84"/>
                    </a:cubicBezTo>
                    <a:lnTo>
                      <a:pt x="167" y="265"/>
                    </a:lnTo>
                    <a:lnTo>
                      <a:pt x="186" y="265"/>
                    </a:lnTo>
                    <a:lnTo>
                      <a:pt x="186" y="84"/>
                    </a:lnTo>
                    <a:cubicBezTo>
                      <a:pt x="186" y="35"/>
                      <a:pt x="157" y="0"/>
                      <a:pt x="108"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6839641" y="2788873"/>
                <a:ext cx="60306" cy="121531"/>
              </a:xfrm>
              <a:custGeom>
                <a:avLst/>
                <a:gdLst/>
                <a:ahLst/>
                <a:cxnLst/>
                <a:rect l="l" t="t" r="r" b="b"/>
                <a:pathLst>
                  <a:path w="197" h="397" extrusionOk="0">
                    <a:moveTo>
                      <a:pt x="104" y="147"/>
                    </a:moveTo>
                    <a:cubicBezTo>
                      <a:pt x="143" y="147"/>
                      <a:pt x="163" y="172"/>
                      <a:pt x="177" y="191"/>
                    </a:cubicBezTo>
                    <a:lnTo>
                      <a:pt x="177" y="333"/>
                    </a:lnTo>
                    <a:cubicBezTo>
                      <a:pt x="163" y="353"/>
                      <a:pt x="143" y="377"/>
                      <a:pt x="104" y="377"/>
                    </a:cubicBezTo>
                    <a:cubicBezTo>
                      <a:pt x="50" y="377"/>
                      <a:pt x="20" y="333"/>
                      <a:pt x="20" y="270"/>
                    </a:cubicBezTo>
                    <a:lnTo>
                      <a:pt x="20" y="260"/>
                    </a:lnTo>
                    <a:cubicBezTo>
                      <a:pt x="20" y="191"/>
                      <a:pt x="50" y="147"/>
                      <a:pt x="104" y="147"/>
                    </a:cubicBezTo>
                    <a:close/>
                    <a:moveTo>
                      <a:pt x="177" y="0"/>
                    </a:moveTo>
                    <a:lnTo>
                      <a:pt x="177" y="167"/>
                    </a:lnTo>
                    <a:cubicBezTo>
                      <a:pt x="163" y="147"/>
                      <a:pt x="138" y="127"/>
                      <a:pt x="99" y="127"/>
                    </a:cubicBezTo>
                    <a:cubicBezTo>
                      <a:pt x="30" y="127"/>
                      <a:pt x="1" y="186"/>
                      <a:pt x="1" y="260"/>
                    </a:cubicBezTo>
                    <a:lnTo>
                      <a:pt x="1" y="270"/>
                    </a:lnTo>
                    <a:cubicBezTo>
                      <a:pt x="1" y="338"/>
                      <a:pt x="30" y="397"/>
                      <a:pt x="99" y="397"/>
                    </a:cubicBezTo>
                    <a:cubicBezTo>
                      <a:pt x="143" y="397"/>
                      <a:pt x="167" y="377"/>
                      <a:pt x="177" y="358"/>
                    </a:cubicBezTo>
                    <a:lnTo>
                      <a:pt x="182" y="392"/>
                    </a:lnTo>
                    <a:lnTo>
                      <a:pt x="197" y="392"/>
                    </a:lnTo>
                    <a:lnTo>
                      <a:pt x="197" y="318"/>
                    </a:lnTo>
                    <a:lnTo>
                      <a:pt x="197"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6917702" y="2827751"/>
                <a:ext cx="57245" cy="82653"/>
              </a:xfrm>
              <a:custGeom>
                <a:avLst/>
                <a:gdLst/>
                <a:ahLst/>
                <a:cxnLst/>
                <a:rect l="l" t="t" r="r" b="b"/>
                <a:pathLst>
                  <a:path w="187" h="270" extrusionOk="0">
                    <a:moveTo>
                      <a:pt x="167" y="123"/>
                    </a:moveTo>
                    <a:lnTo>
                      <a:pt x="167" y="201"/>
                    </a:lnTo>
                    <a:cubicBezTo>
                      <a:pt x="157" y="221"/>
                      <a:pt x="133" y="250"/>
                      <a:pt x="74" y="250"/>
                    </a:cubicBezTo>
                    <a:cubicBezTo>
                      <a:pt x="35" y="250"/>
                      <a:pt x="20" y="226"/>
                      <a:pt x="20" y="201"/>
                    </a:cubicBezTo>
                    <a:lnTo>
                      <a:pt x="20" y="196"/>
                    </a:lnTo>
                    <a:cubicBezTo>
                      <a:pt x="20" y="162"/>
                      <a:pt x="45" y="143"/>
                      <a:pt x="79" y="138"/>
                    </a:cubicBezTo>
                    <a:lnTo>
                      <a:pt x="167" y="123"/>
                    </a:lnTo>
                    <a:close/>
                    <a:moveTo>
                      <a:pt x="99" y="0"/>
                    </a:moveTo>
                    <a:cubicBezTo>
                      <a:pt x="25" y="0"/>
                      <a:pt x="10" y="49"/>
                      <a:pt x="10" y="89"/>
                    </a:cubicBezTo>
                    <a:lnTo>
                      <a:pt x="10" y="94"/>
                    </a:lnTo>
                    <a:lnTo>
                      <a:pt x="30" y="94"/>
                    </a:lnTo>
                    <a:cubicBezTo>
                      <a:pt x="30" y="54"/>
                      <a:pt x="40" y="20"/>
                      <a:pt x="99" y="20"/>
                    </a:cubicBezTo>
                    <a:cubicBezTo>
                      <a:pt x="152" y="20"/>
                      <a:pt x="167" y="45"/>
                      <a:pt x="167" y="98"/>
                    </a:cubicBezTo>
                    <a:lnTo>
                      <a:pt x="167" y="108"/>
                    </a:lnTo>
                    <a:lnTo>
                      <a:pt x="84" y="118"/>
                    </a:lnTo>
                    <a:cubicBezTo>
                      <a:pt x="45" y="123"/>
                      <a:pt x="1" y="143"/>
                      <a:pt x="1" y="196"/>
                    </a:cubicBezTo>
                    <a:lnTo>
                      <a:pt x="1" y="201"/>
                    </a:lnTo>
                    <a:cubicBezTo>
                      <a:pt x="1" y="245"/>
                      <a:pt x="30" y="270"/>
                      <a:pt x="74" y="270"/>
                    </a:cubicBezTo>
                    <a:cubicBezTo>
                      <a:pt x="123" y="270"/>
                      <a:pt x="152" y="250"/>
                      <a:pt x="167" y="226"/>
                    </a:cubicBezTo>
                    <a:lnTo>
                      <a:pt x="172" y="265"/>
                    </a:lnTo>
                    <a:lnTo>
                      <a:pt x="187" y="265"/>
                    </a:lnTo>
                    <a:lnTo>
                      <a:pt x="187" y="191"/>
                    </a:lnTo>
                    <a:lnTo>
                      <a:pt x="187" y="98"/>
                    </a:lnTo>
                    <a:cubicBezTo>
                      <a:pt x="187" y="40"/>
                      <a:pt x="167" y="0"/>
                      <a:pt x="99"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6988110" y="2829281"/>
                <a:ext cx="63367" cy="109592"/>
              </a:xfrm>
              <a:custGeom>
                <a:avLst/>
                <a:gdLst/>
                <a:ahLst/>
                <a:cxnLst/>
                <a:rect l="l" t="t" r="r" b="b"/>
                <a:pathLst>
                  <a:path w="207" h="358" extrusionOk="0">
                    <a:moveTo>
                      <a:pt x="1" y="0"/>
                    </a:moveTo>
                    <a:lnTo>
                      <a:pt x="94" y="250"/>
                    </a:lnTo>
                    <a:lnTo>
                      <a:pt x="55" y="358"/>
                    </a:lnTo>
                    <a:lnTo>
                      <a:pt x="74" y="358"/>
                    </a:lnTo>
                    <a:lnTo>
                      <a:pt x="113" y="250"/>
                    </a:lnTo>
                    <a:lnTo>
                      <a:pt x="206" y="0"/>
                    </a:lnTo>
                    <a:lnTo>
                      <a:pt x="187" y="0"/>
                    </a:lnTo>
                    <a:lnTo>
                      <a:pt x="104" y="231"/>
                    </a:lnTo>
                    <a:lnTo>
                      <a:pt x="20"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7054233" y="2899689"/>
                <a:ext cx="13776" cy="25714"/>
              </a:xfrm>
              <a:custGeom>
                <a:avLst/>
                <a:gdLst/>
                <a:ahLst/>
                <a:cxnLst/>
                <a:rect l="l" t="t" r="r" b="b"/>
                <a:pathLst>
                  <a:path w="45" h="84" extrusionOk="0">
                    <a:moveTo>
                      <a:pt x="15" y="1"/>
                    </a:moveTo>
                    <a:lnTo>
                      <a:pt x="15" y="30"/>
                    </a:lnTo>
                    <a:lnTo>
                      <a:pt x="30" y="30"/>
                    </a:lnTo>
                    <a:cubicBezTo>
                      <a:pt x="30" y="59"/>
                      <a:pt x="20" y="69"/>
                      <a:pt x="0" y="69"/>
                    </a:cubicBezTo>
                    <a:lnTo>
                      <a:pt x="0" y="84"/>
                    </a:lnTo>
                    <a:cubicBezTo>
                      <a:pt x="30" y="84"/>
                      <a:pt x="44" y="64"/>
                      <a:pt x="44" y="25"/>
                    </a:cubicBezTo>
                    <a:lnTo>
                      <a:pt x="44"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7115763" y="2790404"/>
                <a:ext cx="73469" cy="120000"/>
              </a:xfrm>
              <a:custGeom>
                <a:avLst/>
                <a:gdLst/>
                <a:ahLst/>
                <a:cxnLst/>
                <a:rect l="l" t="t" r="r" b="b"/>
                <a:pathLst>
                  <a:path w="240" h="392" extrusionOk="0">
                    <a:moveTo>
                      <a:pt x="122" y="0"/>
                    </a:moveTo>
                    <a:cubicBezTo>
                      <a:pt x="54" y="0"/>
                      <a:pt x="5" y="39"/>
                      <a:pt x="5" y="98"/>
                    </a:cubicBezTo>
                    <a:lnTo>
                      <a:pt x="5" y="103"/>
                    </a:lnTo>
                    <a:cubicBezTo>
                      <a:pt x="5" y="147"/>
                      <a:pt x="34" y="186"/>
                      <a:pt x="118" y="201"/>
                    </a:cubicBezTo>
                    <a:cubicBezTo>
                      <a:pt x="186" y="211"/>
                      <a:pt x="220" y="235"/>
                      <a:pt x="220" y="284"/>
                    </a:cubicBezTo>
                    <a:lnTo>
                      <a:pt x="220" y="289"/>
                    </a:lnTo>
                    <a:cubicBezTo>
                      <a:pt x="220" y="343"/>
                      <a:pt x="181" y="372"/>
                      <a:pt x="122" y="372"/>
                    </a:cubicBezTo>
                    <a:lnTo>
                      <a:pt x="118" y="372"/>
                    </a:lnTo>
                    <a:cubicBezTo>
                      <a:pt x="64" y="372"/>
                      <a:pt x="20" y="338"/>
                      <a:pt x="20" y="265"/>
                    </a:cubicBezTo>
                    <a:lnTo>
                      <a:pt x="0" y="265"/>
                    </a:lnTo>
                    <a:lnTo>
                      <a:pt x="0" y="269"/>
                    </a:lnTo>
                    <a:cubicBezTo>
                      <a:pt x="0" y="343"/>
                      <a:pt x="44" y="392"/>
                      <a:pt x="122" y="392"/>
                    </a:cubicBezTo>
                    <a:cubicBezTo>
                      <a:pt x="191" y="392"/>
                      <a:pt x="240" y="353"/>
                      <a:pt x="240" y="289"/>
                    </a:cubicBezTo>
                    <a:lnTo>
                      <a:pt x="240" y="284"/>
                    </a:lnTo>
                    <a:cubicBezTo>
                      <a:pt x="240" y="230"/>
                      <a:pt x="211" y="191"/>
                      <a:pt x="127" y="181"/>
                    </a:cubicBezTo>
                    <a:cubicBezTo>
                      <a:pt x="49" y="171"/>
                      <a:pt x="25" y="142"/>
                      <a:pt x="25" y="98"/>
                    </a:cubicBezTo>
                    <a:lnTo>
                      <a:pt x="25" y="93"/>
                    </a:lnTo>
                    <a:cubicBezTo>
                      <a:pt x="25" y="49"/>
                      <a:pt x="69" y="20"/>
                      <a:pt x="118" y="20"/>
                    </a:cubicBezTo>
                    <a:lnTo>
                      <a:pt x="122" y="20"/>
                    </a:lnTo>
                    <a:cubicBezTo>
                      <a:pt x="186" y="20"/>
                      <a:pt x="216" y="54"/>
                      <a:pt x="216" y="132"/>
                    </a:cubicBezTo>
                    <a:lnTo>
                      <a:pt x="235" y="132"/>
                    </a:lnTo>
                    <a:lnTo>
                      <a:pt x="235" y="122"/>
                    </a:lnTo>
                    <a:cubicBezTo>
                      <a:pt x="235" y="44"/>
                      <a:pt x="201" y="0"/>
                      <a:pt x="122"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7205457" y="2827751"/>
                <a:ext cx="64898" cy="82653"/>
              </a:xfrm>
              <a:custGeom>
                <a:avLst/>
                <a:gdLst/>
                <a:ahLst/>
                <a:cxnLst/>
                <a:rect l="l" t="t" r="r" b="b"/>
                <a:pathLst>
                  <a:path w="212" h="270" extrusionOk="0">
                    <a:moveTo>
                      <a:pt x="104" y="20"/>
                    </a:moveTo>
                    <a:cubicBezTo>
                      <a:pt x="162" y="20"/>
                      <a:pt x="187" y="64"/>
                      <a:pt x="187" y="128"/>
                    </a:cubicBezTo>
                    <a:lnTo>
                      <a:pt x="20" y="128"/>
                    </a:lnTo>
                    <a:cubicBezTo>
                      <a:pt x="20" y="64"/>
                      <a:pt x="45" y="20"/>
                      <a:pt x="104" y="20"/>
                    </a:cubicBezTo>
                    <a:close/>
                    <a:moveTo>
                      <a:pt x="104" y="0"/>
                    </a:moveTo>
                    <a:cubicBezTo>
                      <a:pt x="30" y="0"/>
                      <a:pt x="1" y="59"/>
                      <a:pt x="1" y="133"/>
                    </a:cubicBezTo>
                    <a:lnTo>
                      <a:pt x="1" y="143"/>
                    </a:lnTo>
                    <a:cubicBezTo>
                      <a:pt x="1" y="211"/>
                      <a:pt x="30" y="270"/>
                      <a:pt x="109" y="270"/>
                    </a:cubicBezTo>
                    <a:cubicBezTo>
                      <a:pt x="177" y="270"/>
                      <a:pt x="211" y="221"/>
                      <a:pt x="211" y="182"/>
                    </a:cubicBezTo>
                    <a:lnTo>
                      <a:pt x="192" y="182"/>
                    </a:lnTo>
                    <a:cubicBezTo>
                      <a:pt x="192" y="216"/>
                      <a:pt x="167" y="250"/>
                      <a:pt x="109" y="250"/>
                    </a:cubicBezTo>
                    <a:cubicBezTo>
                      <a:pt x="45" y="250"/>
                      <a:pt x="20" y="206"/>
                      <a:pt x="20" y="143"/>
                    </a:cubicBezTo>
                    <a:lnTo>
                      <a:pt x="211" y="143"/>
                    </a:lnTo>
                    <a:lnTo>
                      <a:pt x="211" y="133"/>
                    </a:lnTo>
                    <a:cubicBezTo>
                      <a:pt x="211" y="59"/>
                      <a:pt x="177" y="0"/>
                      <a:pt x="104"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7288110" y="2827751"/>
                <a:ext cx="60306" cy="111122"/>
              </a:xfrm>
              <a:custGeom>
                <a:avLst/>
                <a:gdLst/>
                <a:ahLst/>
                <a:cxnLst/>
                <a:rect l="l" t="t" r="r" b="b"/>
                <a:pathLst>
                  <a:path w="197" h="363" extrusionOk="0">
                    <a:moveTo>
                      <a:pt x="93" y="20"/>
                    </a:moveTo>
                    <a:cubicBezTo>
                      <a:pt x="147" y="20"/>
                      <a:pt x="177" y="64"/>
                      <a:pt x="177" y="133"/>
                    </a:cubicBezTo>
                    <a:lnTo>
                      <a:pt x="177" y="143"/>
                    </a:lnTo>
                    <a:cubicBezTo>
                      <a:pt x="177" y="206"/>
                      <a:pt x="147" y="250"/>
                      <a:pt x="93" y="250"/>
                    </a:cubicBezTo>
                    <a:cubicBezTo>
                      <a:pt x="54" y="250"/>
                      <a:pt x="35" y="226"/>
                      <a:pt x="20" y="206"/>
                    </a:cubicBezTo>
                    <a:lnTo>
                      <a:pt x="20" y="64"/>
                    </a:lnTo>
                    <a:cubicBezTo>
                      <a:pt x="35" y="45"/>
                      <a:pt x="54" y="20"/>
                      <a:pt x="93" y="20"/>
                    </a:cubicBezTo>
                    <a:close/>
                    <a:moveTo>
                      <a:pt x="98" y="0"/>
                    </a:moveTo>
                    <a:cubicBezTo>
                      <a:pt x="54" y="0"/>
                      <a:pt x="30" y="20"/>
                      <a:pt x="15" y="45"/>
                    </a:cubicBezTo>
                    <a:lnTo>
                      <a:pt x="15" y="5"/>
                    </a:lnTo>
                    <a:lnTo>
                      <a:pt x="0" y="5"/>
                    </a:lnTo>
                    <a:lnTo>
                      <a:pt x="0" y="79"/>
                    </a:lnTo>
                    <a:lnTo>
                      <a:pt x="0" y="363"/>
                    </a:lnTo>
                    <a:lnTo>
                      <a:pt x="20" y="363"/>
                    </a:lnTo>
                    <a:lnTo>
                      <a:pt x="20" y="236"/>
                    </a:lnTo>
                    <a:cubicBezTo>
                      <a:pt x="35" y="255"/>
                      <a:pt x="59" y="270"/>
                      <a:pt x="98" y="270"/>
                    </a:cubicBezTo>
                    <a:cubicBezTo>
                      <a:pt x="167" y="270"/>
                      <a:pt x="196" y="211"/>
                      <a:pt x="196" y="143"/>
                    </a:cubicBezTo>
                    <a:lnTo>
                      <a:pt x="196" y="133"/>
                    </a:lnTo>
                    <a:cubicBezTo>
                      <a:pt x="196" y="59"/>
                      <a:pt x="167" y="0"/>
                      <a:pt x="98"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7360049" y="2806628"/>
                <a:ext cx="45306" cy="103776"/>
              </a:xfrm>
              <a:custGeom>
                <a:avLst/>
                <a:gdLst/>
                <a:ahLst/>
                <a:cxnLst/>
                <a:rect l="l" t="t" r="r" b="b"/>
                <a:pathLst>
                  <a:path w="148" h="339" extrusionOk="0">
                    <a:moveTo>
                      <a:pt x="39" y="1"/>
                    </a:moveTo>
                    <a:lnTo>
                      <a:pt x="39" y="74"/>
                    </a:lnTo>
                    <a:lnTo>
                      <a:pt x="0" y="74"/>
                    </a:lnTo>
                    <a:lnTo>
                      <a:pt x="0" y="94"/>
                    </a:lnTo>
                    <a:lnTo>
                      <a:pt x="39" y="94"/>
                    </a:lnTo>
                    <a:lnTo>
                      <a:pt x="39" y="270"/>
                    </a:lnTo>
                    <a:cubicBezTo>
                      <a:pt x="39" y="319"/>
                      <a:pt x="69" y="339"/>
                      <a:pt x="108" y="339"/>
                    </a:cubicBezTo>
                    <a:cubicBezTo>
                      <a:pt x="128" y="339"/>
                      <a:pt x="142" y="334"/>
                      <a:pt x="142" y="334"/>
                    </a:cubicBezTo>
                    <a:lnTo>
                      <a:pt x="142" y="314"/>
                    </a:lnTo>
                    <a:cubicBezTo>
                      <a:pt x="137" y="319"/>
                      <a:pt x="128" y="319"/>
                      <a:pt x="113" y="319"/>
                    </a:cubicBezTo>
                    <a:cubicBezTo>
                      <a:pt x="79" y="319"/>
                      <a:pt x="59" y="309"/>
                      <a:pt x="59" y="265"/>
                    </a:cubicBezTo>
                    <a:lnTo>
                      <a:pt x="59" y="94"/>
                    </a:lnTo>
                    <a:lnTo>
                      <a:pt x="147" y="94"/>
                    </a:lnTo>
                    <a:lnTo>
                      <a:pt x="147" y="74"/>
                    </a:lnTo>
                    <a:lnTo>
                      <a:pt x="59" y="74"/>
                    </a:lnTo>
                    <a:lnTo>
                      <a:pt x="59"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7421580" y="2827751"/>
                <a:ext cx="64592" cy="82653"/>
              </a:xfrm>
              <a:custGeom>
                <a:avLst/>
                <a:gdLst/>
                <a:ahLst/>
                <a:cxnLst/>
                <a:rect l="l" t="t" r="r" b="b"/>
                <a:pathLst>
                  <a:path w="211" h="270" extrusionOk="0">
                    <a:moveTo>
                      <a:pt x="103" y="20"/>
                    </a:moveTo>
                    <a:cubicBezTo>
                      <a:pt x="162" y="20"/>
                      <a:pt x="186" y="64"/>
                      <a:pt x="191" y="128"/>
                    </a:cubicBezTo>
                    <a:lnTo>
                      <a:pt x="20" y="128"/>
                    </a:lnTo>
                    <a:cubicBezTo>
                      <a:pt x="20" y="64"/>
                      <a:pt x="49" y="20"/>
                      <a:pt x="103" y="20"/>
                    </a:cubicBezTo>
                    <a:close/>
                    <a:moveTo>
                      <a:pt x="103" y="0"/>
                    </a:moveTo>
                    <a:cubicBezTo>
                      <a:pt x="29" y="0"/>
                      <a:pt x="0" y="59"/>
                      <a:pt x="0" y="133"/>
                    </a:cubicBezTo>
                    <a:lnTo>
                      <a:pt x="0" y="143"/>
                    </a:lnTo>
                    <a:cubicBezTo>
                      <a:pt x="0" y="211"/>
                      <a:pt x="29" y="270"/>
                      <a:pt x="108" y="270"/>
                    </a:cubicBezTo>
                    <a:cubicBezTo>
                      <a:pt x="181" y="270"/>
                      <a:pt x="211" y="221"/>
                      <a:pt x="211" y="182"/>
                    </a:cubicBezTo>
                    <a:lnTo>
                      <a:pt x="191" y="182"/>
                    </a:lnTo>
                    <a:cubicBezTo>
                      <a:pt x="191" y="216"/>
                      <a:pt x="167" y="250"/>
                      <a:pt x="108" y="250"/>
                    </a:cubicBezTo>
                    <a:cubicBezTo>
                      <a:pt x="49" y="250"/>
                      <a:pt x="20" y="206"/>
                      <a:pt x="20" y="143"/>
                    </a:cubicBezTo>
                    <a:lnTo>
                      <a:pt x="211" y="143"/>
                    </a:lnTo>
                    <a:lnTo>
                      <a:pt x="211" y="133"/>
                    </a:lnTo>
                    <a:cubicBezTo>
                      <a:pt x="211" y="59"/>
                      <a:pt x="176" y="0"/>
                      <a:pt x="103"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7503926" y="2827751"/>
                <a:ext cx="97653" cy="81122"/>
              </a:xfrm>
              <a:custGeom>
                <a:avLst/>
                <a:gdLst/>
                <a:ahLst/>
                <a:cxnLst/>
                <a:rect l="l" t="t" r="r" b="b"/>
                <a:pathLst>
                  <a:path w="319" h="265" extrusionOk="0">
                    <a:moveTo>
                      <a:pt x="98" y="0"/>
                    </a:moveTo>
                    <a:cubicBezTo>
                      <a:pt x="59" y="0"/>
                      <a:pt x="35" y="20"/>
                      <a:pt x="20" y="45"/>
                    </a:cubicBezTo>
                    <a:lnTo>
                      <a:pt x="15" y="5"/>
                    </a:lnTo>
                    <a:lnTo>
                      <a:pt x="0" y="5"/>
                    </a:lnTo>
                    <a:lnTo>
                      <a:pt x="0" y="79"/>
                    </a:lnTo>
                    <a:lnTo>
                      <a:pt x="0" y="265"/>
                    </a:lnTo>
                    <a:lnTo>
                      <a:pt x="20" y="265"/>
                    </a:lnTo>
                    <a:lnTo>
                      <a:pt x="20" y="64"/>
                    </a:lnTo>
                    <a:cubicBezTo>
                      <a:pt x="35" y="45"/>
                      <a:pt x="54" y="20"/>
                      <a:pt x="94" y="20"/>
                    </a:cubicBezTo>
                    <a:cubicBezTo>
                      <a:pt x="128" y="20"/>
                      <a:pt x="152" y="30"/>
                      <a:pt x="152" y="79"/>
                    </a:cubicBezTo>
                    <a:lnTo>
                      <a:pt x="152" y="265"/>
                    </a:lnTo>
                    <a:lnTo>
                      <a:pt x="172" y="265"/>
                    </a:lnTo>
                    <a:lnTo>
                      <a:pt x="172" y="64"/>
                    </a:lnTo>
                    <a:cubicBezTo>
                      <a:pt x="182" y="45"/>
                      <a:pt x="201" y="20"/>
                      <a:pt x="245" y="20"/>
                    </a:cubicBezTo>
                    <a:cubicBezTo>
                      <a:pt x="275" y="20"/>
                      <a:pt x="299" y="30"/>
                      <a:pt x="299" y="79"/>
                    </a:cubicBezTo>
                    <a:lnTo>
                      <a:pt x="299" y="265"/>
                    </a:lnTo>
                    <a:lnTo>
                      <a:pt x="319" y="265"/>
                    </a:lnTo>
                    <a:lnTo>
                      <a:pt x="319" y="74"/>
                    </a:lnTo>
                    <a:cubicBezTo>
                      <a:pt x="319" y="25"/>
                      <a:pt x="294" y="0"/>
                      <a:pt x="250" y="0"/>
                    </a:cubicBezTo>
                    <a:cubicBezTo>
                      <a:pt x="206" y="0"/>
                      <a:pt x="182" y="20"/>
                      <a:pt x="167" y="45"/>
                    </a:cubicBezTo>
                    <a:cubicBezTo>
                      <a:pt x="157" y="15"/>
                      <a:pt x="133" y="0"/>
                      <a:pt x="98"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7620865" y="2788873"/>
                <a:ext cx="61837" cy="121531"/>
              </a:xfrm>
              <a:custGeom>
                <a:avLst/>
                <a:gdLst/>
                <a:ahLst/>
                <a:cxnLst/>
                <a:rect l="l" t="t" r="r" b="b"/>
                <a:pathLst>
                  <a:path w="202" h="397" extrusionOk="0">
                    <a:moveTo>
                      <a:pt x="98" y="147"/>
                    </a:moveTo>
                    <a:cubicBezTo>
                      <a:pt x="152" y="147"/>
                      <a:pt x="182" y="191"/>
                      <a:pt x="182" y="260"/>
                    </a:cubicBezTo>
                    <a:lnTo>
                      <a:pt x="182" y="270"/>
                    </a:lnTo>
                    <a:cubicBezTo>
                      <a:pt x="182" y="333"/>
                      <a:pt x="152" y="377"/>
                      <a:pt x="98" y="377"/>
                    </a:cubicBezTo>
                    <a:cubicBezTo>
                      <a:pt x="59" y="377"/>
                      <a:pt x="35" y="353"/>
                      <a:pt x="25" y="333"/>
                    </a:cubicBezTo>
                    <a:lnTo>
                      <a:pt x="25" y="191"/>
                    </a:lnTo>
                    <a:cubicBezTo>
                      <a:pt x="35" y="172"/>
                      <a:pt x="59" y="147"/>
                      <a:pt x="98" y="147"/>
                    </a:cubicBezTo>
                    <a:close/>
                    <a:moveTo>
                      <a:pt x="5" y="0"/>
                    </a:moveTo>
                    <a:lnTo>
                      <a:pt x="5" y="318"/>
                    </a:lnTo>
                    <a:lnTo>
                      <a:pt x="0" y="392"/>
                    </a:lnTo>
                    <a:lnTo>
                      <a:pt x="15" y="392"/>
                    </a:lnTo>
                    <a:lnTo>
                      <a:pt x="20" y="358"/>
                    </a:lnTo>
                    <a:cubicBezTo>
                      <a:pt x="35" y="377"/>
                      <a:pt x="59" y="397"/>
                      <a:pt x="98" y="397"/>
                    </a:cubicBezTo>
                    <a:cubicBezTo>
                      <a:pt x="172" y="397"/>
                      <a:pt x="201" y="338"/>
                      <a:pt x="201" y="270"/>
                    </a:cubicBezTo>
                    <a:lnTo>
                      <a:pt x="201" y="260"/>
                    </a:lnTo>
                    <a:cubicBezTo>
                      <a:pt x="201" y="186"/>
                      <a:pt x="172" y="127"/>
                      <a:pt x="98" y="127"/>
                    </a:cubicBezTo>
                    <a:cubicBezTo>
                      <a:pt x="59" y="127"/>
                      <a:pt x="40" y="147"/>
                      <a:pt x="25" y="167"/>
                    </a:cubicBezTo>
                    <a:lnTo>
                      <a:pt x="25"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7698926" y="2827751"/>
                <a:ext cx="64592" cy="82653"/>
              </a:xfrm>
              <a:custGeom>
                <a:avLst/>
                <a:gdLst/>
                <a:ahLst/>
                <a:cxnLst/>
                <a:rect l="l" t="t" r="r" b="b"/>
                <a:pathLst>
                  <a:path w="211" h="270" extrusionOk="0">
                    <a:moveTo>
                      <a:pt x="103" y="20"/>
                    </a:moveTo>
                    <a:cubicBezTo>
                      <a:pt x="162" y="20"/>
                      <a:pt x="186" y="64"/>
                      <a:pt x="191" y="128"/>
                    </a:cubicBezTo>
                    <a:lnTo>
                      <a:pt x="20" y="128"/>
                    </a:lnTo>
                    <a:cubicBezTo>
                      <a:pt x="20" y="64"/>
                      <a:pt x="49" y="20"/>
                      <a:pt x="103" y="20"/>
                    </a:cubicBezTo>
                    <a:close/>
                    <a:moveTo>
                      <a:pt x="103" y="0"/>
                    </a:moveTo>
                    <a:cubicBezTo>
                      <a:pt x="30" y="0"/>
                      <a:pt x="0" y="59"/>
                      <a:pt x="0" y="133"/>
                    </a:cubicBezTo>
                    <a:lnTo>
                      <a:pt x="0" y="143"/>
                    </a:lnTo>
                    <a:cubicBezTo>
                      <a:pt x="0" y="211"/>
                      <a:pt x="30" y="270"/>
                      <a:pt x="108" y="270"/>
                    </a:cubicBezTo>
                    <a:cubicBezTo>
                      <a:pt x="181" y="270"/>
                      <a:pt x="211" y="221"/>
                      <a:pt x="211" y="182"/>
                    </a:cubicBezTo>
                    <a:lnTo>
                      <a:pt x="191" y="182"/>
                    </a:lnTo>
                    <a:cubicBezTo>
                      <a:pt x="191" y="216"/>
                      <a:pt x="167" y="250"/>
                      <a:pt x="108" y="250"/>
                    </a:cubicBezTo>
                    <a:cubicBezTo>
                      <a:pt x="49" y="250"/>
                      <a:pt x="20" y="206"/>
                      <a:pt x="20" y="143"/>
                    </a:cubicBezTo>
                    <a:lnTo>
                      <a:pt x="211" y="143"/>
                    </a:lnTo>
                    <a:lnTo>
                      <a:pt x="211" y="133"/>
                    </a:lnTo>
                    <a:cubicBezTo>
                      <a:pt x="211" y="59"/>
                      <a:pt x="176" y="0"/>
                      <a:pt x="103"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7781273" y="2827751"/>
                <a:ext cx="30306" cy="81122"/>
              </a:xfrm>
              <a:custGeom>
                <a:avLst/>
                <a:gdLst/>
                <a:ahLst/>
                <a:cxnLst/>
                <a:rect l="l" t="t" r="r" b="b"/>
                <a:pathLst>
                  <a:path w="99" h="265" extrusionOk="0">
                    <a:moveTo>
                      <a:pt x="94" y="0"/>
                    </a:moveTo>
                    <a:cubicBezTo>
                      <a:pt x="54" y="0"/>
                      <a:pt x="30" y="20"/>
                      <a:pt x="20" y="45"/>
                    </a:cubicBezTo>
                    <a:lnTo>
                      <a:pt x="15" y="5"/>
                    </a:lnTo>
                    <a:lnTo>
                      <a:pt x="0" y="5"/>
                    </a:lnTo>
                    <a:lnTo>
                      <a:pt x="0" y="79"/>
                    </a:lnTo>
                    <a:lnTo>
                      <a:pt x="0" y="265"/>
                    </a:lnTo>
                    <a:lnTo>
                      <a:pt x="20" y="265"/>
                    </a:lnTo>
                    <a:lnTo>
                      <a:pt x="20" y="64"/>
                    </a:lnTo>
                    <a:cubicBezTo>
                      <a:pt x="35" y="45"/>
                      <a:pt x="54" y="20"/>
                      <a:pt x="94" y="20"/>
                    </a:cubicBezTo>
                    <a:lnTo>
                      <a:pt x="98" y="20"/>
                    </a:lnTo>
                    <a:lnTo>
                      <a:pt x="98"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7856273" y="2791628"/>
                <a:ext cx="72245" cy="117245"/>
              </a:xfrm>
              <a:custGeom>
                <a:avLst/>
                <a:gdLst/>
                <a:ahLst/>
                <a:cxnLst/>
                <a:rect l="l" t="t" r="r" b="b"/>
                <a:pathLst>
                  <a:path w="236" h="383" extrusionOk="0">
                    <a:moveTo>
                      <a:pt x="123" y="1"/>
                    </a:moveTo>
                    <a:lnTo>
                      <a:pt x="0" y="79"/>
                    </a:lnTo>
                    <a:lnTo>
                      <a:pt x="10" y="99"/>
                    </a:lnTo>
                    <a:lnTo>
                      <a:pt x="113" y="30"/>
                    </a:lnTo>
                    <a:lnTo>
                      <a:pt x="113" y="363"/>
                    </a:lnTo>
                    <a:lnTo>
                      <a:pt x="5" y="363"/>
                    </a:lnTo>
                    <a:lnTo>
                      <a:pt x="5" y="383"/>
                    </a:lnTo>
                    <a:lnTo>
                      <a:pt x="235" y="383"/>
                    </a:lnTo>
                    <a:lnTo>
                      <a:pt x="235" y="363"/>
                    </a:lnTo>
                    <a:lnTo>
                      <a:pt x="133" y="363"/>
                    </a:lnTo>
                    <a:lnTo>
                      <a:pt x="133"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7946273" y="2790404"/>
                <a:ext cx="72245" cy="118469"/>
              </a:xfrm>
              <a:custGeom>
                <a:avLst/>
                <a:gdLst/>
                <a:ahLst/>
                <a:cxnLst/>
                <a:rect l="l" t="t" r="r" b="b"/>
                <a:pathLst>
                  <a:path w="236" h="387" extrusionOk="0">
                    <a:moveTo>
                      <a:pt x="118" y="0"/>
                    </a:moveTo>
                    <a:cubicBezTo>
                      <a:pt x="34" y="0"/>
                      <a:pt x="0" y="44"/>
                      <a:pt x="0" y="122"/>
                    </a:cubicBezTo>
                    <a:lnTo>
                      <a:pt x="0" y="132"/>
                    </a:lnTo>
                    <a:lnTo>
                      <a:pt x="20" y="132"/>
                    </a:lnTo>
                    <a:cubicBezTo>
                      <a:pt x="20" y="54"/>
                      <a:pt x="49" y="20"/>
                      <a:pt x="118" y="20"/>
                    </a:cubicBezTo>
                    <a:cubicBezTo>
                      <a:pt x="176" y="20"/>
                      <a:pt x="216" y="54"/>
                      <a:pt x="216" y="103"/>
                    </a:cubicBezTo>
                    <a:lnTo>
                      <a:pt x="216" y="108"/>
                    </a:lnTo>
                    <a:cubicBezTo>
                      <a:pt x="216" y="137"/>
                      <a:pt x="206" y="162"/>
                      <a:pt x="172" y="196"/>
                    </a:cubicBezTo>
                    <a:lnTo>
                      <a:pt x="0" y="377"/>
                    </a:lnTo>
                    <a:lnTo>
                      <a:pt x="0" y="387"/>
                    </a:lnTo>
                    <a:lnTo>
                      <a:pt x="235" y="387"/>
                    </a:lnTo>
                    <a:lnTo>
                      <a:pt x="235" y="367"/>
                    </a:lnTo>
                    <a:lnTo>
                      <a:pt x="34" y="367"/>
                    </a:lnTo>
                    <a:lnTo>
                      <a:pt x="191" y="206"/>
                    </a:lnTo>
                    <a:cubicBezTo>
                      <a:pt x="225" y="167"/>
                      <a:pt x="235" y="142"/>
                      <a:pt x="235" y="108"/>
                    </a:cubicBezTo>
                    <a:lnTo>
                      <a:pt x="235" y="103"/>
                    </a:lnTo>
                    <a:cubicBezTo>
                      <a:pt x="235" y="39"/>
                      <a:pt x="191" y="0"/>
                      <a:pt x="118"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7273110" y="1565309"/>
                <a:ext cx="103776" cy="127959"/>
              </a:xfrm>
              <a:custGeom>
                <a:avLst/>
                <a:gdLst/>
                <a:ahLst/>
                <a:cxnLst/>
                <a:rect l="l" t="t" r="r" b="b"/>
                <a:pathLst>
                  <a:path w="339" h="418" extrusionOk="0">
                    <a:moveTo>
                      <a:pt x="172" y="65"/>
                    </a:moveTo>
                    <a:cubicBezTo>
                      <a:pt x="230" y="65"/>
                      <a:pt x="279" y="114"/>
                      <a:pt x="279" y="172"/>
                    </a:cubicBezTo>
                    <a:lnTo>
                      <a:pt x="279" y="353"/>
                    </a:lnTo>
                    <a:lnTo>
                      <a:pt x="64" y="353"/>
                    </a:lnTo>
                    <a:lnTo>
                      <a:pt x="64" y="172"/>
                    </a:lnTo>
                    <a:cubicBezTo>
                      <a:pt x="64" y="114"/>
                      <a:pt x="113" y="65"/>
                      <a:pt x="172" y="65"/>
                    </a:cubicBezTo>
                    <a:close/>
                    <a:moveTo>
                      <a:pt x="172" y="1"/>
                    </a:moveTo>
                    <a:cubicBezTo>
                      <a:pt x="79" y="1"/>
                      <a:pt x="0" y="79"/>
                      <a:pt x="0" y="172"/>
                    </a:cubicBezTo>
                    <a:lnTo>
                      <a:pt x="0" y="417"/>
                    </a:lnTo>
                    <a:lnTo>
                      <a:pt x="338" y="417"/>
                    </a:lnTo>
                    <a:lnTo>
                      <a:pt x="338" y="172"/>
                    </a:lnTo>
                    <a:cubicBezTo>
                      <a:pt x="338" y="79"/>
                      <a:pt x="265" y="1"/>
                      <a:pt x="172" y="1"/>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7251988" y="1640308"/>
                <a:ext cx="145714" cy="85714"/>
              </a:xfrm>
              <a:custGeom>
                <a:avLst/>
                <a:gdLst/>
                <a:ahLst/>
                <a:cxnLst/>
                <a:rect l="l" t="t" r="r" b="b"/>
                <a:pathLst>
                  <a:path w="476" h="280" extrusionOk="0">
                    <a:moveTo>
                      <a:pt x="50" y="1"/>
                    </a:moveTo>
                    <a:cubicBezTo>
                      <a:pt x="20" y="1"/>
                      <a:pt x="1" y="25"/>
                      <a:pt x="1" y="50"/>
                    </a:cubicBezTo>
                    <a:lnTo>
                      <a:pt x="1" y="231"/>
                    </a:lnTo>
                    <a:cubicBezTo>
                      <a:pt x="1" y="260"/>
                      <a:pt x="20" y="280"/>
                      <a:pt x="50" y="280"/>
                    </a:cubicBezTo>
                    <a:lnTo>
                      <a:pt x="427" y="280"/>
                    </a:lnTo>
                    <a:cubicBezTo>
                      <a:pt x="456" y="280"/>
                      <a:pt x="476" y="260"/>
                      <a:pt x="476" y="231"/>
                    </a:cubicBezTo>
                    <a:lnTo>
                      <a:pt x="476" y="50"/>
                    </a:lnTo>
                    <a:cubicBezTo>
                      <a:pt x="476" y="25"/>
                      <a:pt x="456" y="1"/>
                      <a:pt x="427" y="1"/>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8091681" y="1217555"/>
                <a:ext cx="93061" cy="72245"/>
              </a:xfrm>
              <a:custGeom>
                <a:avLst/>
                <a:gdLst/>
                <a:ahLst/>
                <a:cxnLst/>
                <a:rect l="l" t="t" r="r" b="b"/>
                <a:pathLst>
                  <a:path w="304" h="236" extrusionOk="0">
                    <a:moveTo>
                      <a:pt x="152" y="1"/>
                    </a:moveTo>
                    <a:cubicBezTo>
                      <a:pt x="93" y="1"/>
                      <a:pt x="39" y="25"/>
                      <a:pt x="0" y="59"/>
                    </a:cubicBezTo>
                    <a:lnTo>
                      <a:pt x="25" y="84"/>
                    </a:lnTo>
                    <a:cubicBezTo>
                      <a:pt x="54" y="50"/>
                      <a:pt x="103" y="30"/>
                      <a:pt x="152" y="30"/>
                    </a:cubicBezTo>
                    <a:cubicBezTo>
                      <a:pt x="201" y="30"/>
                      <a:pt x="245" y="50"/>
                      <a:pt x="279" y="84"/>
                    </a:cubicBezTo>
                    <a:lnTo>
                      <a:pt x="304" y="59"/>
                    </a:lnTo>
                    <a:cubicBezTo>
                      <a:pt x="265" y="25"/>
                      <a:pt x="211" y="1"/>
                      <a:pt x="152" y="1"/>
                    </a:cubicBezTo>
                    <a:close/>
                    <a:moveTo>
                      <a:pt x="152" y="59"/>
                    </a:moveTo>
                    <a:cubicBezTo>
                      <a:pt x="108" y="59"/>
                      <a:pt x="74" y="79"/>
                      <a:pt x="44" y="104"/>
                    </a:cubicBezTo>
                    <a:lnTo>
                      <a:pt x="69" y="128"/>
                    </a:lnTo>
                    <a:cubicBezTo>
                      <a:pt x="88" y="104"/>
                      <a:pt x="118" y="94"/>
                      <a:pt x="152" y="94"/>
                    </a:cubicBezTo>
                    <a:cubicBezTo>
                      <a:pt x="186" y="94"/>
                      <a:pt x="216" y="104"/>
                      <a:pt x="235" y="128"/>
                    </a:cubicBezTo>
                    <a:lnTo>
                      <a:pt x="260" y="104"/>
                    </a:lnTo>
                    <a:cubicBezTo>
                      <a:pt x="230" y="79"/>
                      <a:pt x="191" y="59"/>
                      <a:pt x="152" y="59"/>
                    </a:cubicBezTo>
                    <a:close/>
                    <a:moveTo>
                      <a:pt x="152" y="128"/>
                    </a:moveTo>
                    <a:cubicBezTo>
                      <a:pt x="128" y="128"/>
                      <a:pt x="108" y="138"/>
                      <a:pt x="93" y="152"/>
                    </a:cubicBezTo>
                    <a:lnTo>
                      <a:pt x="118" y="177"/>
                    </a:lnTo>
                    <a:cubicBezTo>
                      <a:pt x="123" y="167"/>
                      <a:pt x="137" y="162"/>
                      <a:pt x="152" y="162"/>
                    </a:cubicBezTo>
                    <a:cubicBezTo>
                      <a:pt x="167" y="162"/>
                      <a:pt x="177" y="167"/>
                      <a:pt x="186" y="177"/>
                    </a:cubicBezTo>
                    <a:lnTo>
                      <a:pt x="211" y="152"/>
                    </a:lnTo>
                    <a:cubicBezTo>
                      <a:pt x="196" y="138"/>
                      <a:pt x="172" y="128"/>
                      <a:pt x="152" y="128"/>
                    </a:cubicBezTo>
                    <a:close/>
                    <a:moveTo>
                      <a:pt x="152" y="187"/>
                    </a:moveTo>
                    <a:cubicBezTo>
                      <a:pt x="137" y="187"/>
                      <a:pt x="128" y="197"/>
                      <a:pt x="128" y="211"/>
                    </a:cubicBezTo>
                    <a:cubicBezTo>
                      <a:pt x="128" y="226"/>
                      <a:pt x="137" y="236"/>
                      <a:pt x="152" y="236"/>
                    </a:cubicBezTo>
                    <a:cubicBezTo>
                      <a:pt x="167" y="236"/>
                      <a:pt x="177" y="226"/>
                      <a:pt x="177" y="211"/>
                    </a:cubicBezTo>
                    <a:cubicBezTo>
                      <a:pt x="177" y="197"/>
                      <a:pt x="167" y="187"/>
                      <a:pt x="152" y="1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7988212" y="1227964"/>
                <a:ext cx="81122" cy="60306"/>
              </a:xfrm>
              <a:custGeom>
                <a:avLst/>
                <a:gdLst/>
                <a:ahLst/>
                <a:cxnLst/>
                <a:rect l="l" t="t" r="r" b="b"/>
                <a:pathLst>
                  <a:path w="265" h="197" extrusionOk="0">
                    <a:moveTo>
                      <a:pt x="0" y="143"/>
                    </a:moveTo>
                    <a:lnTo>
                      <a:pt x="0" y="192"/>
                    </a:lnTo>
                    <a:lnTo>
                      <a:pt x="30" y="192"/>
                    </a:lnTo>
                    <a:lnTo>
                      <a:pt x="30" y="143"/>
                    </a:lnTo>
                    <a:close/>
                    <a:moveTo>
                      <a:pt x="59" y="109"/>
                    </a:moveTo>
                    <a:lnTo>
                      <a:pt x="59" y="192"/>
                    </a:lnTo>
                    <a:lnTo>
                      <a:pt x="88" y="192"/>
                    </a:lnTo>
                    <a:lnTo>
                      <a:pt x="88" y="109"/>
                    </a:lnTo>
                    <a:close/>
                    <a:moveTo>
                      <a:pt x="118" y="70"/>
                    </a:moveTo>
                    <a:lnTo>
                      <a:pt x="118" y="192"/>
                    </a:lnTo>
                    <a:lnTo>
                      <a:pt x="147" y="192"/>
                    </a:lnTo>
                    <a:lnTo>
                      <a:pt x="147" y="70"/>
                    </a:lnTo>
                    <a:close/>
                    <a:moveTo>
                      <a:pt x="177" y="35"/>
                    </a:moveTo>
                    <a:lnTo>
                      <a:pt x="177" y="192"/>
                    </a:lnTo>
                    <a:lnTo>
                      <a:pt x="206" y="192"/>
                    </a:lnTo>
                    <a:lnTo>
                      <a:pt x="206" y="35"/>
                    </a:lnTo>
                    <a:close/>
                    <a:moveTo>
                      <a:pt x="235" y="1"/>
                    </a:moveTo>
                    <a:lnTo>
                      <a:pt x="235" y="197"/>
                    </a:lnTo>
                    <a:lnTo>
                      <a:pt x="265" y="197"/>
                    </a:lnTo>
                    <a:lnTo>
                      <a:pt x="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a:off x="8208620" y="1229494"/>
                <a:ext cx="121531" cy="58776"/>
              </a:xfrm>
              <a:custGeom>
                <a:avLst/>
                <a:gdLst/>
                <a:ahLst/>
                <a:cxnLst/>
                <a:rect l="l" t="t" r="r" b="b"/>
                <a:pathLst>
                  <a:path w="397" h="192" extrusionOk="0">
                    <a:moveTo>
                      <a:pt x="44" y="20"/>
                    </a:moveTo>
                    <a:cubicBezTo>
                      <a:pt x="30" y="20"/>
                      <a:pt x="20" y="35"/>
                      <a:pt x="20" y="50"/>
                    </a:cubicBezTo>
                    <a:lnTo>
                      <a:pt x="20" y="148"/>
                    </a:lnTo>
                    <a:cubicBezTo>
                      <a:pt x="20" y="162"/>
                      <a:pt x="30" y="172"/>
                      <a:pt x="44" y="172"/>
                    </a:cubicBezTo>
                    <a:lnTo>
                      <a:pt x="274" y="172"/>
                    </a:lnTo>
                    <a:lnTo>
                      <a:pt x="274" y="20"/>
                    </a:lnTo>
                    <a:close/>
                    <a:moveTo>
                      <a:pt x="338" y="11"/>
                    </a:moveTo>
                    <a:cubicBezTo>
                      <a:pt x="358" y="11"/>
                      <a:pt x="372" y="25"/>
                      <a:pt x="372" y="45"/>
                    </a:cubicBezTo>
                    <a:lnTo>
                      <a:pt x="372" y="153"/>
                    </a:lnTo>
                    <a:cubicBezTo>
                      <a:pt x="372" y="172"/>
                      <a:pt x="358" y="187"/>
                      <a:pt x="338" y="187"/>
                    </a:cubicBezTo>
                    <a:lnTo>
                      <a:pt x="39" y="187"/>
                    </a:lnTo>
                    <a:cubicBezTo>
                      <a:pt x="25" y="187"/>
                      <a:pt x="5" y="172"/>
                      <a:pt x="5" y="153"/>
                    </a:cubicBezTo>
                    <a:lnTo>
                      <a:pt x="5" y="45"/>
                    </a:lnTo>
                    <a:cubicBezTo>
                      <a:pt x="5" y="25"/>
                      <a:pt x="25" y="11"/>
                      <a:pt x="39" y="11"/>
                    </a:cubicBezTo>
                    <a:close/>
                    <a:moveTo>
                      <a:pt x="39" y="1"/>
                    </a:moveTo>
                    <a:cubicBezTo>
                      <a:pt x="20" y="1"/>
                      <a:pt x="0" y="20"/>
                      <a:pt x="0" y="45"/>
                    </a:cubicBezTo>
                    <a:lnTo>
                      <a:pt x="0" y="153"/>
                    </a:lnTo>
                    <a:cubicBezTo>
                      <a:pt x="0" y="172"/>
                      <a:pt x="20" y="192"/>
                      <a:pt x="39" y="192"/>
                    </a:cubicBezTo>
                    <a:lnTo>
                      <a:pt x="338" y="192"/>
                    </a:lnTo>
                    <a:cubicBezTo>
                      <a:pt x="363" y="192"/>
                      <a:pt x="377" y="172"/>
                      <a:pt x="377" y="153"/>
                    </a:cubicBezTo>
                    <a:lnTo>
                      <a:pt x="377" y="123"/>
                    </a:lnTo>
                    <a:lnTo>
                      <a:pt x="397" y="123"/>
                    </a:lnTo>
                    <a:lnTo>
                      <a:pt x="397" y="74"/>
                    </a:lnTo>
                    <a:lnTo>
                      <a:pt x="377" y="74"/>
                    </a:lnTo>
                    <a:lnTo>
                      <a:pt x="377" y="45"/>
                    </a:lnTo>
                    <a:cubicBezTo>
                      <a:pt x="377" y="20"/>
                      <a:pt x="363" y="1"/>
                      <a:pt x="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a:off x="8461783" y="1509901"/>
                <a:ext cx="71020" cy="34898"/>
              </a:xfrm>
              <a:custGeom>
                <a:avLst/>
                <a:gdLst/>
                <a:ahLst/>
                <a:cxnLst/>
                <a:rect l="l" t="t" r="r" b="b"/>
                <a:pathLst>
                  <a:path w="232" h="114" extrusionOk="0">
                    <a:moveTo>
                      <a:pt x="1" y="1"/>
                    </a:moveTo>
                    <a:lnTo>
                      <a:pt x="1" y="113"/>
                    </a:lnTo>
                    <a:lnTo>
                      <a:pt x="231" y="113"/>
                    </a:lnTo>
                    <a:lnTo>
                      <a:pt x="231"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p:nvPr/>
            </p:nvSpPr>
            <p:spPr>
              <a:xfrm>
                <a:off x="6118723" y="1509901"/>
                <a:ext cx="69184" cy="34898"/>
              </a:xfrm>
              <a:custGeom>
                <a:avLst/>
                <a:gdLst/>
                <a:ahLst/>
                <a:cxnLst/>
                <a:rect l="l" t="t" r="r" b="b"/>
                <a:pathLst>
                  <a:path w="226" h="114" extrusionOk="0">
                    <a:moveTo>
                      <a:pt x="0" y="1"/>
                    </a:moveTo>
                    <a:lnTo>
                      <a:pt x="0" y="113"/>
                    </a:lnTo>
                    <a:lnTo>
                      <a:pt x="226" y="113"/>
                    </a:lnTo>
                    <a:lnTo>
                      <a:pt x="22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8461783" y="5598144"/>
                <a:ext cx="71020" cy="36429"/>
              </a:xfrm>
              <a:custGeom>
                <a:avLst/>
                <a:gdLst/>
                <a:ahLst/>
                <a:cxnLst/>
                <a:rect l="l" t="t" r="r" b="b"/>
                <a:pathLst>
                  <a:path w="232" h="119" extrusionOk="0">
                    <a:moveTo>
                      <a:pt x="1" y="1"/>
                    </a:moveTo>
                    <a:lnTo>
                      <a:pt x="1" y="118"/>
                    </a:lnTo>
                    <a:lnTo>
                      <a:pt x="231" y="118"/>
                    </a:lnTo>
                    <a:lnTo>
                      <a:pt x="231"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6118723" y="5598144"/>
                <a:ext cx="69184" cy="36429"/>
              </a:xfrm>
              <a:custGeom>
                <a:avLst/>
                <a:gdLst/>
                <a:ahLst/>
                <a:cxnLst/>
                <a:rect l="l" t="t" r="r" b="b"/>
                <a:pathLst>
                  <a:path w="226" h="119" extrusionOk="0">
                    <a:moveTo>
                      <a:pt x="0" y="1"/>
                    </a:moveTo>
                    <a:lnTo>
                      <a:pt x="0" y="118"/>
                    </a:lnTo>
                    <a:lnTo>
                      <a:pt x="226" y="118"/>
                    </a:lnTo>
                    <a:lnTo>
                      <a:pt x="22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6216070" y="1162148"/>
                <a:ext cx="1484388" cy="2728776"/>
              </a:xfrm>
              <a:custGeom>
                <a:avLst/>
                <a:gdLst/>
                <a:ahLst/>
                <a:cxnLst/>
                <a:rect l="l" t="t" r="r" b="b"/>
                <a:pathLst>
                  <a:path w="4849" h="8914" extrusionOk="0">
                    <a:moveTo>
                      <a:pt x="1524" y="177"/>
                    </a:moveTo>
                    <a:lnTo>
                      <a:pt x="1524" y="0"/>
                    </a:lnTo>
                    <a:lnTo>
                      <a:pt x="696" y="0"/>
                    </a:lnTo>
                    <a:cubicBezTo>
                      <a:pt x="505" y="0"/>
                      <a:pt x="329" y="79"/>
                      <a:pt x="206" y="206"/>
                    </a:cubicBezTo>
                    <a:cubicBezTo>
                      <a:pt x="79" y="333"/>
                      <a:pt x="1" y="505"/>
                      <a:pt x="1" y="701"/>
                    </a:cubicBezTo>
                    <a:lnTo>
                      <a:pt x="1" y="8914"/>
                    </a:lnTo>
                    <a:lnTo>
                      <a:pt x="4849" y="667"/>
                    </a:lnTo>
                    <a:lnTo>
                      <a:pt x="2018" y="667"/>
                    </a:lnTo>
                    <a:cubicBezTo>
                      <a:pt x="1744" y="667"/>
                      <a:pt x="1524" y="446"/>
                      <a:pt x="1524" y="177"/>
                    </a:cubicBez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24"/>
            <p:cNvSpPr/>
            <p:nvPr/>
          </p:nvSpPr>
          <p:spPr>
            <a:xfrm>
              <a:off x="4692200" y="1589375"/>
              <a:ext cx="1880400" cy="60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a:off x="4692200" y="2308150"/>
              <a:ext cx="1880400" cy="609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4692200" y="3026925"/>
              <a:ext cx="1880400" cy="609000"/>
            </a:xfrm>
            <a:prstGeom prst="homePlat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4692200" y="3745700"/>
              <a:ext cx="1880400" cy="609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Smartphone Recommendation System </a:t>
            </a:r>
            <a:endParaRPr/>
          </a:p>
        </p:txBody>
      </p:sp>
      <p:grpSp>
        <p:nvGrpSpPr>
          <p:cNvPr id="97" name="Google Shape;97;p14"/>
          <p:cNvGrpSpPr/>
          <p:nvPr/>
        </p:nvGrpSpPr>
        <p:grpSpPr>
          <a:xfrm>
            <a:off x="993206" y="1239169"/>
            <a:ext cx="7157587" cy="3166564"/>
            <a:chOff x="993206" y="1239169"/>
            <a:chExt cx="7157587" cy="3166564"/>
          </a:xfrm>
        </p:grpSpPr>
        <p:grpSp>
          <p:nvGrpSpPr>
            <p:cNvPr id="98" name="Google Shape;98;p14"/>
            <p:cNvGrpSpPr/>
            <p:nvPr/>
          </p:nvGrpSpPr>
          <p:grpSpPr>
            <a:xfrm>
              <a:off x="7015294" y="1256914"/>
              <a:ext cx="1135500" cy="2465989"/>
              <a:chOff x="7015294" y="1256914"/>
              <a:chExt cx="1135500" cy="2465989"/>
            </a:xfrm>
          </p:grpSpPr>
          <p:sp>
            <p:nvSpPr>
              <p:cNvPr id="99" name="Google Shape;99;p14"/>
              <p:cNvSpPr/>
              <p:nvPr/>
            </p:nvSpPr>
            <p:spPr>
              <a:xfrm>
                <a:off x="7160083" y="1256914"/>
                <a:ext cx="845922" cy="1521234"/>
              </a:xfrm>
              <a:custGeom>
                <a:avLst/>
                <a:gdLst/>
                <a:ahLst/>
                <a:cxnLst/>
                <a:rect l="l" t="t" r="r" b="b"/>
                <a:pathLst>
                  <a:path w="4631" h="8328" extrusionOk="0">
                    <a:moveTo>
                      <a:pt x="12" y="0"/>
                    </a:moveTo>
                    <a:cubicBezTo>
                      <a:pt x="12" y="0"/>
                      <a:pt x="12" y="40"/>
                      <a:pt x="12" y="103"/>
                    </a:cubicBezTo>
                    <a:lnTo>
                      <a:pt x="12" y="8282"/>
                    </a:lnTo>
                    <a:cubicBezTo>
                      <a:pt x="12" y="8295"/>
                      <a:pt x="1" y="8328"/>
                      <a:pt x="9" y="8328"/>
                    </a:cubicBezTo>
                    <a:cubicBezTo>
                      <a:pt x="9" y="8328"/>
                      <a:pt x="11" y="8327"/>
                      <a:pt x="12" y="8326"/>
                    </a:cubicBezTo>
                    <a:cubicBezTo>
                      <a:pt x="52" y="8282"/>
                      <a:pt x="1046" y="7102"/>
                      <a:pt x="2314" y="7102"/>
                    </a:cubicBezTo>
                    <a:cubicBezTo>
                      <a:pt x="3570" y="7102"/>
                      <a:pt x="4555" y="8327"/>
                      <a:pt x="4619" y="8327"/>
                    </a:cubicBezTo>
                    <a:cubicBezTo>
                      <a:pt x="4620" y="8327"/>
                      <a:pt x="4620" y="8326"/>
                      <a:pt x="4621" y="8326"/>
                    </a:cubicBezTo>
                    <a:cubicBezTo>
                      <a:pt x="4631" y="8316"/>
                      <a:pt x="4616" y="8297"/>
                      <a:pt x="4616" y="8282"/>
                    </a:cubicBezTo>
                    <a:lnTo>
                      <a:pt x="4621" y="8282"/>
                    </a:lnTo>
                    <a:lnTo>
                      <a:pt x="4621" y="103"/>
                    </a:lnTo>
                    <a:cubicBezTo>
                      <a:pt x="4616" y="44"/>
                      <a:pt x="4572" y="0"/>
                      <a:pt x="4572" y="0"/>
                    </a:cubicBezTo>
                    <a:close/>
                  </a:path>
                </a:pathLst>
              </a:custGeom>
              <a:solidFill>
                <a:srgbClr val="2E77C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chemeClr val="lt1"/>
                    </a:solidFill>
                    <a:latin typeface="Fira Sans Extra Condensed Medium"/>
                    <a:ea typeface="Fira Sans Extra Condensed Medium"/>
                    <a:cs typeface="Fira Sans Extra Condensed Medium"/>
                    <a:sym typeface="Fira Sans Extra Condensed Medium"/>
                  </a:rPr>
                  <a:t>04</a:t>
                </a:r>
                <a:endParaRPr/>
              </a:p>
            </p:txBody>
          </p:sp>
          <p:sp>
            <p:nvSpPr>
              <p:cNvPr id="100" name="Google Shape;100;p14"/>
              <p:cNvSpPr txBox="1"/>
              <p:nvPr/>
            </p:nvSpPr>
            <p:spPr>
              <a:xfrm>
                <a:off x="7015294" y="3498803"/>
                <a:ext cx="1135500" cy="224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dirty="0">
                    <a:solidFill>
                      <a:schemeClr val="accent1"/>
                    </a:solidFill>
                    <a:latin typeface="Fira Sans Extra Condensed Medium"/>
                    <a:ea typeface="Fira Sans Extra Condensed Medium"/>
                    <a:cs typeface="Fira Sans Extra Condensed Medium"/>
                    <a:sym typeface="Fira Sans Extra Condensed Medium"/>
                  </a:rPr>
                  <a:t>Results  </a:t>
                </a:r>
                <a:endParaRPr sz="2000" dirty="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101" name="Google Shape;101;p14"/>
            <p:cNvGrpSpPr/>
            <p:nvPr/>
          </p:nvGrpSpPr>
          <p:grpSpPr>
            <a:xfrm>
              <a:off x="4015977" y="1256914"/>
              <a:ext cx="1135500" cy="2389789"/>
              <a:chOff x="4015977" y="1256914"/>
              <a:chExt cx="1135500" cy="2389789"/>
            </a:xfrm>
          </p:grpSpPr>
          <p:sp>
            <p:nvSpPr>
              <p:cNvPr id="102" name="Google Shape;102;p14"/>
              <p:cNvSpPr/>
              <p:nvPr/>
            </p:nvSpPr>
            <p:spPr>
              <a:xfrm>
                <a:off x="4160766" y="1256914"/>
                <a:ext cx="845922" cy="1521234"/>
              </a:xfrm>
              <a:custGeom>
                <a:avLst/>
                <a:gdLst/>
                <a:ahLst/>
                <a:cxnLst/>
                <a:rect l="l" t="t" r="r" b="b"/>
                <a:pathLst>
                  <a:path w="4631" h="8328" extrusionOk="0">
                    <a:moveTo>
                      <a:pt x="12" y="0"/>
                    </a:moveTo>
                    <a:cubicBezTo>
                      <a:pt x="12" y="0"/>
                      <a:pt x="12" y="40"/>
                      <a:pt x="12" y="103"/>
                    </a:cubicBezTo>
                    <a:lnTo>
                      <a:pt x="12" y="8282"/>
                    </a:lnTo>
                    <a:cubicBezTo>
                      <a:pt x="12" y="8295"/>
                      <a:pt x="1" y="8328"/>
                      <a:pt x="9" y="8328"/>
                    </a:cubicBezTo>
                    <a:cubicBezTo>
                      <a:pt x="9" y="8328"/>
                      <a:pt x="11" y="8327"/>
                      <a:pt x="12" y="8326"/>
                    </a:cubicBezTo>
                    <a:cubicBezTo>
                      <a:pt x="52" y="8282"/>
                      <a:pt x="1046" y="7102"/>
                      <a:pt x="2314" y="7102"/>
                    </a:cubicBezTo>
                    <a:cubicBezTo>
                      <a:pt x="3570" y="7102"/>
                      <a:pt x="4555" y="8327"/>
                      <a:pt x="4619" y="8327"/>
                    </a:cubicBezTo>
                    <a:cubicBezTo>
                      <a:pt x="4620" y="8327"/>
                      <a:pt x="4620" y="8326"/>
                      <a:pt x="4621" y="8326"/>
                    </a:cubicBezTo>
                    <a:cubicBezTo>
                      <a:pt x="4631" y="8316"/>
                      <a:pt x="4616" y="8297"/>
                      <a:pt x="4616" y="8282"/>
                    </a:cubicBezTo>
                    <a:lnTo>
                      <a:pt x="4621" y="8282"/>
                    </a:lnTo>
                    <a:lnTo>
                      <a:pt x="4621" y="103"/>
                    </a:lnTo>
                    <a:cubicBezTo>
                      <a:pt x="4616" y="44"/>
                      <a:pt x="4572" y="0"/>
                      <a:pt x="45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chemeClr val="lt1"/>
                    </a:solidFill>
                    <a:latin typeface="Fira Sans Extra Condensed Medium"/>
                    <a:ea typeface="Fira Sans Extra Condensed Medium"/>
                    <a:cs typeface="Fira Sans Extra Condensed Medium"/>
                    <a:sym typeface="Fira Sans Extra Condensed Medium"/>
                  </a:rPr>
                  <a:t>02</a:t>
                </a:r>
                <a:endParaRPr/>
              </a:p>
            </p:txBody>
          </p:sp>
          <p:sp>
            <p:nvSpPr>
              <p:cNvPr id="103" name="Google Shape;103;p14"/>
              <p:cNvSpPr txBox="1"/>
              <p:nvPr/>
            </p:nvSpPr>
            <p:spPr>
              <a:xfrm>
                <a:off x="4015977" y="3422603"/>
                <a:ext cx="1135500" cy="224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accent3"/>
                    </a:solidFill>
                    <a:latin typeface="Fira Sans Extra Condensed Medium"/>
                    <a:ea typeface="Fira Sans Extra Condensed Medium"/>
                    <a:cs typeface="Fira Sans Extra Condensed Medium"/>
                    <a:sym typeface="Fira Sans Extra Condensed Medium"/>
                  </a:rPr>
                  <a:t>Data</a:t>
                </a:r>
                <a:endParaRPr sz="200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104" name="Google Shape;104;p14"/>
            <p:cNvGrpSpPr/>
            <p:nvPr/>
          </p:nvGrpSpPr>
          <p:grpSpPr>
            <a:xfrm>
              <a:off x="2516326" y="1256914"/>
              <a:ext cx="1399500" cy="2371786"/>
              <a:chOff x="2516326" y="1256914"/>
              <a:chExt cx="1399500" cy="2371786"/>
            </a:xfrm>
          </p:grpSpPr>
          <p:sp>
            <p:nvSpPr>
              <p:cNvPr id="105" name="Google Shape;105;p14"/>
              <p:cNvSpPr/>
              <p:nvPr/>
            </p:nvSpPr>
            <p:spPr>
              <a:xfrm>
                <a:off x="2661108" y="1256914"/>
                <a:ext cx="845922" cy="1521234"/>
              </a:xfrm>
              <a:custGeom>
                <a:avLst/>
                <a:gdLst/>
                <a:ahLst/>
                <a:cxnLst/>
                <a:rect l="l" t="t" r="r" b="b"/>
                <a:pathLst>
                  <a:path w="4631" h="8328" extrusionOk="0">
                    <a:moveTo>
                      <a:pt x="12" y="0"/>
                    </a:moveTo>
                    <a:cubicBezTo>
                      <a:pt x="12" y="0"/>
                      <a:pt x="12" y="40"/>
                      <a:pt x="12" y="103"/>
                    </a:cubicBezTo>
                    <a:lnTo>
                      <a:pt x="12" y="8282"/>
                    </a:lnTo>
                    <a:cubicBezTo>
                      <a:pt x="12" y="8295"/>
                      <a:pt x="1" y="8328"/>
                      <a:pt x="9" y="8328"/>
                    </a:cubicBezTo>
                    <a:cubicBezTo>
                      <a:pt x="9" y="8328"/>
                      <a:pt x="11" y="8327"/>
                      <a:pt x="12" y="8326"/>
                    </a:cubicBezTo>
                    <a:cubicBezTo>
                      <a:pt x="52" y="8282"/>
                      <a:pt x="1046" y="7102"/>
                      <a:pt x="2314" y="7102"/>
                    </a:cubicBezTo>
                    <a:cubicBezTo>
                      <a:pt x="3570" y="7102"/>
                      <a:pt x="4555" y="8327"/>
                      <a:pt x="4619" y="8327"/>
                    </a:cubicBezTo>
                    <a:cubicBezTo>
                      <a:pt x="4620" y="8327"/>
                      <a:pt x="4620" y="8326"/>
                      <a:pt x="4621" y="8326"/>
                    </a:cubicBezTo>
                    <a:cubicBezTo>
                      <a:pt x="4631" y="8316"/>
                      <a:pt x="4616" y="8297"/>
                      <a:pt x="4616" y="8282"/>
                    </a:cubicBezTo>
                    <a:lnTo>
                      <a:pt x="4621" y="8282"/>
                    </a:lnTo>
                    <a:lnTo>
                      <a:pt x="4621" y="103"/>
                    </a:lnTo>
                    <a:cubicBezTo>
                      <a:pt x="4616" y="44"/>
                      <a:pt x="4572" y="0"/>
                      <a:pt x="4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Fira Sans Extra Condensed Medium"/>
                    <a:ea typeface="Fira Sans Extra Condensed Medium"/>
                    <a:cs typeface="Fira Sans Extra Condensed Medium"/>
                    <a:sym typeface="Fira Sans Extra Condensed Medium"/>
                  </a:rPr>
                  <a:t>01</a:t>
                </a:r>
                <a:endParaRPr sz="2500">
                  <a:solidFill>
                    <a:schemeClr val="lt1"/>
                  </a:solidFill>
                  <a:latin typeface="Fira Sans Extra Condensed Medium"/>
                  <a:ea typeface="Fira Sans Extra Condensed Medium"/>
                  <a:cs typeface="Fira Sans Extra Condensed Medium"/>
                  <a:sym typeface="Fira Sans Extra Condensed Medium"/>
                </a:endParaRPr>
              </a:p>
            </p:txBody>
          </p:sp>
          <p:sp>
            <p:nvSpPr>
              <p:cNvPr id="106" name="Google Shape;106;p14"/>
              <p:cNvSpPr txBox="1"/>
              <p:nvPr/>
            </p:nvSpPr>
            <p:spPr>
              <a:xfrm>
                <a:off x="2516326" y="3422600"/>
                <a:ext cx="1399500" cy="206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accent4"/>
                    </a:solidFill>
                    <a:latin typeface="Fira Sans Extra Condensed Medium"/>
                    <a:ea typeface="Fira Sans Extra Condensed Medium"/>
                    <a:cs typeface="Fira Sans Extra Condensed Medium"/>
                    <a:sym typeface="Fira Sans Extra Condensed Medium"/>
                  </a:rPr>
                  <a:t>Introduction </a:t>
                </a:r>
                <a:endParaRPr sz="2000">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107" name="Google Shape;107;p14"/>
            <p:cNvGrpSpPr/>
            <p:nvPr/>
          </p:nvGrpSpPr>
          <p:grpSpPr>
            <a:xfrm>
              <a:off x="5515635" y="1256914"/>
              <a:ext cx="1135500" cy="2389789"/>
              <a:chOff x="5515635" y="1256914"/>
              <a:chExt cx="1135500" cy="2389789"/>
            </a:xfrm>
          </p:grpSpPr>
          <p:sp>
            <p:nvSpPr>
              <p:cNvPr id="108" name="Google Shape;108;p14"/>
              <p:cNvSpPr/>
              <p:nvPr/>
            </p:nvSpPr>
            <p:spPr>
              <a:xfrm>
                <a:off x="5660425" y="1256914"/>
                <a:ext cx="845922" cy="1521234"/>
              </a:xfrm>
              <a:custGeom>
                <a:avLst/>
                <a:gdLst/>
                <a:ahLst/>
                <a:cxnLst/>
                <a:rect l="l" t="t" r="r" b="b"/>
                <a:pathLst>
                  <a:path w="4631" h="8328" extrusionOk="0">
                    <a:moveTo>
                      <a:pt x="12" y="0"/>
                    </a:moveTo>
                    <a:cubicBezTo>
                      <a:pt x="12" y="0"/>
                      <a:pt x="12" y="40"/>
                      <a:pt x="12" y="103"/>
                    </a:cubicBezTo>
                    <a:lnTo>
                      <a:pt x="12" y="8282"/>
                    </a:lnTo>
                    <a:cubicBezTo>
                      <a:pt x="12" y="8295"/>
                      <a:pt x="1" y="8328"/>
                      <a:pt x="9" y="8328"/>
                    </a:cubicBezTo>
                    <a:cubicBezTo>
                      <a:pt x="9" y="8328"/>
                      <a:pt x="11" y="8327"/>
                      <a:pt x="12" y="8326"/>
                    </a:cubicBezTo>
                    <a:cubicBezTo>
                      <a:pt x="52" y="8282"/>
                      <a:pt x="1046" y="7102"/>
                      <a:pt x="2314" y="7102"/>
                    </a:cubicBezTo>
                    <a:cubicBezTo>
                      <a:pt x="3570" y="7102"/>
                      <a:pt x="4555" y="8327"/>
                      <a:pt x="4619" y="8327"/>
                    </a:cubicBezTo>
                    <a:cubicBezTo>
                      <a:pt x="4620" y="8327"/>
                      <a:pt x="4620" y="8326"/>
                      <a:pt x="4621" y="8326"/>
                    </a:cubicBezTo>
                    <a:cubicBezTo>
                      <a:pt x="4631" y="8316"/>
                      <a:pt x="4616" y="8297"/>
                      <a:pt x="4616" y="8282"/>
                    </a:cubicBezTo>
                    <a:lnTo>
                      <a:pt x="4621" y="8282"/>
                    </a:lnTo>
                    <a:lnTo>
                      <a:pt x="4621" y="103"/>
                    </a:lnTo>
                    <a:cubicBezTo>
                      <a:pt x="4616" y="44"/>
                      <a:pt x="4572" y="0"/>
                      <a:pt x="4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chemeClr val="lt1"/>
                    </a:solidFill>
                    <a:latin typeface="Fira Sans Extra Condensed Medium"/>
                    <a:ea typeface="Fira Sans Extra Condensed Medium"/>
                    <a:cs typeface="Fira Sans Extra Condensed Medium"/>
                    <a:sym typeface="Fira Sans Extra Condensed Medium"/>
                  </a:rPr>
                  <a:t>03</a:t>
                </a:r>
                <a:endParaRPr/>
              </a:p>
            </p:txBody>
          </p:sp>
          <p:sp>
            <p:nvSpPr>
              <p:cNvPr id="109" name="Google Shape;109;p14"/>
              <p:cNvSpPr txBox="1"/>
              <p:nvPr/>
            </p:nvSpPr>
            <p:spPr>
              <a:xfrm>
                <a:off x="5515635" y="3422603"/>
                <a:ext cx="1135500" cy="224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Models</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110" name="Google Shape;110;p14"/>
            <p:cNvGrpSpPr/>
            <p:nvPr/>
          </p:nvGrpSpPr>
          <p:grpSpPr>
            <a:xfrm>
              <a:off x="993206" y="1239169"/>
              <a:ext cx="7097705" cy="3166564"/>
              <a:chOff x="993206" y="1239169"/>
              <a:chExt cx="7097705" cy="3166564"/>
            </a:xfrm>
          </p:grpSpPr>
          <p:grpSp>
            <p:nvGrpSpPr>
              <p:cNvPr id="111" name="Google Shape;111;p14"/>
              <p:cNvGrpSpPr/>
              <p:nvPr/>
            </p:nvGrpSpPr>
            <p:grpSpPr>
              <a:xfrm>
                <a:off x="1154714" y="1239169"/>
                <a:ext cx="6936197" cy="488571"/>
                <a:chOff x="445950" y="2662825"/>
                <a:chExt cx="6528800" cy="459875"/>
              </a:xfrm>
            </p:grpSpPr>
            <p:sp>
              <p:nvSpPr>
                <p:cNvPr id="112" name="Google Shape;112;p14"/>
                <p:cNvSpPr/>
                <p:nvPr/>
              </p:nvSpPr>
              <p:spPr>
                <a:xfrm>
                  <a:off x="445950" y="2928825"/>
                  <a:ext cx="67475" cy="193875"/>
                </a:xfrm>
                <a:custGeom>
                  <a:avLst/>
                  <a:gdLst/>
                  <a:ahLst/>
                  <a:cxnLst/>
                  <a:rect l="l" t="t" r="r" b="b"/>
                  <a:pathLst>
                    <a:path w="2699" h="7755" extrusionOk="0">
                      <a:moveTo>
                        <a:pt x="1303" y="0"/>
                      </a:moveTo>
                      <a:cubicBezTo>
                        <a:pt x="590" y="0"/>
                        <a:pt x="0" y="590"/>
                        <a:pt x="0" y="1303"/>
                      </a:cubicBezTo>
                      <a:lnTo>
                        <a:pt x="0" y="6452"/>
                      </a:lnTo>
                      <a:cubicBezTo>
                        <a:pt x="0" y="7166"/>
                        <a:pt x="590" y="7755"/>
                        <a:pt x="1303" y="7755"/>
                      </a:cubicBezTo>
                      <a:lnTo>
                        <a:pt x="1396" y="7755"/>
                      </a:lnTo>
                      <a:cubicBezTo>
                        <a:pt x="2141" y="7755"/>
                        <a:pt x="2699" y="7166"/>
                        <a:pt x="2699" y="6452"/>
                      </a:cubicBezTo>
                      <a:lnTo>
                        <a:pt x="2699" y="1303"/>
                      </a:lnTo>
                      <a:cubicBezTo>
                        <a:pt x="2699" y="590"/>
                        <a:pt x="2141" y="0"/>
                        <a:pt x="1396"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464550" y="2662825"/>
                  <a:ext cx="6510200" cy="300925"/>
                </a:xfrm>
                <a:custGeom>
                  <a:avLst/>
                  <a:gdLst/>
                  <a:ahLst/>
                  <a:cxnLst/>
                  <a:rect l="l" t="t" r="r" b="b"/>
                  <a:pathLst>
                    <a:path w="260408" h="12037" extrusionOk="0">
                      <a:moveTo>
                        <a:pt x="20225" y="1"/>
                      </a:moveTo>
                      <a:cubicBezTo>
                        <a:pt x="11881" y="1"/>
                        <a:pt x="5770" y="1924"/>
                        <a:pt x="2544" y="5522"/>
                      </a:cubicBezTo>
                      <a:cubicBezTo>
                        <a:pt x="497" y="7818"/>
                        <a:pt x="94" y="10206"/>
                        <a:pt x="32" y="11416"/>
                      </a:cubicBezTo>
                      <a:cubicBezTo>
                        <a:pt x="1" y="11757"/>
                        <a:pt x="249" y="12036"/>
                        <a:pt x="590" y="12036"/>
                      </a:cubicBezTo>
                      <a:lnTo>
                        <a:pt x="621" y="12036"/>
                      </a:lnTo>
                      <a:cubicBezTo>
                        <a:pt x="900" y="12036"/>
                        <a:pt x="1179" y="11819"/>
                        <a:pt x="1179" y="11509"/>
                      </a:cubicBezTo>
                      <a:cubicBezTo>
                        <a:pt x="1241" y="10423"/>
                        <a:pt x="1614" y="8314"/>
                        <a:pt x="3413" y="6298"/>
                      </a:cubicBezTo>
                      <a:cubicBezTo>
                        <a:pt x="6391" y="2948"/>
                        <a:pt x="12222" y="1179"/>
                        <a:pt x="20225" y="1179"/>
                      </a:cubicBezTo>
                      <a:lnTo>
                        <a:pt x="259819" y="1179"/>
                      </a:lnTo>
                      <a:cubicBezTo>
                        <a:pt x="260129" y="1179"/>
                        <a:pt x="260408" y="931"/>
                        <a:pt x="260408" y="590"/>
                      </a:cubicBezTo>
                      <a:cubicBezTo>
                        <a:pt x="260408" y="280"/>
                        <a:pt x="260129" y="1"/>
                        <a:pt x="259819"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4"/>
              <p:cNvSpPr/>
              <p:nvPr/>
            </p:nvSpPr>
            <p:spPr>
              <a:xfrm>
                <a:off x="993206" y="1713615"/>
                <a:ext cx="1285779" cy="2692117"/>
              </a:xfrm>
              <a:custGeom>
                <a:avLst/>
                <a:gdLst/>
                <a:ahLst/>
                <a:cxnLst/>
                <a:rect l="l" t="t" r="r" b="b"/>
                <a:pathLst>
                  <a:path w="7039" h="14738" extrusionOk="0">
                    <a:moveTo>
                      <a:pt x="716" y="1"/>
                    </a:moveTo>
                    <a:cubicBezTo>
                      <a:pt x="324" y="1"/>
                      <a:pt x="1" y="324"/>
                      <a:pt x="1" y="716"/>
                    </a:cubicBezTo>
                    <a:lnTo>
                      <a:pt x="1" y="14022"/>
                    </a:lnTo>
                    <a:cubicBezTo>
                      <a:pt x="1" y="14419"/>
                      <a:pt x="324" y="14737"/>
                      <a:pt x="716" y="14737"/>
                    </a:cubicBezTo>
                    <a:lnTo>
                      <a:pt x="6323" y="14737"/>
                    </a:lnTo>
                    <a:cubicBezTo>
                      <a:pt x="6720" y="14737"/>
                      <a:pt x="7038" y="14419"/>
                      <a:pt x="7038" y="14022"/>
                    </a:cubicBezTo>
                    <a:lnTo>
                      <a:pt x="7038" y="716"/>
                    </a:lnTo>
                    <a:cubicBezTo>
                      <a:pt x="7038" y="324"/>
                      <a:pt x="6720" y="1"/>
                      <a:pt x="6323"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1132762" y="1731516"/>
                <a:ext cx="1135446" cy="2531006"/>
              </a:xfrm>
              <a:custGeom>
                <a:avLst/>
                <a:gdLst/>
                <a:ahLst/>
                <a:cxnLst/>
                <a:rect l="l" t="t" r="r" b="b"/>
                <a:pathLst>
                  <a:path w="6216" h="13856" extrusionOk="0">
                    <a:moveTo>
                      <a:pt x="1" y="1"/>
                    </a:moveTo>
                    <a:lnTo>
                      <a:pt x="6216" y="13856"/>
                    </a:lnTo>
                    <a:lnTo>
                      <a:pt x="6216" y="711"/>
                    </a:lnTo>
                    <a:cubicBezTo>
                      <a:pt x="6216" y="319"/>
                      <a:pt x="5902" y="1"/>
                      <a:pt x="551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999600" y="1736083"/>
                <a:ext cx="1262398" cy="2657045"/>
              </a:xfrm>
              <a:custGeom>
                <a:avLst/>
                <a:gdLst/>
                <a:ahLst/>
                <a:cxnLst/>
                <a:rect l="l" t="t" r="r" b="b"/>
                <a:pathLst>
                  <a:path w="6911" h="14546" extrusionOk="0">
                    <a:moveTo>
                      <a:pt x="6680" y="1817"/>
                    </a:moveTo>
                    <a:lnTo>
                      <a:pt x="6680" y="12597"/>
                    </a:lnTo>
                    <a:lnTo>
                      <a:pt x="201" y="12597"/>
                    </a:lnTo>
                    <a:lnTo>
                      <a:pt x="201" y="1817"/>
                    </a:lnTo>
                    <a:close/>
                    <a:moveTo>
                      <a:pt x="745" y="0"/>
                    </a:moveTo>
                    <a:cubicBezTo>
                      <a:pt x="358" y="0"/>
                      <a:pt x="0" y="284"/>
                      <a:pt x="0" y="676"/>
                    </a:cubicBezTo>
                    <a:lnTo>
                      <a:pt x="0" y="13821"/>
                    </a:lnTo>
                    <a:cubicBezTo>
                      <a:pt x="0" y="14213"/>
                      <a:pt x="358" y="14546"/>
                      <a:pt x="745" y="14546"/>
                    </a:cubicBezTo>
                    <a:lnTo>
                      <a:pt x="6254" y="14546"/>
                    </a:lnTo>
                    <a:cubicBezTo>
                      <a:pt x="6646" y="14546"/>
                      <a:pt x="6910" y="14213"/>
                      <a:pt x="6910" y="13821"/>
                    </a:cubicBezTo>
                    <a:lnTo>
                      <a:pt x="6910" y="676"/>
                    </a:lnTo>
                    <a:cubicBezTo>
                      <a:pt x="6910" y="284"/>
                      <a:pt x="6646" y="0"/>
                      <a:pt x="625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1501380" y="1916739"/>
                <a:ext cx="271258" cy="48589"/>
              </a:xfrm>
              <a:custGeom>
                <a:avLst/>
                <a:gdLst/>
                <a:ahLst/>
                <a:cxnLst/>
                <a:rect l="l" t="t" r="r" b="b"/>
                <a:pathLst>
                  <a:path w="1485" h="266" extrusionOk="0">
                    <a:moveTo>
                      <a:pt x="123" y="1"/>
                    </a:moveTo>
                    <a:cubicBezTo>
                      <a:pt x="59" y="1"/>
                      <a:pt x="1" y="69"/>
                      <a:pt x="1" y="133"/>
                    </a:cubicBezTo>
                    <a:lnTo>
                      <a:pt x="1" y="148"/>
                    </a:lnTo>
                    <a:cubicBezTo>
                      <a:pt x="1" y="216"/>
                      <a:pt x="59" y="265"/>
                      <a:pt x="123" y="265"/>
                    </a:cubicBezTo>
                    <a:lnTo>
                      <a:pt x="1357" y="265"/>
                    </a:lnTo>
                    <a:cubicBezTo>
                      <a:pt x="1421" y="265"/>
                      <a:pt x="1485" y="216"/>
                      <a:pt x="1485" y="148"/>
                    </a:cubicBezTo>
                    <a:lnTo>
                      <a:pt x="1485" y="133"/>
                    </a:lnTo>
                    <a:cubicBezTo>
                      <a:pt x="1485" y="69"/>
                      <a:pt x="1421" y="1"/>
                      <a:pt x="1357"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1609700" y="1820109"/>
                <a:ext cx="42196" cy="48589"/>
              </a:xfrm>
              <a:custGeom>
                <a:avLst/>
                <a:gdLst/>
                <a:ahLst/>
                <a:cxnLst/>
                <a:rect l="l" t="t" r="r" b="b"/>
                <a:pathLst>
                  <a:path w="231" h="266" extrusionOk="0">
                    <a:moveTo>
                      <a:pt x="103" y="1"/>
                    </a:moveTo>
                    <a:cubicBezTo>
                      <a:pt x="39" y="1"/>
                      <a:pt x="0" y="60"/>
                      <a:pt x="0" y="128"/>
                    </a:cubicBezTo>
                    <a:lnTo>
                      <a:pt x="0" y="143"/>
                    </a:lnTo>
                    <a:cubicBezTo>
                      <a:pt x="0" y="206"/>
                      <a:pt x="39" y="265"/>
                      <a:pt x="103" y="265"/>
                    </a:cubicBezTo>
                    <a:lnTo>
                      <a:pt x="118" y="265"/>
                    </a:lnTo>
                    <a:cubicBezTo>
                      <a:pt x="186" y="265"/>
                      <a:pt x="230" y="206"/>
                      <a:pt x="230" y="143"/>
                    </a:cubicBezTo>
                    <a:lnTo>
                      <a:pt x="230" y="128"/>
                    </a:lnTo>
                    <a:cubicBezTo>
                      <a:pt x="230" y="60"/>
                      <a:pt x="186" y="1"/>
                      <a:pt x="118"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1505033" y="4074561"/>
                <a:ext cx="261394" cy="262307"/>
              </a:xfrm>
              <a:custGeom>
                <a:avLst/>
                <a:gdLst/>
                <a:ahLst/>
                <a:cxnLst/>
                <a:rect l="l" t="t" r="r" b="b"/>
                <a:pathLst>
                  <a:path w="1431" h="1436" extrusionOk="0">
                    <a:moveTo>
                      <a:pt x="715" y="0"/>
                    </a:moveTo>
                    <a:cubicBezTo>
                      <a:pt x="319" y="0"/>
                      <a:pt x="0" y="323"/>
                      <a:pt x="0" y="720"/>
                    </a:cubicBezTo>
                    <a:cubicBezTo>
                      <a:pt x="0" y="1112"/>
                      <a:pt x="319" y="1435"/>
                      <a:pt x="715" y="1435"/>
                    </a:cubicBezTo>
                    <a:cubicBezTo>
                      <a:pt x="1112" y="1435"/>
                      <a:pt x="1430" y="1112"/>
                      <a:pt x="1430" y="720"/>
                    </a:cubicBezTo>
                    <a:cubicBezTo>
                      <a:pt x="1430" y="323"/>
                      <a:pt x="1112" y="0"/>
                      <a:pt x="715"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5" name="Google Shape;125;p15"/>
          <p:cNvSpPr/>
          <p:nvPr/>
        </p:nvSpPr>
        <p:spPr>
          <a:xfrm rot="5400000">
            <a:off x="2666427" y="-525850"/>
            <a:ext cx="3811146" cy="6952744"/>
          </a:xfrm>
          <a:custGeom>
            <a:avLst/>
            <a:gdLst/>
            <a:ahLst/>
            <a:cxnLst/>
            <a:rect l="l" t="t" r="r" b="b"/>
            <a:pathLst>
              <a:path w="18199" h="33200" extrusionOk="0">
                <a:moveTo>
                  <a:pt x="2253" y="0"/>
                </a:moveTo>
                <a:cubicBezTo>
                  <a:pt x="1009" y="0"/>
                  <a:pt x="0" y="999"/>
                  <a:pt x="0" y="2238"/>
                </a:cubicBezTo>
                <a:lnTo>
                  <a:pt x="0" y="30962"/>
                </a:lnTo>
                <a:cubicBezTo>
                  <a:pt x="0" y="32196"/>
                  <a:pt x="1009" y="33200"/>
                  <a:pt x="2253" y="33200"/>
                </a:cubicBezTo>
                <a:lnTo>
                  <a:pt x="15946" y="33200"/>
                </a:lnTo>
                <a:cubicBezTo>
                  <a:pt x="17190" y="33200"/>
                  <a:pt x="18199" y="32196"/>
                  <a:pt x="18199" y="30962"/>
                </a:cubicBezTo>
                <a:lnTo>
                  <a:pt x="18199" y="2238"/>
                </a:lnTo>
                <a:cubicBezTo>
                  <a:pt x="18199" y="999"/>
                  <a:pt x="17190" y="0"/>
                  <a:pt x="15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rot="5400000">
            <a:off x="7136890" y="2911995"/>
            <a:ext cx="1262773" cy="78114"/>
          </a:xfrm>
          <a:custGeom>
            <a:avLst/>
            <a:gdLst/>
            <a:ahLst/>
            <a:cxnLst/>
            <a:rect l="l" t="t" r="r" b="b"/>
            <a:pathLst>
              <a:path w="6030" h="373" extrusionOk="0">
                <a:moveTo>
                  <a:pt x="113" y="0"/>
                </a:moveTo>
                <a:cubicBezTo>
                  <a:pt x="50" y="0"/>
                  <a:pt x="1" y="54"/>
                  <a:pt x="1" y="118"/>
                </a:cubicBezTo>
                <a:lnTo>
                  <a:pt x="1" y="255"/>
                </a:lnTo>
                <a:cubicBezTo>
                  <a:pt x="1" y="318"/>
                  <a:pt x="50" y="372"/>
                  <a:pt x="113" y="372"/>
                </a:cubicBezTo>
                <a:lnTo>
                  <a:pt x="5912" y="372"/>
                </a:lnTo>
                <a:cubicBezTo>
                  <a:pt x="5975" y="372"/>
                  <a:pt x="6029" y="318"/>
                  <a:pt x="6029" y="255"/>
                </a:cubicBezTo>
                <a:lnTo>
                  <a:pt x="6029" y="118"/>
                </a:lnTo>
                <a:cubicBezTo>
                  <a:pt x="6029" y="54"/>
                  <a:pt x="5975" y="0"/>
                  <a:pt x="591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rot="5400000">
            <a:off x="7691735" y="3696575"/>
            <a:ext cx="154130" cy="154971"/>
          </a:xfrm>
          <a:custGeom>
            <a:avLst/>
            <a:gdLst/>
            <a:ahLst/>
            <a:cxnLst/>
            <a:rect l="l" t="t" r="r" b="b"/>
            <a:pathLst>
              <a:path w="736" h="740" extrusionOk="0">
                <a:moveTo>
                  <a:pt x="368" y="0"/>
                </a:moveTo>
                <a:cubicBezTo>
                  <a:pt x="162" y="0"/>
                  <a:pt x="1" y="167"/>
                  <a:pt x="1" y="372"/>
                </a:cubicBezTo>
                <a:cubicBezTo>
                  <a:pt x="1" y="573"/>
                  <a:pt x="162" y="740"/>
                  <a:pt x="368" y="740"/>
                </a:cubicBezTo>
                <a:cubicBezTo>
                  <a:pt x="569" y="740"/>
                  <a:pt x="735" y="573"/>
                  <a:pt x="735" y="372"/>
                </a:cubicBezTo>
                <a:cubicBezTo>
                  <a:pt x="735" y="167"/>
                  <a:pt x="569" y="0"/>
                  <a:pt x="368"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rot="5400000">
            <a:off x="1225888" y="2667394"/>
            <a:ext cx="556207" cy="556010"/>
          </a:xfrm>
          <a:custGeom>
            <a:avLst/>
            <a:gdLst/>
            <a:ahLst/>
            <a:cxnLst/>
            <a:rect l="l" t="t" r="r" b="b"/>
            <a:pathLst>
              <a:path w="2656" h="2655" extrusionOk="0">
                <a:moveTo>
                  <a:pt x="1328" y="0"/>
                </a:moveTo>
                <a:cubicBezTo>
                  <a:pt x="593" y="0"/>
                  <a:pt x="1" y="593"/>
                  <a:pt x="1" y="1328"/>
                </a:cubicBezTo>
                <a:cubicBezTo>
                  <a:pt x="1" y="2057"/>
                  <a:pt x="593" y="2655"/>
                  <a:pt x="1328" y="2655"/>
                </a:cubicBezTo>
                <a:cubicBezTo>
                  <a:pt x="2063" y="2655"/>
                  <a:pt x="2655" y="2057"/>
                  <a:pt x="2655" y="1328"/>
                </a:cubicBezTo>
                <a:cubicBezTo>
                  <a:pt x="2655" y="593"/>
                  <a:pt x="2063" y="0"/>
                  <a:pt x="132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rot="5400000">
            <a:off x="1404312" y="2841842"/>
            <a:ext cx="200201" cy="206279"/>
          </a:xfrm>
          <a:custGeom>
            <a:avLst/>
            <a:gdLst/>
            <a:ahLst/>
            <a:cxnLst/>
            <a:rect l="l" t="t" r="r" b="b"/>
            <a:pathLst>
              <a:path w="956" h="985" fill="none" extrusionOk="0">
                <a:moveTo>
                  <a:pt x="955" y="896"/>
                </a:moveTo>
                <a:cubicBezTo>
                  <a:pt x="955" y="945"/>
                  <a:pt x="916" y="984"/>
                  <a:pt x="867" y="984"/>
                </a:cubicBezTo>
                <a:lnTo>
                  <a:pt x="93" y="984"/>
                </a:lnTo>
                <a:cubicBezTo>
                  <a:pt x="39" y="984"/>
                  <a:pt x="0" y="945"/>
                  <a:pt x="0" y="896"/>
                </a:cubicBezTo>
                <a:lnTo>
                  <a:pt x="0" y="88"/>
                </a:lnTo>
                <a:cubicBezTo>
                  <a:pt x="0" y="39"/>
                  <a:pt x="39" y="0"/>
                  <a:pt x="93" y="0"/>
                </a:cubicBezTo>
                <a:lnTo>
                  <a:pt x="867" y="0"/>
                </a:lnTo>
                <a:cubicBezTo>
                  <a:pt x="916" y="0"/>
                  <a:pt x="955" y="39"/>
                  <a:pt x="955" y="88"/>
                </a:cubicBezTo>
                <a:close/>
              </a:path>
            </a:pathLst>
          </a:custGeom>
          <a:noFill/>
          <a:ln w="3550" cap="flat" cmpd="sng">
            <a:solidFill>
              <a:srgbClr val="C1BDBD"/>
            </a:solidFill>
            <a:prstDash val="solid"/>
            <a:miter lim="48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rot="5400000">
            <a:off x="2968913" y="316784"/>
            <a:ext cx="3354300" cy="522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rot="5400000" flipH="1">
            <a:off x="2241605" y="3513584"/>
            <a:ext cx="1352400" cy="838200"/>
          </a:xfrm>
          <a:prstGeom prst="homePlate">
            <a:avLst>
              <a:gd name="adj" fmla="val 3179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rot="5400000" flipH="1">
            <a:off x="3969863" y="3513584"/>
            <a:ext cx="1352400" cy="838200"/>
          </a:xfrm>
          <a:prstGeom prst="homePlate">
            <a:avLst>
              <a:gd name="adj" fmla="val 31799"/>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15"/>
          <p:cNvGrpSpPr/>
          <p:nvPr/>
        </p:nvGrpSpPr>
        <p:grpSpPr>
          <a:xfrm>
            <a:off x="2333900" y="1692375"/>
            <a:ext cx="4608300" cy="2916509"/>
            <a:chOff x="2333900" y="1692375"/>
            <a:chExt cx="4608300" cy="2916509"/>
          </a:xfrm>
        </p:grpSpPr>
        <p:sp>
          <p:nvSpPr>
            <p:cNvPr id="134" name="Google Shape;134;p15"/>
            <p:cNvSpPr txBox="1"/>
            <p:nvPr/>
          </p:nvSpPr>
          <p:spPr>
            <a:xfrm>
              <a:off x="2333900" y="1692375"/>
              <a:ext cx="4608300" cy="1432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dk1"/>
                  </a:solidFill>
                  <a:latin typeface="Times New Roman"/>
                  <a:ea typeface="Times New Roman"/>
                  <a:cs typeface="Times New Roman"/>
                  <a:sym typeface="Times New Roman"/>
                </a:rPr>
                <a:t>The use of mobile devices in combination with the rapid growth of the internet has generated an information overload problem. Recommender systems are essential for determining which data are useful to the user. </a:t>
              </a:r>
              <a:endParaRPr sz="1500" dirty="0">
                <a:solidFill>
                  <a:schemeClr val="dk1"/>
                </a:solidFill>
                <a:latin typeface="Roboto"/>
                <a:ea typeface="Roboto"/>
                <a:cs typeface="Roboto"/>
                <a:sym typeface="Roboto"/>
              </a:endParaRPr>
            </a:p>
          </p:txBody>
        </p:sp>
        <p:sp>
          <p:nvSpPr>
            <p:cNvPr id="135" name="Google Shape;135;p15"/>
            <p:cNvSpPr/>
            <p:nvPr/>
          </p:nvSpPr>
          <p:spPr>
            <a:xfrm rot="5400000" flipH="1">
              <a:off x="5698121" y="3513584"/>
              <a:ext cx="1352400" cy="838200"/>
            </a:xfrm>
            <a:prstGeom prst="homePlate">
              <a:avLst>
                <a:gd name="adj" fmla="val 3179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5"/>
          <p:cNvSpPr txBox="1"/>
          <p:nvPr/>
        </p:nvSpPr>
        <p:spPr>
          <a:xfrm>
            <a:off x="2499401" y="3851125"/>
            <a:ext cx="833400" cy="224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250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grpSp>
        <p:nvGrpSpPr>
          <p:cNvPr id="141" name="Google Shape;141;p16"/>
          <p:cNvGrpSpPr/>
          <p:nvPr/>
        </p:nvGrpSpPr>
        <p:grpSpPr>
          <a:xfrm>
            <a:off x="469198" y="1457600"/>
            <a:ext cx="8424079" cy="3734250"/>
            <a:chOff x="469198" y="1457600"/>
            <a:chExt cx="8424079" cy="3734250"/>
          </a:xfrm>
        </p:grpSpPr>
        <p:sp>
          <p:nvSpPr>
            <p:cNvPr id="142" name="Google Shape;142;p16"/>
            <p:cNvSpPr/>
            <p:nvPr/>
          </p:nvSpPr>
          <p:spPr>
            <a:xfrm>
              <a:off x="5355134" y="2908100"/>
              <a:ext cx="551700" cy="1336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 name="Google Shape;143;p16"/>
            <p:cNvCxnSpPr>
              <a:stCxn id="144" idx="1"/>
            </p:cNvCxnSpPr>
            <p:nvPr/>
          </p:nvCxnSpPr>
          <p:spPr>
            <a:xfrm rot="10800000">
              <a:off x="5781077" y="3351550"/>
              <a:ext cx="1927500" cy="0"/>
            </a:xfrm>
            <a:prstGeom prst="straightConnector1">
              <a:avLst/>
            </a:prstGeom>
            <a:noFill/>
            <a:ln w="9525" cap="flat" cmpd="sng">
              <a:solidFill>
                <a:schemeClr val="accent4"/>
              </a:solidFill>
              <a:prstDash val="solid"/>
              <a:round/>
              <a:headEnd type="oval" w="med" len="med"/>
              <a:tailEnd type="none" w="med" len="med"/>
            </a:ln>
          </p:spPr>
        </p:cxnSp>
        <p:sp>
          <p:nvSpPr>
            <p:cNvPr id="145" name="Google Shape;145;p16"/>
            <p:cNvSpPr txBox="1"/>
            <p:nvPr/>
          </p:nvSpPr>
          <p:spPr>
            <a:xfrm>
              <a:off x="6782425" y="3551500"/>
              <a:ext cx="1887600" cy="5187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Kaggle website</a:t>
              </a:r>
              <a:endParaRPr sz="1200">
                <a:solidFill>
                  <a:schemeClr val="dk1"/>
                </a:solidFill>
                <a:latin typeface="Roboto"/>
                <a:ea typeface="Roboto"/>
                <a:cs typeface="Roboto"/>
                <a:sym typeface="Roboto"/>
              </a:endParaRPr>
            </a:p>
          </p:txBody>
        </p:sp>
        <p:sp>
          <p:nvSpPr>
            <p:cNvPr id="144" name="Google Shape;144;p16"/>
            <p:cNvSpPr txBox="1"/>
            <p:nvPr/>
          </p:nvSpPr>
          <p:spPr>
            <a:xfrm>
              <a:off x="7708577" y="3194650"/>
              <a:ext cx="1184700" cy="3138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2000" dirty="0">
                  <a:solidFill>
                    <a:schemeClr val="accent4"/>
                  </a:solidFill>
                  <a:latin typeface="Fira Sans Extra Condensed Medium"/>
                  <a:ea typeface="Fira Sans Extra Condensed Medium"/>
                  <a:cs typeface="Fira Sans Extra Condensed Medium"/>
                  <a:sym typeface="Fira Sans Extra Condensed Medium"/>
                </a:rPr>
                <a:t>Originated</a:t>
              </a:r>
              <a:endParaRPr sz="2000" dirty="0">
                <a:solidFill>
                  <a:schemeClr val="accent4"/>
                </a:solidFill>
                <a:latin typeface="Fira Sans Extra Condensed Medium"/>
                <a:ea typeface="Fira Sans Extra Condensed Medium"/>
                <a:cs typeface="Fira Sans Extra Condensed Medium"/>
                <a:sym typeface="Fira Sans Extra Condensed Medium"/>
              </a:endParaRPr>
            </a:p>
            <a:p>
              <a:pPr marL="0" lvl="0" indent="0" algn="l" rtl="0">
                <a:spcBef>
                  <a:spcPts val="0"/>
                </a:spcBef>
                <a:spcAft>
                  <a:spcPts val="0"/>
                </a:spcAft>
                <a:buNone/>
              </a:pPr>
              <a:r>
                <a:rPr lang="en" sz="2000" dirty="0">
                  <a:solidFill>
                    <a:schemeClr val="accent4"/>
                  </a:solidFill>
                  <a:latin typeface="Fira Sans Extra Condensed Medium"/>
                  <a:ea typeface="Fira Sans Extra Condensed Medium"/>
                  <a:cs typeface="Fira Sans Extra Condensed Medium"/>
                  <a:sym typeface="Fira Sans Extra Condensed Medium"/>
                </a:rPr>
                <a:t>    by</a:t>
              </a:r>
              <a:endParaRPr sz="20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146" name="Google Shape;146;p16"/>
            <p:cNvSpPr/>
            <p:nvPr/>
          </p:nvSpPr>
          <p:spPr>
            <a:xfrm>
              <a:off x="5355134" y="4242750"/>
              <a:ext cx="551700" cy="90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4652646" y="1982500"/>
              <a:ext cx="551700" cy="1636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16"/>
            <p:cNvCxnSpPr>
              <a:stCxn id="149" idx="3"/>
              <a:endCxn id="150" idx="1"/>
            </p:cNvCxnSpPr>
            <p:nvPr/>
          </p:nvCxnSpPr>
          <p:spPr>
            <a:xfrm rot="10800000" flipH="1">
              <a:off x="5168691" y="1614500"/>
              <a:ext cx="2553600" cy="679200"/>
            </a:xfrm>
            <a:prstGeom prst="bentConnector3">
              <a:avLst>
                <a:gd name="adj1" fmla="val 50000"/>
              </a:avLst>
            </a:prstGeom>
            <a:noFill/>
            <a:ln w="9525" cap="flat" cmpd="sng">
              <a:solidFill>
                <a:schemeClr val="accent3"/>
              </a:solidFill>
              <a:prstDash val="solid"/>
              <a:round/>
              <a:headEnd type="none" w="med" len="med"/>
              <a:tailEnd type="oval" w="med" len="med"/>
            </a:ln>
          </p:spPr>
        </p:cxnSp>
        <p:sp>
          <p:nvSpPr>
            <p:cNvPr id="151" name="Google Shape;151;p16"/>
            <p:cNvSpPr txBox="1"/>
            <p:nvPr/>
          </p:nvSpPr>
          <p:spPr>
            <a:xfrm>
              <a:off x="6905596" y="1814450"/>
              <a:ext cx="1780800" cy="5187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1200">
                  <a:solidFill>
                    <a:srgbClr val="24292F"/>
                  </a:solidFill>
                  <a:highlight>
                    <a:srgbClr val="FFFFFF"/>
                  </a:highlight>
                </a:rPr>
                <a:t>11 features</a:t>
              </a:r>
              <a:r>
                <a:rPr lang="en" sz="1200">
                  <a:solidFill>
                    <a:schemeClr val="dk1"/>
                  </a:solidFill>
                  <a:latin typeface="Roboto"/>
                  <a:ea typeface="Roboto"/>
                  <a:cs typeface="Roboto"/>
                  <a:sym typeface="Roboto"/>
                </a:rPr>
                <a:t>t</a:t>
              </a:r>
              <a:endParaRPr sz="1200">
                <a:solidFill>
                  <a:schemeClr val="dk1"/>
                </a:solidFill>
                <a:latin typeface="Roboto"/>
                <a:ea typeface="Roboto"/>
                <a:cs typeface="Roboto"/>
                <a:sym typeface="Roboto"/>
              </a:endParaRPr>
            </a:p>
          </p:txBody>
        </p:sp>
        <p:sp>
          <p:nvSpPr>
            <p:cNvPr id="150" name="Google Shape;150;p16"/>
            <p:cNvSpPr txBox="1"/>
            <p:nvPr/>
          </p:nvSpPr>
          <p:spPr>
            <a:xfrm>
              <a:off x="7722291" y="1457600"/>
              <a:ext cx="964500" cy="3138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2000">
                  <a:solidFill>
                    <a:schemeClr val="accent3"/>
                  </a:solidFill>
                  <a:latin typeface="Fira Sans Extra Condensed Medium"/>
                  <a:ea typeface="Fira Sans Extra Condensed Medium"/>
                  <a:cs typeface="Fira Sans Extra Condensed Medium"/>
                  <a:sym typeface="Fira Sans Extra Condensed Medium"/>
                </a:rPr>
                <a:t>Features</a:t>
              </a:r>
              <a:endParaRPr sz="2000">
                <a:solidFill>
                  <a:schemeClr val="accent3"/>
                </a:solidFill>
                <a:latin typeface="Fira Sans Extra Condensed Medium"/>
                <a:ea typeface="Fira Sans Extra Condensed Medium"/>
                <a:cs typeface="Fira Sans Extra Condensed Medium"/>
                <a:sym typeface="Fira Sans Extra Condensed Medium"/>
              </a:endParaRPr>
            </a:p>
            <a:p>
              <a:pPr marL="0" lvl="0" indent="0" algn="r" rtl="0">
                <a:spcBef>
                  <a:spcPts val="0"/>
                </a:spcBef>
                <a:spcAft>
                  <a:spcPts val="0"/>
                </a:spcAft>
                <a:buNone/>
              </a:pPr>
              <a:r>
                <a:rPr lang="en" sz="2000">
                  <a:solidFill>
                    <a:schemeClr val="accent3"/>
                  </a:solidFill>
                  <a:latin typeface="Fira Sans Extra Condensed Medium"/>
                  <a:ea typeface="Fira Sans Extra Condensed Medium"/>
                  <a:cs typeface="Fira Sans Extra Condensed Medium"/>
                  <a:sym typeface="Fira Sans Extra Condensed Medium"/>
                </a:rPr>
                <a:t>Number  </a:t>
              </a:r>
              <a:endParaRPr sz="20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52" name="Google Shape;152;p16"/>
            <p:cNvSpPr/>
            <p:nvPr/>
          </p:nvSpPr>
          <p:spPr>
            <a:xfrm>
              <a:off x="4652646" y="3623450"/>
              <a:ext cx="551700" cy="156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3237125" y="3096425"/>
              <a:ext cx="551700" cy="1390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 name="Google Shape;154;p16"/>
            <p:cNvCxnSpPr>
              <a:stCxn id="155" idx="3"/>
            </p:cNvCxnSpPr>
            <p:nvPr/>
          </p:nvCxnSpPr>
          <p:spPr>
            <a:xfrm>
              <a:off x="1433716" y="3351550"/>
              <a:ext cx="2030400" cy="0"/>
            </a:xfrm>
            <a:prstGeom prst="straightConnector1">
              <a:avLst/>
            </a:prstGeom>
            <a:noFill/>
            <a:ln w="9525" cap="flat" cmpd="sng">
              <a:solidFill>
                <a:schemeClr val="accent1"/>
              </a:solidFill>
              <a:prstDash val="solid"/>
              <a:round/>
              <a:headEnd type="oval" w="med" len="med"/>
              <a:tailEnd type="none" w="med" len="med"/>
            </a:ln>
          </p:spPr>
        </p:cxnSp>
        <p:sp>
          <p:nvSpPr>
            <p:cNvPr id="156" name="Google Shape;156;p16"/>
            <p:cNvSpPr txBox="1"/>
            <p:nvPr/>
          </p:nvSpPr>
          <p:spPr>
            <a:xfrm>
              <a:off x="469198" y="3551500"/>
              <a:ext cx="1904100" cy="5187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rgbClr val="24292F"/>
                  </a:solidFill>
                  <a:highlight>
                    <a:srgbClr val="FFFFFF"/>
                  </a:highlight>
                </a:rPr>
                <a:t>374910 rows</a:t>
              </a:r>
              <a:endParaRPr sz="1200">
                <a:solidFill>
                  <a:schemeClr val="dk1"/>
                </a:solidFill>
                <a:latin typeface="Roboto"/>
                <a:ea typeface="Roboto"/>
                <a:cs typeface="Roboto"/>
                <a:sym typeface="Roboto"/>
              </a:endParaRPr>
            </a:p>
          </p:txBody>
        </p:sp>
        <p:sp>
          <p:nvSpPr>
            <p:cNvPr id="155" name="Google Shape;155;p16"/>
            <p:cNvSpPr txBox="1"/>
            <p:nvPr/>
          </p:nvSpPr>
          <p:spPr>
            <a:xfrm>
              <a:off x="469216" y="3194650"/>
              <a:ext cx="964500" cy="313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2000">
                  <a:solidFill>
                    <a:schemeClr val="accent1"/>
                  </a:solidFill>
                  <a:latin typeface="Fira Sans Extra Condensed Medium"/>
                  <a:ea typeface="Fira Sans Extra Condensed Medium"/>
                  <a:cs typeface="Fira Sans Extra Condensed Medium"/>
                  <a:sym typeface="Fira Sans Extra Condensed Medium"/>
                </a:rPr>
                <a:t>Size </a:t>
              </a:r>
              <a:endParaRPr sz="20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p:nvPr/>
          </p:nvSpPr>
          <p:spPr>
            <a:xfrm>
              <a:off x="3237125" y="4487225"/>
              <a:ext cx="551700" cy="65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3950172" y="2527000"/>
              <a:ext cx="551700" cy="1430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9" name="Google Shape;159;p16"/>
            <p:cNvCxnSpPr>
              <a:stCxn id="160" idx="1"/>
              <a:endCxn id="161" idx="3"/>
            </p:cNvCxnSpPr>
            <p:nvPr/>
          </p:nvCxnSpPr>
          <p:spPr>
            <a:xfrm rot="10800000">
              <a:off x="1825228" y="1614500"/>
              <a:ext cx="2552100" cy="1199100"/>
            </a:xfrm>
            <a:prstGeom prst="bentConnector3">
              <a:avLst>
                <a:gd name="adj1" fmla="val 50000"/>
              </a:avLst>
            </a:prstGeom>
            <a:noFill/>
            <a:ln w="9525" cap="flat" cmpd="sng">
              <a:solidFill>
                <a:schemeClr val="accent2"/>
              </a:solidFill>
              <a:prstDash val="solid"/>
              <a:round/>
              <a:headEnd type="none" w="med" len="med"/>
              <a:tailEnd type="oval" w="med" len="med"/>
            </a:ln>
          </p:spPr>
        </p:cxnSp>
        <p:sp>
          <p:nvSpPr>
            <p:cNvPr id="162" name="Google Shape;162;p16"/>
            <p:cNvSpPr txBox="1"/>
            <p:nvPr/>
          </p:nvSpPr>
          <p:spPr>
            <a:xfrm>
              <a:off x="469198" y="1814450"/>
              <a:ext cx="1904100" cy="5187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Phone user review</a:t>
              </a:r>
              <a:r>
                <a:rPr lang="en-US" sz="1200" dirty="0">
                  <a:solidFill>
                    <a:schemeClr val="dk1"/>
                  </a:solidFill>
                  <a:latin typeface="Roboto"/>
                  <a:ea typeface="Roboto"/>
                  <a:cs typeface="Roboto"/>
                  <a:sym typeface="Roboto"/>
                </a:rPr>
                <a:t>s</a:t>
              </a:r>
              <a:r>
                <a:rPr lang="en" sz="1200" dirty="0">
                  <a:solidFill>
                    <a:schemeClr val="dk1"/>
                  </a:solidFill>
                  <a:latin typeface="Roboto"/>
                  <a:ea typeface="Roboto"/>
                  <a:cs typeface="Roboto"/>
                  <a:sym typeface="Roboto"/>
                </a:rPr>
                <a:t> </a:t>
              </a:r>
              <a:endParaRPr sz="1200" dirty="0">
                <a:solidFill>
                  <a:schemeClr val="dk1"/>
                </a:solidFill>
                <a:latin typeface="Roboto"/>
                <a:ea typeface="Roboto"/>
                <a:cs typeface="Roboto"/>
                <a:sym typeface="Roboto"/>
              </a:endParaRPr>
            </a:p>
          </p:txBody>
        </p:sp>
        <p:sp>
          <p:nvSpPr>
            <p:cNvPr id="161" name="Google Shape;161;p16"/>
            <p:cNvSpPr txBox="1"/>
            <p:nvPr/>
          </p:nvSpPr>
          <p:spPr>
            <a:xfrm>
              <a:off x="469228" y="1457600"/>
              <a:ext cx="1356000" cy="313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900">
                  <a:solidFill>
                    <a:schemeClr val="accent2"/>
                  </a:solidFill>
                  <a:latin typeface="Fira Sans Extra Condensed Medium"/>
                  <a:ea typeface="Fira Sans Extra Condensed Medium"/>
                  <a:cs typeface="Fira Sans Extra Condensed Medium"/>
                  <a:sym typeface="Fira Sans Extra Condensed Medium"/>
                </a:rPr>
                <a:t>Name </a:t>
              </a:r>
              <a:endParaRPr sz="1900">
                <a:solidFill>
                  <a:schemeClr val="accent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p:nvPr/>
          </p:nvSpPr>
          <p:spPr>
            <a:xfrm>
              <a:off x="3950172" y="3949425"/>
              <a:ext cx="551700" cy="119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3488363" y="3770300"/>
              <a:ext cx="49224" cy="11992"/>
            </a:xfrm>
            <a:custGeom>
              <a:avLst/>
              <a:gdLst/>
              <a:ahLst/>
              <a:cxnLst/>
              <a:rect l="l" t="t" r="r" b="b"/>
              <a:pathLst>
                <a:path w="1211" h="295" extrusionOk="0">
                  <a:moveTo>
                    <a:pt x="148" y="1"/>
                  </a:moveTo>
                  <a:cubicBezTo>
                    <a:pt x="64" y="1"/>
                    <a:pt x="1" y="69"/>
                    <a:pt x="1" y="148"/>
                  </a:cubicBezTo>
                  <a:cubicBezTo>
                    <a:pt x="1" y="231"/>
                    <a:pt x="64" y="295"/>
                    <a:pt x="148" y="295"/>
                  </a:cubicBezTo>
                  <a:lnTo>
                    <a:pt x="1063" y="295"/>
                  </a:lnTo>
                  <a:cubicBezTo>
                    <a:pt x="1142" y="295"/>
                    <a:pt x="1210" y="231"/>
                    <a:pt x="1210" y="148"/>
                  </a:cubicBezTo>
                  <a:cubicBezTo>
                    <a:pt x="1210" y="69"/>
                    <a:pt x="1142" y="1"/>
                    <a:pt x="1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txBox="1"/>
            <p:nvPr/>
          </p:nvSpPr>
          <p:spPr>
            <a:xfrm>
              <a:off x="5390834" y="3066452"/>
              <a:ext cx="480300" cy="3138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endParaRPr sz="2000">
                <a:solidFill>
                  <a:schemeClr val="lt1"/>
                </a:solidFill>
                <a:latin typeface="Fira Sans Extra Condensed"/>
                <a:ea typeface="Fira Sans Extra Condensed"/>
                <a:cs typeface="Fira Sans Extra Condensed"/>
                <a:sym typeface="Fira Sans Extra Condensed"/>
              </a:endParaRPr>
            </a:p>
          </p:txBody>
        </p:sp>
      </p:grpSp>
      <p:sp>
        <p:nvSpPr>
          <p:cNvPr id="166" name="Google Shape;166;p16"/>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Data </a:t>
            </a:r>
            <a:endParaRPr/>
          </a:p>
        </p:txBody>
      </p:sp>
      <p:grpSp>
        <p:nvGrpSpPr>
          <p:cNvPr id="167" name="Google Shape;167;p16"/>
          <p:cNvGrpSpPr/>
          <p:nvPr/>
        </p:nvGrpSpPr>
        <p:grpSpPr>
          <a:xfrm>
            <a:off x="5490526" y="3496294"/>
            <a:ext cx="280915" cy="594710"/>
            <a:chOff x="5622851" y="3496294"/>
            <a:chExt cx="280915" cy="594710"/>
          </a:xfrm>
        </p:grpSpPr>
        <p:sp>
          <p:nvSpPr>
            <p:cNvPr id="168" name="Google Shape;168;p16"/>
            <p:cNvSpPr/>
            <p:nvPr/>
          </p:nvSpPr>
          <p:spPr>
            <a:xfrm>
              <a:off x="5622851" y="3496294"/>
              <a:ext cx="280915" cy="594710"/>
            </a:xfrm>
            <a:custGeom>
              <a:avLst/>
              <a:gdLst/>
              <a:ahLst/>
              <a:cxnLst/>
              <a:rect l="l" t="t" r="r" b="b"/>
              <a:pathLst>
                <a:path w="6911" h="14630" extrusionOk="0">
                  <a:moveTo>
                    <a:pt x="1048" y="1"/>
                  </a:moveTo>
                  <a:cubicBezTo>
                    <a:pt x="470" y="1"/>
                    <a:pt x="0" y="471"/>
                    <a:pt x="0" y="1054"/>
                  </a:cubicBezTo>
                  <a:lnTo>
                    <a:pt x="0" y="13581"/>
                  </a:lnTo>
                  <a:cubicBezTo>
                    <a:pt x="0" y="14159"/>
                    <a:pt x="470" y="14629"/>
                    <a:pt x="1048" y="14629"/>
                  </a:cubicBezTo>
                  <a:lnTo>
                    <a:pt x="5862" y="14629"/>
                  </a:lnTo>
                  <a:cubicBezTo>
                    <a:pt x="6440" y="14629"/>
                    <a:pt x="6911" y="14159"/>
                    <a:pt x="6911" y="13581"/>
                  </a:cubicBezTo>
                  <a:lnTo>
                    <a:pt x="6911" y="1054"/>
                  </a:lnTo>
                  <a:cubicBezTo>
                    <a:pt x="6911" y="471"/>
                    <a:pt x="6440" y="1"/>
                    <a:pt x="58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5640858" y="3577538"/>
              <a:ext cx="244901" cy="432217"/>
            </a:xfrm>
            <a:custGeom>
              <a:avLst/>
              <a:gdLst/>
              <a:ahLst/>
              <a:cxnLst/>
              <a:rect l="l" t="t" r="r" b="b"/>
              <a:pathLst>
                <a:path w="6025" h="2660" extrusionOk="0">
                  <a:moveTo>
                    <a:pt x="0" y="0"/>
                  </a:moveTo>
                  <a:lnTo>
                    <a:pt x="0" y="2659"/>
                  </a:lnTo>
                  <a:lnTo>
                    <a:pt x="6024" y="2659"/>
                  </a:lnTo>
                  <a:lnTo>
                    <a:pt x="6024"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Fira Sans Extra Condensed Medium"/>
                <a:ea typeface="Fira Sans Extra Condensed Medium"/>
                <a:cs typeface="Fira Sans Extra Condensed Medium"/>
                <a:sym typeface="Fira Sans Extra Condensed Medium"/>
              </a:endParaRPr>
            </a:p>
          </p:txBody>
        </p:sp>
        <p:sp>
          <p:nvSpPr>
            <p:cNvPr id="170" name="Google Shape;170;p16"/>
            <p:cNvSpPr/>
            <p:nvPr/>
          </p:nvSpPr>
          <p:spPr>
            <a:xfrm>
              <a:off x="5738697" y="3537308"/>
              <a:ext cx="49224" cy="11992"/>
            </a:xfrm>
            <a:custGeom>
              <a:avLst/>
              <a:gdLst/>
              <a:ahLst/>
              <a:cxnLst/>
              <a:rect l="l" t="t" r="r" b="b"/>
              <a:pathLst>
                <a:path w="1211" h="295" extrusionOk="0">
                  <a:moveTo>
                    <a:pt x="148" y="1"/>
                  </a:moveTo>
                  <a:cubicBezTo>
                    <a:pt x="64" y="1"/>
                    <a:pt x="1" y="69"/>
                    <a:pt x="1" y="148"/>
                  </a:cubicBezTo>
                  <a:cubicBezTo>
                    <a:pt x="1" y="231"/>
                    <a:pt x="64" y="295"/>
                    <a:pt x="148" y="295"/>
                  </a:cubicBezTo>
                  <a:lnTo>
                    <a:pt x="1063" y="295"/>
                  </a:lnTo>
                  <a:cubicBezTo>
                    <a:pt x="1142" y="295"/>
                    <a:pt x="1210" y="231"/>
                    <a:pt x="1210" y="148"/>
                  </a:cubicBezTo>
                  <a:cubicBezTo>
                    <a:pt x="1210" y="69"/>
                    <a:pt x="1142" y="1"/>
                    <a:pt x="1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5731949" y="4043550"/>
              <a:ext cx="62719" cy="17764"/>
            </a:xfrm>
            <a:custGeom>
              <a:avLst/>
              <a:gdLst/>
              <a:ahLst/>
              <a:cxnLst/>
              <a:rect l="l" t="t" r="r" b="b"/>
              <a:pathLst>
                <a:path w="1543" h="437" extrusionOk="0">
                  <a:moveTo>
                    <a:pt x="186" y="1"/>
                  </a:moveTo>
                  <a:cubicBezTo>
                    <a:pt x="83" y="1"/>
                    <a:pt x="0" y="99"/>
                    <a:pt x="0" y="221"/>
                  </a:cubicBezTo>
                  <a:cubicBezTo>
                    <a:pt x="0" y="339"/>
                    <a:pt x="83" y="437"/>
                    <a:pt x="186" y="437"/>
                  </a:cubicBezTo>
                  <a:lnTo>
                    <a:pt x="1352" y="437"/>
                  </a:lnTo>
                  <a:cubicBezTo>
                    <a:pt x="1455" y="437"/>
                    <a:pt x="1543" y="339"/>
                    <a:pt x="1543" y="221"/>
                  </a:cubicBezTo>
                  <a:cubicBezTo>
                    <a:pt x="1543" y="99"/>
                    <a:pt x="1455" y="1"/>
                    <a:pt x="13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16"/>
          <p:cNvGrpSpPr/>
          <p:nvPr/>
        </p:nvGrpSpPr>
        <p:grpSpPr>
          <a:xfrm>
            <a:off x="4788038" y="2873424"/>
            <a:ext cx="280915" cy="594710"/>
            <a:chOff x="4910939" y="2873424"/>
            <a:chExt cx="280915" cy="594710"/>
          </a:xfrm>
        </p:grpSpPr>
        <p:sp>
          <p:nvSpPr>
            <p:cNvPr id="173" name="Google Shape;173;p16"/>
            <p:cNvSpPr/>
            <p:nvPr/>
          </p:nvSpPr>
          <p:spPr>
            <a:xfrm>
              <a:off x="4910939" y="2873424"/>
              <a:ext cx="280915" cy="594710"/>
            </a:xfrm>
            <a:custGeom>
              <a:avLst/>
              <a:gdLst/>
              <a:ahLst/>
              <a:cxnLst/>
              <a:rect l="l" t="t" r="r" b="b"/>
              <a:pathLst>
                <a:path w="6911" h="14630" extrusionOk="0">
                  <a:moveTo>
                    <a:pt x="1048" y="1"/>
                  </a:moveTo>
                  <a:cubicBezTo>
                    <a:pt x="470" y="1"/>
                    <a:pt x="0" y="471"/>
                    <a:pt x="0" y="1054"/>
                  </a:cubicBezTo>
                  <a:lnTo>
                    <a:pt x="0" y="13581"/>
                  </a:lnTo>
                  <a:cubicBezTo>
                    <a:pt x="0" y="14159"/>
                    <a:pt x="470" y="14629"/>
                    <a:pt x="1048" y="14629"/>
                  </a:cubicBezTo>
                  <a:lnTo>
                    <a:pt x="5862" y="14629"/>
                  </a:lnTo>
                  <a:cubicBezTo>
                    <a:pt x="6440" y="14629"/>
                    <a:pt x="6911" y="14159"/>
                    <a:pt x="6911" y="13581"/>
                  </a:cubicBezTo>
                  <a:lnTo>
                    <a:pt x="6911" y="1054"/>
                  </a:lnTo>
                  <a:cubicBezTo>
                    <a:pt x="6911" y="471"/>
                    <a:pt x="6440" y="1"/>
                    <a:pt x="58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4928456" y="2954669"/>
              <a:ext cx="244901" cy="432217"/>
            </a:xfrm>
            <a:custGeom>
              <a:avLst/>
              <a:gdLst/>
              <a:ahLst/>
              <a:cxnLst/>
              <a:rect l="l" t="t" r="r" b="b"/>
              <a:pathLst>
                <a:path w="6025" h="2660" extrusionOk="0">
                  <a:moveTo>
                    <a:pt x="0" y="0"/>
                  </a:moveTo>
                  <a:lnTo>
                    <a:pt x="0" y="2659"/>
                  </a:lnTo>
                  <a:lnTo>
                    <a:pt x="6024" y="2659"/>
                  </a:lnTo>
                  <a:lnTo>
                    <a:pt x="6024" y="0"/>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Fira Sans Extra Condensed Medium"/>
                <a:ea typeface="Fira Sans Extra Condensed Medium"/>
                <a:cs typeface="Fira Sans Extra Condensed Medium"/>
                <a:sym typeface="Fira Sans Extra Condensed Medium"/>
              </a:endParaRPr>
            </a:p>
          </p:txBody>
        </p:sp>
        <p:sp>
          <p:nvSpPr>
            <p:cNvPr id="175" name="Google Shape;175;p16"/>
            <p:cNvSpPr/>
            <p:nvPr/>
          </p:nvSpPr>
          <p:spPr>
            <a:xfrm>
              <a:off x="5026379" y="2914439"/>
              <a:ext cx="49224" cy="11992"/>
            </a:xfrm>
            <a:custGeom>
              <a:avLst/>
              <a:gdLst/>
              <a:ahLst/>
              <a:cxnLst/>
              <a:rect l="l" t="t" r="r" b="b"/>
              <a:pathLst>
                <a:path w="1211" h="295" extrusionOk="0">
                  <a:moveTo>
                    <a:pt x="148" y="1"/>
                  </a:moveTo>
                  <a:cubicBezTo>
                    <a:pt x="64" y="1"/>
                    <a:pt x="1" y="69"/>
                    <a:pt x="1" y="148"/>
                  </a:cubicBezTo>
                  <a:cubicBezTo>
                    <a:pt x="1" y="231"/>
                    <a:pt x="64" y="295"/>
                    <a:pt x="148" y="295"/>
                  </a:cubicBezTo>
                  <a:lnTo>
                    <a:pt x="1063" y="295"/>
                  </a:lnTo>
                  <a:cubicBezTo>
                    <a:pt x="1142" y="295"/>
                    <a:pt x="1210" y="231"/>
                    <a:pt x="1210" y="148"/>
                  </a:cubicBezTo>
                  <a:cubicBezTo>
                    <a:pt x="1210" y="69"/>
                    <a:pt x="1142" y="1"/>
                    <a:pt x="10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5019632" y="3420681"/>
              <a:ext cx="62719" cy="17764"/>
            </a:xfrm>
            <a:custGeom>
              <a:avLst/>
              <a:gdLst/>
              <a:ahLst/>
              <a:cxnLst/>
              <a:rect l="l" t="t" r="r" b="b"/>
              <a:pathLst>
                <a:path w="1543" h="437" extrusionOk="0">
                  <a:moveTo>
                    <a:pt x="186" y="1"/>
                  </a:moveTo>
                  <a:cubicBezTo>
                    <a:pt x="83" y="1"/>
                    <a:pt x="0" y="99"/>
                    <a:pt x="0" y="221"/>
                  </a:cubicBezTo>
                  <a:cubicBezTo>
                    <a:pt x="0" y="339"/>
                    <a:pt x="83" y="437"/>
                    <a:pt x="186" y="437"/>
                  </a:cubicBezTo>
                  <a:lnTo>
                    <a:pt x="1352" y="437"/>
                  </a:lnTo>
                  <a:cubicBezTo>
                    <a:pt x="1455" y="437"/>
                    <a:pt x="1543" y="339"/>
                    <a:pt x="1543" y="221"/>
                  </a:cubicBezTo>
                  <a:cubicBezTo>
                    <a:pt x="1543" y="99"/>
                    <a:pt x="1455" y="1"/>
                    <a:pt x="1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6"/>
          <p:cNvGrpSpPr/>
          <p:nvPr/>
        </p:nvGrpSpPr>
        <p:grpSpPr>
          <a:xfrm>
            <a:off x="4085564" y="3193585"/>
            <a:ext cx="280915" cy="594710"/>
            <a:chOff x="4217889" y="3193585"/>
            <a:chExt cx="280915" cy="594710"/>
          </a:xfrm>
        </p:grpSpPr>
        <p:sp>
          <p:nvSpPr>
            <p:cNvPr id="178" name="Google Shape;178;p16"/>
            <p:cNvSpPr/>
            <p:nvPr/>
          </p:nvSpPr>
          <p:spPr>
            <a:xfrm>
              <a:off x="4217889" y="3193585"/>
              <a:ext cx="280915" cy="594710"/>
            </a:xfrm>
            <a:custGeom>
              <a:avLst/>
              <a:gdLst/>
              <a:ahLst/>
              <a:cxnLst/>
              <a:rect l="l" t="t" r="r" b="b"/>
              <a:pathLst>
                <a:path w="6911" h="14630" extrusionOk="0">
                  <a:moveTo>
                    <a:pt x="1048" y="1"/>
                  </a:moveTo>
                  <a:cubicBezTo>
                    <a:pt x="470" y="1"/>
                    <a:pt x="0" y="471"/>
                    <a:pt x="0" y="1054"/>
                  </a:cubicBezTo>
                  <a:lnTo>
                    <a:pt x="0" y="13581"/>
                  </a:lnTo>
                  <a:cubicBezTo>
                    <a:pt x="0" y="14159"/>
                    <a:pt x="470" y="14629"/>
                    <a:pt x="1048" y="14629"/>
                  </a:cubicBezTo>
                  <a:lnTo>
                    <a:pt x="5862" y="14629"/>
                  </a:lnTo>
                  <a:cubicBezTo>
                    <a:pt x="6440" y="14629"/>
                    <a:pt x="6911" y="14159"/>
                    <a:pt x="6911" y="13581"/>
                  </a:cubicBezTo>
                  <a:lnTo>
                    <a:pt x="6911" y="1054"/>
                  </a:lnTo>
                  <a:cubicBezTo>
                    <a:pt x="6911" y="471"/>
                    <a:pt x="6440" y="1"/>
                    <a:pt x="58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4235896" y="3274830"/>
              <a:ext cx="244901" cy="432217"/>
            </a:xfrm>
            <a:custGeom>
              <a:avLst/>
              <a:gdLst/>
              <a:ahLst/>
              <a:cxnLst/>
              <a:rect l="l" t="t" r="r" b="b"/>
              <a:pathLst>
                <a:path w="6025" h="2660" extrusionOk="0">
                  <a:moveTo>
                    <a:pt x="0" y="0"/>
                  </a:moveTo>
                  <a:lnTo>
                    <a:pt x="0" y="2659"/>
                  </a:lnTo>
                  <a:lnTo>
                    <a:pt x="6024" y="2659"/>
                  </a:lnTo>
                  <a:lnTo>
                    <a:pt x="6024"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Fira Sans Extra Condensed Medium"/>
                <a:ea typeface="Fira Sans Extra Condensed Medium"/>
                <a:cs typeface="Fira Sans Extra Condensed Medium"/>
                <a:sym typeface="Fira Sans Extra Condensed Medium"/>
              </a:endParaRPr>
            </a:p>
          </p:txBody>
        </p:sp>
        <p:sp>
          <p:nvSpPr>
            <p:cNvPr id="180" name="Google Shape;180;p16"/>
            <p:cNvSpPr/>
            <p:nvPr/>
          </p:nvSpPr>
          <p:spPr>
            <a:xfrm>
              <a:off x="4333735" y="3234600"/>
              <a:ext cx="49224" cy="11992"/>
            </a:xfrm>
            <a:custGeom>
              <a:avLst/>
              <a:gdLst/>
              <a:ahLst/>
              <a:cxnLst/>
              <a:rect l="l" t="t" r="r" b="b"/>
              <a:pathLst>
                <a:path w="1211" h="295" extrusionOk="0">
                  <a:moveTo>
                    <a:pt x="148" y="1"/>
                  </a:moveTo>
                  <a:cubicBezTo>
                    <a:pt x="64" y="1"/>
                    <a:pt x="1" y="69"/>
                    <a:pt x="1" y="148"/>
                  </a:cubicBezTo>
                  <a:cubicBezTo>
                    <a:pt x="1" y="231"/>
                    <a:pt x="64" y="295"/>
                    <a:pt x="148" y="295"/>
                  </a:cubicBezTo>
                  <a:lnTo>
                    <a:pt x="1063" y="295"/>
                  </a:lnTo>
                  <a:cubicBezTo>
                    <a:pt x="1142" y="295"/>
                    <a:pt x="1210" y="231"/>
                    <a:pt x="1210" y="148"/>
                  </a:cubicBezTo>
                  <a:cubicBezTo>
                    <a:pt x="1210" y="69"/>
                    <a:pt x="1142" y="1"/>
                    <a:pt x="10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4326987" y="3740842"/>
              <a:ext cx="62719" cy="17764"/>
            </a:xfrm>
            <a:custGeom>
              <a:avLst/>
              <a:gdLst/>
              <a:ahLst/>
              <a:cxnLst/>
              <a:rect l="l" t="t" r="r" b="b"/>
              <a:pathLst>
                <a:path w="1543" h="437" extrusionOk="0">
                  <a:moveTo>
                    <a:pt x="186" y="1"/>
                  </a:moveTo>
                  <a:cubicBezTo>
                    <a:pt x="83" y="1"/>
                    <a:pt x="0" y="99"/>
                    <a:pt x="0" y="221"/>
                  </a:cubicBezTo>
                  <a:cubicBezTo>
                    <a:pt x="0" y="339"/>
                    <a:pt x="83" y="437"/>
                    <a:pt x="186" y="437"/>
                  </a:cubicBezTo>
                  <a:lnTo>
                    <a:pt x="1352" y="437"/>
                  </a:lnTo>
                  <a:cubicBezTo>
                    <a:pt x="1455" y="437"/>
                    <a:pt x="1543" y="339"/>
                    <a:pt x="1543" y="221"/>
                  </a:cubicBezTo>
                  <a:cubicBezTo>
                    <a:pt x="1543" y="99"/>
                    <a:pt x="1455" y="1"/>
                    <a:pt x="1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6"/>
          <p:cNvGrpSpPr/>
          <p:nvPr/>
        </p:nvGrpSpPr>
        <p:grpSpPr>
          <a:xfrm>
            <a:off x="3372518" y="3729286"/>
            <a:ext cx="280915" cy="594710"/>
            <a:chOff x="3504843" y="3729286"/>
            <a:chExt cx="280915" cy="594710"/>
          </a:xfrm>
        </p:grpSpPr>
        <p:sp>
          <p:nvSpPr>
            <p:cNvPr id="183" name="Google Shape;183;p16"/>
            <p:cNvSpPr/>
            <p:nvPr/>
          </p:nvSpPr>
          <p:spPr>
            <a:xfrm>
              <a:off x="3504843" y="3729286"/>
              <a:ext cx="280915" cy="594710"/>
            </a:xfrm>
            <a:custGeom>
              <a:avLst/>
              <a:gdLst/>
              <a:ahLst/>
              <a:cxnLst/>
              <a:rect l="l" t="t" r="r" b="b"/>
              <a:pathLst>
                <a:path w="6911" h="14630" extrusionOk="0">
                  <a:moveTo>
                    <a:pt x="1048" y="1"/>
                  </a:moveTo>
                  <a:cubicBezTo>
                    <a:pt x="470" y="1"/>
                    <a:pt x="0" y="471"/>
                    <a:pt x="0" y="1054"/>
                  </a:cubicBezTo>
                  <a:lnTo>
                    <a:pt x="0" y="13581"/>
                  </a:lnTo>
                  <a:cubicBezTo>
                    <a:pt x="0" y="14159"/>
                    <a:pt x="470" y="14629"/>
                    <a:pt x="1048" y="14629"/>
                  </a:cubicBezTo>
                  <a:lnTo>
                    <a:pt x="5862" y="14629"/>
                  </a:lnTo>
                  <a:cubicBezTo>
                    <a:pt x="6440" y="14629"/>
                    <a:pt x="6911" y="14159"/>
                    <a:pt x="6911" y="13581"/>
                  </a:cubicBezTo>
                  <a:lnTo>
                    <a:pt x="6911" y="1054"/>
                  </a:lnTo>
                  <a:cubicBezTo>
                    <a:pt x="6911" y="471"/>
                    <a:pt x="6440" y="1"/>
                    <a:pt x="58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3522849" y="3810530"/>
              <a:ext cx="244901" cy="432217"/>
            </a:xfrm>
            <a:custGeom>
              <a:avLst/>
              <a:gdLst/>
              <a:ahLst/>
              <a:cxnLst/>
              <a:rect l="l" t="t" r="r" b="b"/>
              <a:pathLst>
                <a:path w="6025" h="2660" extrusionOk="0">
                  <a:moveTo>
                    <a:pt x="0" y="0"/>
                  </a:moveTo>
                  <a:lnTo>
                    <a:pt x="0" y="2659"/>
                  </a:lnTo>
                  <a:lnTo>
                    <a:pt x="6024" y="2659"/>
                  </a:lnTo>
                  <a:lnTo>
                    <a:pt x="6024"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Fira Sans Extra Condensed Medium"/>
                <a:ea typeface="Fira Sans Extra Condensed Medium"/>
                <a:cs typeface="Fira Sans Extra Condensed Medium"/>
                <a:sym typeface="Fira Sans Extra Condensed Medium"/>
              </a:endParaRPr>
            </a:p>
          </p:txBody>
        </p:sp>
        <p:sp>
          <p:nvSpPr>
            <p:cNvPr id="185" name="Google Shape;185;p16"/>
            <p:cNvSpPr/>
            <p:nvPr/>
          </p:nvSpPr>
          <p:spPr>
            <a:xfrm>
              <a:off x="3613940" y="4276542"/>
              <a:ext cx="62719" cy="17764"/>
            </a:xfrm>
            <a:custGeom>
              <a:avLst/>
              <a:gdLst/>
              <a:ahLst/>
              <a:cxnLst/>
              <a:rect l="l" t="t" r="r" b="b"/>
              <a:pathLst>
                <a:path w="1543" h="437" extrusionOk="0">
                  <a:moveTo>
                    <a:pt x="186" y="1"/>
                  </a:moveTo>
                  <a:cubicBezTo>
                    <a:pt x="83" y="1"/>
                    <a:pt x="0" y="99"/>
                    <a:pt x="0" y="221"/>
                  </a:cubicBezTo>
                  <a:cubicBezTo>
                    <a:pt x="0" y="339"/>
                    <a:pt x="83" y="437"/>
                    <a:pt x="186" y="437"/>
                  </a:cubicBezTo>
                  <a:lnTo>
                    <a:pt x="1352" y="437"/>
                  </a:lnTo>
                  <a:cubicBezTo>
                    <a:pt x="1455" y="437"/>
                    <a:pt x="1543" y="339"/>
                    <a:pt x="1543" y="221"/>
                  </a:cubicBezTo>
                  <a:cubicBezTo>
                    <a:pt x="1543" y="99"/>
                    <a:pt x="1455" y="1"/>
                    <a:pt x="1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7"/>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Example of The Data</a:t>
            </a:r>
            <a:endParaRPr/>
          </a:p>
        </p:txBody>
      </p:sp>
      <p:pic>
        <p:nvPicPr>
          <p:cNvPr id="3" name="صورة 2">
            <a:extLst>
              <a:ext uri="{FF2B5EF4-FFF2-40B4-BE49-F238E27FC236}">
                <a16:creationId xmlns:a16="http://schemas.microsoft.com/office/drawing/2014/main" id="{E103D25D-12C3-4A76-911D-89A4082D2D3C}"/>
              </a:ext>
            </a:extLst>
          </p:cNvPr>
          <p:cNvPicPr>
            <a:picLocks noChangeAspect="1"/>
          </p:cNvPicPr>
          <p:nvPr/>
        </p:nvPicPr>
        <p:blipFill>
          <a:blip r:embed="rId3"/>
          <a:stretch>
            <a:fillRect/>
          </a:stretch>
        </p:blipFill>
        <p:spPr>
          <a:xfrm>
            <a:off x="1197752" y="1062284"/>
            <a:ext cx="7068536" cy="36962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8"/>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Example of The Data</a:t>
            </a:r>
            <a:endParaRPr/>
          </a:p>
        </p:txBody>
      </p:sp>
      <p:pic>
        <p:nvPicPr>
          <p:cNvPr id="3" name="صورة 2">
            <a:extLst>
              <a:ext uri="{FF2B5EF4-FFF2-40B4-BE49-F238E27FC236}">
                <a16:creationId xmlns:a16="http://schemas.microsoft.com/office/drawing/2014/main" id="{515C4FEC-6C1A-4EE6-A4A3-87C2882B56C0}"/>
              </a:ext>
            </a:extLst>
          </p:cNvPr>
          <p:cNvPicPr>
            <a:picLocks noChangeAspect="1"/>
          </p:cNvPicPr>
          <p:nvPr/>
        </p:nvPicPr>
        <p:blipFill>
          <a:blip r:embed="rId3"/>
          <a:stretch>
            <a:fillRect/>
          </a:stretch>
        </p:blipFill>
        <p:spPr>
          <a:xfrm>
            <a:off x="2385707" y="893199"/>
            <a:ext cx="4372585" cy="35247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02" name="Google Shape;202;p19"/>
          <p:cNvGrpSpPr/>
          <p:nvPr/>
        </p:nvGrpSpPr>
        <p:grpSpPr>
          <a:xfrm>
            <a:off x="920250" y="3529988"/>
            <a:ext cx="2849709" cy="679278"/>
            <a:chOff x="920250" y="3529988"/>
            <a:chExt cx="2849709" cy="679278"/>
          </a:xfrm>
        </p:grpSpPr>
        <p:sp>
          <p:nvSpPr>
            <p:cNvPr id="203" name="Google Shape;203;p19"/>
            <p:cNvSpPr/>
            <p:nvPr/>
          </p:nvSpPr>
          <p:spPr>
            <a:xfrm>
              <a:off x="3090688" y="3529988"/>
              <a:ext cx="679272" cy="679278"/>
            </a:xfrm>
            <a:custGeom>
              <a:avLst/>
              <a:gdLst/>
              <a:ahLst/>
              <a:cxnLst/>
              <a:rect l="l" t="t" r="r" b="b"/>
              <a:pathLst>
                <a:path w="2631" h="2631" extrusionOk="0">
                  <a:moveTo>
                    <a:pt x="1313" y="1"/>
                  </a:moveTo>
                  <a:cubicBezTo>
                    <a:pt x="588" y="1"/>
                    <a:pt x="0" y="588"/>
                    <a:pt x="0" y="1318"/>
                  </a:cubicBezTo>
                  <a:cubicBezTo>
                    <a:pt x="0" y="2043"/>
                    <a:pt x="588" y="2630"/>
                    <a:pt x="1313" y="2630"/>
                  </a:cubicBezTo>
                  <a:cubicBezTo>
                    <a:pt x="2042" y="2630"/>
                    <a:pt x="2630" y="2043"/>
                    <a:pt x="2630" y="1318"/>
                  </a:cubicBezTo>
                  <a:cubicBezTo>
                    <a:pt x="2630" y="588"/>
                    <a:pt x="2042" y="1"/>
                    <a:pt x="1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txBox="1"/>
            <p:nvPr/>
          </p:nvSpPr>
          <p:spPr>
            <a:xfrm>
              <a:off x="920250" y="3663981"/>
              <a:ext cx="2022900" cy="4284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Data Preprocessing </a:t>
              </a:r>
              <a:endParaRPr sz="1200">
                <a:solidFill>
                  <a:schemeClr val="dk1"/>
                </a:solidFill>
                <a:latin typeface="Roboto"/>
                <a:ea typeface="Roboto"/>
                <a:cs typeface="Roboto"/>
                <a:sym typeface="Roboto"/>
              </a:endParaRPr>
            </a:p>
          </p:txBody>
        </p:sp>
      </p:grpSp>
      <p:grpSp>
        <p:nvGrpSpPr>
          <p:cNvPr id="205" name="Google Shape;205;p19"/>
          <p:cNvGrpSpPr/>
          <p:nvPr/>
        </p:nvGrpSpPr>
        <p:grpSpPr>
          <a:xfrm>
            <a:off x="3560550" y="1164250"/>
            <a:ext cx="2022900" cy="1344378"/>
            <a:chOff x="3560550" y="1164250"/>
            <a:chExt cx="2022900" cy="1344378"/>
          </a:xfrm>
        </p:grpSpPr>
        <p:sp>
          <p:nvSpPr>
            <p:cNvPr id="206" name="Google Shape;206;p19"/>
            <p:cNvSpPr/>
            <p:nvPr/>
          </p:nvSpPr>
          <p:spPr>
            <a:xfrm>
              <a:off x="4223585" y="1829350"/>
              <a:ext cx="677981" cy="679278"/>
            </a:xfrm>
            <a:custGeom>
              <a:avLst/>
              <a:gdLst/>
              <a:ahLst/>
              <a:cxnLst/>
              <a:rect l="l" t="t" r="r" b="b"/>
              <a:pathLst>
                <a:path w="2626" h="2631" extrusionOk="0">
                  <a:moveTo>
                    <a:pt x="1313" y="1"/>
                  </a:moveTo>
                  <a:cubicBezTo>
                    <a:pt x="588" y="1"/>
                    <a:pt x="0" y="593"/>
                    <a:pt x="0" y="1318"/>
                  </a:cubicBezTo>
                  <a:cubicBezTo>
                    <a:pt x="0" y="2043"/>
                    <a:pt x="588" y="2630"/>
                    <a:pt x="1313" y="2630"/>
                  </a:cubicBezTo>
                  <a:cubicBezTo>
                    <a:pt x="2038" y="2630"/>
                    <a:pt x="2625" y="2043"/>
                    <a:pt x="2625" y="1318"/>
                  </a:cubicBezTo>
                  <a:cubicBezTo>
                    <a:pt x="2625" y="593"/>
                    <a:pt x="2038" y="1"/>
                    <a:pt x="1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txBox="1"/>
            <p:nvPr/>
          </p:nvSpPr>
          <p:spPr>
            <a:xfrm>
              <a:off x="3560550" y="1164250"/>
              <a:ext cx="2022900" cy="42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    Build the model </a:t>
              </a:r>
              <a:endParaRPr sz="1200">
                <a:solidFill>
                  <a:schemeClr val="dk1"/>
                </a:solidFill>
                <a:latin typeface="Roboto"/>
                <a:ea typeface="Roboto"/>
                <a:cs typeface="Roboto"/>
                <a:sym typeface="Roboto"/>
              </a:endParaRPr>
            </a:p>
          </p:txBody>
        </p:sp>
      </p:grpSp>
      <p:grpSp>
        <p:nvGrpSpPr>
          <p:cNvPr id="208" name="Google Shape;208;p19"/>
          <p:cNvGrpSpPr/>
          <p:nvPr/>
        </p:nvGrpSpPr>
        <p:grpSpPr>
          <a:xfrm>
            <a:off x="5374040" y="3529988"/>
            <a:ext cx="2925910" cy="679278"/>
            <a:chOff x="5374040" y="3529988"/>
            <a:chExt cx="2925910" cy="679278"/>
          </a:xfrm>
        </p:grpSpPr>
        <p:sp>
          <p:nvSpPr>
            <p:cNvPr id="209" name="Google Shape;209;p19"/>
            <p:cNvSpPr/>
            <p:nvPr/>
          </p:nvSpPr>
          <p:spPr>
            <a:xfrm>
              <a:off x="5374040" y="3529988"/>
              <a:ext cx="679272" cy="679278"/>
            </a:xfrm>
            <a:custGeom>
              <a:avLst/>
              <a:gdLst/>
              <a:ahLst/>
              <a:cxnLst/>
              <a:rect l="l" t="t" r="r" b="b"/>
              <a:pathLst>
                <a:path w="2631" h="2631" extrusionOk="0">
                  <a:moveTo>
                    <a:pt x="1313" y="1"/>
                  </a:moveTo>
                  <a:cubicBezTo>
                    <a:pt x="589" y="1"/>
                    <a:pt x="1" y="588"/>
                    <a:pt x="1" y="1318"/>
                  </a:cubicBezTo>
                  <a:cubicBezTo>
                    <a:pt x="1" y="2043"/>
                    <a:pt x="589" y="2630"/>
                    <a:pt x="1313" y="2630"/>
                  </a:cubicBezTo>
                  <a:cubicBezTo>
                    <a:pt x="2043" y="2630"/>
                    <a:pt x="2631" y="2043"/>
                    <a:pt x="2631" y="1318"/>
                  </a:cubicBezTo>
                  <a:cubicBezTo>
                    <a:pt x="2631" y="588"/>
                    <a:pt x="2043" y="1"/>
                    <a:pt x="1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txBox="1"/>
            <p:nvPr/>
          </p:nvSpPr>
          <p:spPr>
            <a:xfrm>
              <a:off x="6277050" y="3663981"/>
              <a:ext cx="2022900" cy="4284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Splitting the data  </a:t>
              </a:r>
              <a:endParaRPr sz="1200">
                <a:solidFill>
                  <a:schemeClr val="dk1"/>
                </a:solidFill>
                <a:latin typeface="Roboto"/>
                <a:ea typeface="Roboto"/>
                <a:cs typeface="Roboto"/>
                <a:sym typeface="Roboto"/>
              </a:endParaRPr>
            </a:p>
          </p:txBody>
        </p:sp>
      </p:grpSp>
      <p:sp>
        <p:nvSpPr>
          <p:cNvPr id="211" name="Google Shape;211;p19"/>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Model</a:t>
            </a:r>
            <a:endParaRPr/>
          </a:p>
        </p:txBody>
      </p:sp>
      <p:grpSp>
        <p:nvGrpSpPr>
          <p:cNvPr id="212" name="Google Shape;212;p19"/>
          <p:cNvGrpSpPr/>
          <p:nvPr/>
        </p:nvGrpSpPr>
        <p:grpSpPr>
          <a:xfrm>
            <a:off x="3214614" y="2158531"/>
            <a:ext cx="2738780" cy="2599368"/>
            <a:chOff x="3214614" y="2158531"/>
            <a:chExt cx="2738780" cy="2599368"/>
          </a:xfrm>
        </p:grpSpPr>
        <p:sp>
          <p:nvSpPr>
            <p:cNvPr id="213" name="Google Shape;213;p19"/>
            <p:cNvSpPr/>
            <p:nvPr/>
          </p:nvSpPr>
          <p:spPr>
            <a:xfrm>
              <a:off x="3955594" y="2749765"/>
              <a:ext cx="1213962" cy="1212941"/>
            </a:xfrm>
            <a:custGeom>
              <a:avLst/>
              <a:gdLst/>
              <a:ahLst/>
              <a:cxnLst/>
              <a:rect l="l" t="t" r="r" b="b"/>
              <a:pathLst>
                <a:path w="4702" h="4698" extrusionOk="0">
                  <a:moveTo>
                    <a:pt x="2351" y="1"/>
                  </a:moveTo>
                  <a:cubicBezTo>
                    <a:pt x="1053" y="1"/>
                    <a:pt x="0" y="1054"/>
                    <a:pt x="0" y="2347"/>
                  </a:cubicBezTo>
                  <a:cubicBezTo>
                    <a:pt x="0" y="3645"/>
                    <a:pt x="1053" y="4697"/>
                    <a:pt x="2351" y="4697"/>
                  </a:cubicBezTo>
                  <a:cubicBezTo>
                    <a:pt x="3649" y="4697"/>
                    <a:pt x="4702" y="3645"/>
                    <a:pt x="4702" y="2347"/>
                  </a:cubicBezTo>
                  <a:cubicBezTo>
                    <a:pt x="4702" y="1054"/>
                    <a:pt x="3649" y="1"/>
                    <a:pt x="23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3214614" y="2158531"/>
              <a:ext cx="900532" cy="1197192"/>
            </a:xfrm>
            <a:custGeom>
              <a:avLst/>
              <a:gdLst/>
              <a:ahLst/>
              <a:cxnLst/>
              <a:rect l="l" t="t" r="r" b="b"/>
              <a:pathLst>
                <a:path w="3488" h="4637" extrusionOk="0">
                  <a:moveTo>
                    <a:pt x="3064" y="1"/>
                  </a:moveTo>
                  <a:cubicBezTo>
                    <a:pt x="2320" y="1"/>
                    <a:pt x="1552" y="207"/>
                    <a:pt x="852" y="631"/>
                  </a:cubicBezTo>
                  <a:cubicBezTo>
                    <a:pt x="1102" y="670"/>
                    <a:pt x="1347" y="719"/>
                    <a:pt x="1577" y="792"/>
                  </a:cubicBezTo>
                  <a:cubicBezTo>
                    <a:pt x="539" y="1718"/>
                    <a:pt x="0" y="3163"/>
                    <a:pt x="299" y="4637"/>
                  </a:cubicBezTo>
                  <a:cubicBezTo>
                    <a:pt x="416" y="4617"/>
                    <a:pt x="524" y="4598"/>
                    <a:pt x="642" y="4573"/>
                  </a:cubicBezTo>
                  <a:cubicBezTo>
                    <a:pt x="363" y="3221"/>
                    <a:pt x="857" y="1899"/>
                    <a:pt x="1807" y="1052"/>
                  </a:cubicBezTo>
                  <a:cubicBezTo>
                    <a:pt x="1856" y="1287"/>
                    <a:pt x="1920" y="1512"/>
                    <a:pt x="2008" y="1728"/>
                  </a:cubicBezTo>
                  <a:cubicBezTo>
                    <a:pt x="2238" y="1091"/>
                    <a:pt x="2718" y="454"/>
                    <a:pt x="3487" y="23"/>
                  </a:cubicBezTo>
                  <a:cubicBezTo>
                    <a:pt x="3348" y="8"/>
                    <a:pt x="3206" y="1"/>
                    <a:pt x="30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a:off x="3840445" y="4248247"/>
              <a:ext cx="1444259" cy="509652"/>
            </a:xfrm>
            <a:custGeom>
              <a:avLst/>
              <a:gdLst/>
              <a:ahLst/>
              <a:cxnLst/>
              <a:rect l="l" t="t" r="r" b="b"/>
              <a:pathLst>
                <a:path w="5594" h="1974" extrusionOk="0">
                  <a:moveTo>
                    <a:pt x="5593" y="0"/>
                  </a:moveTo>
                  <a:lnTo>
                    <a:pt x="5593" y="0"/>
                  </a:lnTo>
                  <a:cubicBezTo>
                    <a:pt x="5030" y="335"/>
                    <a:pt x="4448" y="475"/>
                    <a:pt x="3913" y="475"/>
                  </a:cubicBezTo>
                  <a:cubicBezTo>
                    <a:pt x="3727" y="475"/>
                    <a:pt x="3546" y="458"/>
                    <a:pt x="3375" y="426"/>
                  </a:cubicBezTo>
                  <a:lnTo>
                    <a:pt x="3375" y="426"/>
                  </a:lnTo>
                  <a:cubicBezTo>
                    <a:pt x="3517" y="608"/>
                    <a:pt x="3678" y="779"/>
                    <a:pt x="3860" y="936"/>
                  </a:cubicBezTo>
                  <a:cubicBezTo>
                    <a:pt x="3485" y="1059"/>
                    <a:pt x="3093" y="1121"/>
                    <a:pt x="2699" y="1121"/>
                  </a:cubicBezTo>
                  <a:cubicBezTo>
                    <a:pt x="1823" y="1121"/>
                    <a:pt x="940" y="812"/>
                    <a:pt x="231" y="177"/>
                  </a:cubicBezTo>
                  <a:cubicBezTo>
                    <a:pt x="152" y="265"/>
                    <a:pt x="74" y="353"/>
                    <a:pt x="0" y="436"/>
                  </a:cubicBezTo>
                  <a:cubicBezTo>
                    <a:pt x="778" y="1129"/>
                    <a:pt x="1741" y="1467"/>
                    <a:pt x="2700" y="1467"/>
                  </a:cubicBezTo>
                  <a:cubicBezTo>
                    <a:pt x="3131" y="1467"/>
                    <a:pt x="3561" y="1399"/>
                    <a:pt x="3972" y="1264"/>
                  </a:cubicBezTo>
                  <a:lnTo>
                    <a:pt x="3972" y="1264"/>
                  </a:lnTo>
                  <a:cubicBezTo>
                    <a:pt x="3913" y="1504"/>
                    <a:pt x="3840" y="1739"/>
                    <a:pt x="3742" y="1974"/>
                  </a:cubicBezTo>
                  <a:cubicBezTo>
                    <a:pt x="4599" y="1509"/>
                    <a:pt x="5236" y="799"/>
                    <a:pt x="5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5051830" y="2158531"/>
              <a:ext cx="901565" cy="1197192"/>
            </a:xfrm>
            <a:custGeom>
              <a:avLst/>
              <a:gdLst/>
              <a:ahLst/>
              <a:cxnLst/>
              <a:rect l="l" t="t" r="r" b="b"/>
              <a:pathLst>
                <a:path w="3492" h="4637" extrusionOk="0">
                  <a:moveTo>
                    <a:pt x="423" y="1"/>
                  </a:moveTo>
                  <a:cubicBezTo>
                    <a:pt x="281" y="1"/>
                    <a:pt x="140" y="8"/>
                    <a:pt x="0" y="23"/>
                  </a:cubicBezTo>
                  <a:cubicBezTo>
                    <a:pt x="774" y="454"/>
                    <a:pt x="1254" y="1091"/>
                    <a:pt x="1484" y="1728"/>
                  </a:cubicBezTo>
                  <a:cubicBezTo>
                    <a:pt x="1567" y="1512"/>
                    <a:pt x="1636" y="1287"/>
                    <a:pt x="1685" y="1052"/>
                  </a:cubicBezTo>
                  <a:cubicBezTo>
                    <a:pt x="2635" y="1899"/>
                    <a:pt x="3125" y="3221"/>
                    <a:pt x="2850" y="4573"/>
                  </a:cubicBezTo>
                  <a:cubicBezTo>
                    <a:pt x="2963" y="4598"/>
                    <a:pt x="3076" y="4617"/>
                    <a:pt x="3188" y="4637"/>
                  </a:cubicBezTo>
                  <a:cubicBezTo>
                    <a:pt x="3492" y="3163"/>
                    <a:pt x="2948" y="1718"/>
                    <a:pt x="1910" y="792"/>
                  </a:cubicBezTo>
                  <a:cubicBezTo>
                    <a:pt x="2145" y="719"/>
                    <a:pt x="2390" y="670"/>
                    <a:pt x="2640" y="631"/>
                  </a:cubicBezTo>
                  <a:cubicBezTo>
                    <a:pt x="1941" y="207"/>
                    <a:pt x="1169" y="1"/>
                    <a:pt x="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4370232" y="3021630"/>
              <a:ext cx="384688" cy="669209"/>
            </a:xfrm>
            <a:custGeom>
              <a:avLst/>
              <a:gdLst/>
              <a:ahLst/>
              <a:cxnLst/>
              <a:rect l="l" t="t" r="r" b="b"/>
              <a:pathLst>
                <a:path w="1490" h="2592" extrusionOk="0">
                  <a:moveTo>
                    <a:pt x="1391" y="427"/>
                  </a:moveTo>
                  <a:lnTo>
                    <a:pt x="1391" y="2161"/>
                  </a:lnTo>
                  <a:lnTo>
                    <a:pt x="93" y="2161"/>
                  </a:lnTo>
                  <a:lnTo>
                    <a:pt x="93" y="427"/>
                  </a:lnTo>
                  <a:close/>
                  <a:moveTo>
                    <a:pt x="231" y="1"/>
                  </a:moveTo>
                  <a:cubicBezTo>
                    <a:pt x="103" y="1"/>
                    <a:pt x="0" y="99"/>
                    <a:pt x="0" y="226"/>
                  </a:cubicBezTo>
                  <a:lnTo>
                    <a:pt x="0" y="2366"/>
                  </a:lnTo>
                  <a:cubicBezTo>
                    <a:pt x="0" y="2489"/>
                    <a:pt x="103" y="2592"/>
                    <a:pt x="231" y="2592"/>
                  </a:cubicBezTo>
                  <a:lnTo>
                    <a:pt x="1264" y="2592"/>
                  </a:lnTo>
                  <a:cubicBezTo>
                    <a:pt x="1386" y="2592"/>
                    <a:pt x="1489" y="2489"/>
                    <a:pt x="1489" y="2366"/>
                  </a:cubicBezTo>
                  <a:lnTo>
                    <a:pt x="1489" y="226"/>
                  </a:lnTo>
                  <a:cubicBezTo>
                    <a:pt x="1489" y="99"/>
                    <a:pt x="1386" y="1"/>
                    <a:pt x="1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0"/>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Preprocessing</a:t>
            </a:r>
            <a:endParaRPr/>
          </a:p>
        </p:txBody>
      </p:sp>
      <p:grpSp>
        <p:nvGrpSpPr>
          <p:cNvPr id="223" name="Google Shape;223;p20"/>
          <p:cNvGrpSpPr/>
          <p:nvPr/>
        </p:nvGrpSpPr>
        <p:grpSpPr>
          <a:xfrm>
            <a:off x="1206795" y="1053101"/>
            <a:ext cx="6730410" cy="3678933"/>
            <a:chOff x="1206795" y="1053101"/>
            <a:chExt cx="6730410" cy="3678933"/>
          </a:xfrm>
        </p:grpSpPr>
        <p:grpSp>
          <p:nvGrpSpPr>
            <p:cNvPr id="224" name="Google Shape;224;p20"/>
            <p:cNvGrpSpPr/>
            <p:nvPr/>
          </p:nvGrpSpPr>
          <p:grpSpPr>
            <a:xfrm>
              <a:off x="1206795" y="1053101"/>
              <a:ext cx="1737857" cy="3678933"/>
              <a:chOff x="1206795" y="1053101"/>
              <a:chExt cx="1737857" cy="3678933"/>
            </a:xfrm>
          </p:grpSpPr>
          <p:sp>
            <p:nvSpPr>
              <p:cNvPr id="225" name="Google Shape;225;p20"/>
              <p:cNvSpPr/>
              <p:nvPr/>
            </p:nvSpPr>
            <p:spPr>
              <a:xfrm>
                <a:off x="1206795" y="1053101"/>
                <a:ext cx="1737857" cy="3678933"/>
              </a:xfrm>
              <a:custGeom>
                <a:avLst/>
                <a:gdLst/>
                <a:ahLst/>
                <a:cxnLst/>
                <a:rect l="l" t="t" r="r" b="b"/>
                <a:pathLst>
                  <a:path w="6911" h="14630" extrusionOk="0">
                    <a:moveTo>
                      <a:pt x="1048" y="1"/>
                    </a:moveTo>
                    <a:cubicBezTo>
                      <a:pt x="470" y="1"/>
                      <a:pt x="0" y="471"/>
                      <a:pt x="0" y="1054"/>
                    </a:cubicBezTo>
                    <a:lnTo>
                      <a:pt x="0" y="13581"/>
                    </a:lnTo>
                    <a:cubicBezTo>
                      <a:pt x="0" y="14159"/>
                      <a:pt x="470" y="14629"/>
                      <a:pt x="1048" y="14629"/>
                    </a:cubicBezTo>
                    <a:lnTo>
                      <a:pt x="5862" y="14629"/>
                    </a:lnTo>
                    <a:cubicBezTo>
                      <a:pt x="6440" y="14629"/>
                      <a:pt x="6911" y="14159"/>
                      <a:pt x="6911" y="13581"/>
                    </a:cubicBezTo>
                    <a:lnTo>
                      <a:pt x="6911" y="1054"/>
                    </a:lnTo>
                    <a:cubicBezTo>
                      <a:pt x="6911" y="471"/>
                      <a:pt x="6440" y="1"/>
                      <a:pt x="5862" y="1"/>
                    </a:cubicBezTo>
                    <a:close/>
                  </a:path>
                </a:pathLst>
              </a:custGeom>
              <a:solidFill>
                <a:srgbClr val="3D4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a:off x="1920947" y="1306828"/>
                <a:ext cx="304521" cy="74182"/>
              </a:xfrm>
              <a:custGeom>
                <a:avLst/>
                <a:gdLst/>
                <a:ahLst/>
                <a:cxnLst/>
                <a:rect l="l" t="t" r="r" b="b"/>
                <a:pathLst>
                  <a:path w="1211" h="295" extrusionOk="0">
                    <a:moveTo>
                      <a:pt x="148" y="1"/>
                    </a:moveTo>
                    <a:cubicBezTo>
                      <a:pt x="64" y="1"/>
                      <a:pt x="1" y="69"/>
                      <a:pt x="1" y="148"/>
                    </a:cubicBezTo>
                    <a:cubicBezTo>
                      <a:pt x="1" y="231"/>
                      <a:pt x="64" y="295"/>
                      <a:pt x="148" y="295"/>
                    </a:cubicBezTo>
                    <a:lnTo>
                      <a:pt x="1063" y="295"/>
                    </a:lnTo>
                    <a:cubicBezTo>
                      <a:pt x="1142" y="295"/>
                      <a:pt x="1210" y="231"/>
                      <a:pt x="1210" y="148"/>
                    </a:cubicBezTo>
                    <a:cubicBezTo>
                      <a:pt x="1210" y="69"/>
                      <a:pt x="1142" y="1"/>
                      <a:pt x="1063" y="1"/>
                    </a:cubicBezTo>
                    <a:close/>
                  </a:path>
                </a:pathLst>
              </a:custGeom>
              <a:solidFill>
                <a:srgbClr val="5F6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a:off x="1879207" y="4438554"/>
                <a:ext cx="388007" cy="109890"/>
              </a:xfrm>
              <a:custGeom>
                <a:avLst/>
                <a:gdLst/>
                <a:ahLst/>
                <a:cxnLst/>
                <a:rect l="l" t="t" r="r" b="b"/>
                <a:pathLst>
                  <a:path w="1543" h="437" extrusionOk="0">
                    <a:moveTo>
                      <a:pt x="186" y="1"/>
                    </a:moveTo>
                    <a:cubicBezTo>
                      <a:pt x="83" y="1"/>
                      <a:pt x="0" y="99"/>
                      <a:pt x="0" y="221"/>
                    </a:cubicBezTo>
                    <a:cubicBezTo>
                      <a:pt x="0" y="339"/>
                      <a:pt x="83" y="437"/>
                      <a:pt x="186" y="437"/>
                    </a:cubicBezTo>
                    <a:lnTo>
                      <a:pt x="1352" y="437"/>
                    </a:lnTo>
                    <a:cubicBezTo>
                      <a:pt x="1455" y="437"/>
                      <a:pt x="1543" y="339"/>
                      <a:pt x="1543" y="221"/>
                    </a:cubicBezTo>
                    <a:cubicBezTo>
                      <a:pt x="1543" y="99"/>
                      <a:pt x="1455" y="1"/>
                      <a:pt x="1352" y="1"/>
                    </a:cubicBezTo>
                    <a:close/>
                  </a:path>
                </a:pathLst>
              </a:custGeom>
              <a:solidFill>
                <a:srgbClr val="5F6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20"/>
            <p:cNvGrpSpPr/>
            <p:nvPr/>
          </p:nvGrpSpPr>
          <p:grpSpPr>
            <a:xfrm>
              <a:off x="1315175" y="1555776"/>
              <a:ext cx="6601152" cy="668897"/>
              <a:chOff x="1315175" y="1555776"/>
              <a:chExt cx="6601152" cy="668897"/>
            </a:xfrm>
          </p:grpSpPr>
          <p:sp>
            <p:nvSpPr>
              <p:cNvPr id="229" name="Google Shape;229;p20"/>
              <p:cNvSpPr/>
              <p:nvPr/>
            </p:nvSpPr>
            <p:spPr>
              <a:xfrm>
                <a:off x="2944403" y="1555776"/>
                <a:ext cx="1050862" cy="668897"/>
              </a:xfrm>
              <a:custGeom>
                <a:avLst/>
                <a:gdLst/>
                <a:ahLst/>
                <a:cxnLst/>
                <a:rect l="l" t="t" r="r" b="b"/>
                <a:pathLst>
                  <a:path w="4179" h="2660" extrusionOk="0">
                    <a:moveTo>
                      <a:pt x="1" y="0"/>
                    </a:moveTo>
                    <a:lnTo>
                      <a:pt x="1" y="2659"/>
                    </a:lnTo>
                    <a:lnTo>
                      <a:pt x="2963" y="2659"/>
                    </a:lnTo>
                    <a:lnTo>
                      <a:pt x="4178" y="1332"/>
                    </a:lnTo>
                    <a:lnTo>
                      <a:pt x="29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a:off x="1315175" y="1555776"/>
                <a:ext cx="1515062" cy="668897"/>
              </a:xfrm>
              <a:custGeom>
                <a:avLst/>
                <a:gdLst/>
                <a:ahLst/>
                <a:cxnLst/>
                <a:rect l="l" t="t" r="r" b="b"/>
                <a:pathLst>
                  <a:path w="6025" h="2660" extrusionOk="0">
                    <a:moveTo>
                      <a:pt x="0" y="0"/>
                    </a:moveTo>
                    <a:lnTo>
                      <a:pt x="0" y="2659"/>
                    </a:lnTo>
                    <a:lnTo>
                      <a:pt x="6024" y="2659"/>
                    </a:lnTo>
                    <a:lnTo>
                      <a:pt x="6024"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Check</a:t>
                </a:r>
                <a:endParaRPr sz="2000">
                  <a:solidFill>
                    <a:schemeClr val="lt1"/>
                  </a:solidFill>
                  <a:latin typeface="Fira Sans Extra Condensed Medium"/>
                  <a:ea typeface="Fira Sans Extra Condensed Medium"/>
                  <a:cs typeface="Fira Sans Extra Condensed Medium"/>
                  <a:sym typeface="Fira Sans Extra Condensed Medium"/>
                </a:endParaRPr>
              </a:p>
            </p:txBody>
          </p:sp>
          <p:sp>
            <p:nvSpPr>
              <p:cNvPr id="231" name="Google Shape;231;p20"/>
              <p:cNvSpPr/>
              <p:nvPr/>
            </p:nvSpPr>
            <p:spPr>
              <a:xfrm>
                <a:off x="3204165" y="1631970"/>
                <a:ext cx="523796" cy="524807"/>
              </a:xfrm>
              <a:custGeom>
                <a:avLst/>
                <a:gdLst/>
                <a:ahLst/>
                <a:cxnLst/>
                <a:rect l="l" t="t" r="r" b="b"/>
                <a:pathLst>
                  <a:path w="2083" h="2087" extrusionOk="0">
                    <a:moveTo>
                      <a:pt x="1044" y="1"/>
                    </a:moveTo>
                    <a:cubicBezTo>
                      <a:pt x="466" y="1"/>
                      <a:pt x="1" y="466"/>
                      <a:pt x="1" y="1044"/>
                    </a:cubicBezTo>
                    <a:cubicBezTo>
                      <a:pt x="1" y="1617"/>
                      <a:pt x="466" y="2087"/>
                      <a:pt x="1044" y="2087"/>
                    </a:cubicBezTo>
                    <a:cubicBezTo>
                      <a:pt x="1617" y="2087"/>
                      <a:pt x="2082" y="1617"/>
                      <a:pt x="2082" y="1044"/>
                    </a:cubicBezTo>
                    <a:cubicBezTo>
                      <a:pt x="2082" y="466"/>
                      <a:pt x="161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txBox="1"/>
              <p:nvPr/>
            </p:nvSpPr>
            <p:spPr>
              <a:xfrm>
                <a:off x="4512527" y="1617825"/>
                <a:ext cx="3403800" cy="54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Check missing values</a:t>
                </a:r>
                <a:endParaRPr sz="1200">
                  <a:solidFill>
                    <a:schemeClr val="dk1"/>
                  </a:solidFill>
                  <a:latin typeface="Roboto"/>
                  <a:ea typeface="Roboto"/>
                  <a:cs typeface="Roboto"/>
                  <a:sym typeface="Roboto"/>
                </a:endParaRPr>
              </a:p>
            </p:txBody>
          </p:sp>
        </p:grpSp>
        <p:grpSp>
          <p:nvGrpSpPr>
            <p:cNvPr id="233" name="Google Shape;233;p20"/>
            <p:cNvGrpSpPr/>
            <p:nvPr/>
          </p:nvGrpSpPr>
          <p:grpSpPr>
            <a:xfrm>
              <a:off x="1315175" y="3560945"/>
              <a:ext cx="6622030" cy="668897"/>
              <a:chOff x="1315175" y="3560945"/>
              <a:chExt cx="6622030" cy="668897"/>
            </a:xfrm>
          </p:grpSpPr>
          <p:sp>
            <p:nvSpPr>
              <p:cNvPr id="234" name="Google Shape;234;p20"/>
              <p:cNvSpPr/>
              <p:nvPr/>
            </p:nvSpPr>
            <p:spPr>
              <a:xfrm>
                <a:off x="2944403" y="3560945"/>
                <a:ext cx="1050862" cy="668897"/>
              </a:xfrm>
              <a:custGeom>
                <a:avLst/>
                <a:gdLst/>
                <a:ahLst/>
                <a:cxnLst/>
                <a:rect l="l" t="t" r="r" b="b"/>
                <a:pathLst>
                  <a:path w="4179" h="2660" extrusionOk="0">
                    <a:moveTo>
                      <a:pt x="1" y="0"/>
                    </a:moveTo>
                    <a:lnTo>
                      <a:pt x="1" y="2659"/>
                    </a:lnTo>
                    <a:lnTo>
                      <a:pt x="2963" y="2659"/>
                    </a:lnTo>
                    <a:lnTo>
                      <a:pt x="4178" y="1332"/>
                    </a:lnTo>
                    <a:lnTo>
                      <a:pt x="2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a:off x="1315175" y="3560945"/>
                <a:ext cx="1515062" cy="668897"/>
              </a:xfrm>
              <a:custGeom>
                <a:avLst/>
                <a:gdLst/>
                <a:ahLst/>
                <a:cxnLst/>
                <a:rect l="l" t="t" r="r" b="b"/>
                <a:pathLst>
                  <a:path w="6025" h="2660" extrusionOk="0">
                    <a:moveTo>
                      <a:pt x="0" y="0"/>
                    </a:moveTo>
                    <a:lnTo>
                      <a:pt x="0" y="2659"/>
                    </a:lnTo>
                    <a:lnTo>
                      <a:pt x="6024" y="2659"/>
                    </a:lnTo>
                    <a:lnTo>
                      <a:pt x="6024"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a:solidFill>
                      <a:schemeClr val="lt1"/>
                    </a:solidFill>
                    <a:latin typeface="Fira Sans Extra Condensed Medium"/>
                    <a:ea typeface="Fira Sans Extra Condensed Medium"/>
                    <a:cs typeface="Fira Sans Extra Condensed Medium"/>
                    <a:sym typeface="Fira Sans Extra Condensed Medium"/>
                  </a:rPr>
                  <a:t>Split</a:t>
                </a:r>
                <a:endParaRPr/>
              </a:p>
            </p:txBody>
          </p:sp>
          <p:sp>
            <p:nvSpPr>
              <p:cNvPr id="236" name="Google Shape;236;p20"/>
              <p:cNvSpPr/>
              <p:nvPr/>
            </p:nvSpPr>
            <p:spPr>
              <a:xfrm>
                <a:off x="3204165" y="3633367"/>
                <a:ext cx="523796" cy="523802"/>
              </a:xfrm>
              <a:custGeom>
                <a:avLst/>
                <a:gdLst/>
                <a:ahLst/>
                <a:cxnLst/>
                <a:rect l="l" t="t" r="r" b="b"/>
                <a:pathLst>
                  <a:path w="2083" h="2083" extrusionOk="0">
                    <a:moveTo>
                      <a:pt x="1044" y="1"/>
                    </a:moveTo>
                    <a:cubicBezTo>
                      <a:pt x="466" y="1"/>
                      <a:pt x="1" y="466"/>
                      <a:pt x="1" y="1044"/>
                    </a:cubicBezTo>
                    <a:cubicBezTo>
                      <a:pt x="1" y="1617"/>
                      <a:pt x="466" y="2082"/>
                      <a:pt x="1044" y="2082"/>
                    </a:cubicBezTo>
                    <a:cubicBezTo>
                      <a:pt x="1617" y="2082"/>
                      <a:pt x="2082" y="1617"/>
                      <a:pt x="2082" y="1044"/>
                    </a:cubicBezTo>
                    <a:cubicBezTo>
                      <a:pt x="2082" y="466"/>
                      <a:pt x="161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txBox="1"/>
              <p:nvPr/>
            </p:nvSpPr>
            <p:spPr>
              <a:xfrm>
                <a:off x="4533405" y="3623000"/>
                <a:ext cx="3403800" cy="54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Split </a:t>
                </a:r>
                <a:r>
                  <a:rPr lang="en-US" sz="1200" dirty="0">
                    <a:solidFill>
                      <a:schemeClr val="dk1"/>
                    </a:solidFill>
                    <a:latin typeface="Roboto"/>
                    <a:ea typeface="Roboto"/>
                    <a:cs typeface="Roboto"/>
                    <a:sym typeface="Roboto"/>
                  </a:rPr>
                  <a:t>t</a:t>
                </a:r>
                <a:r>
                  <a:rPr lang="en" sz="1200" dirty="0">
                    <a:solidFill>
                      <a:schemeClr val="dk1"/>
                    </a:solidFill>
                    <a:latin typeface="Roboto"/>
                    <a:ea typeface="Roboto"/>
                    <a:cs typeface="Roboto"/>
                    <a:sym typeface="Roboto"/>
                  </a:rPr>
                  <a:t>he data into training and testing</a:t>
                </a:r>
                <a:endParaRPr sz="1200" dirty="0">
                  <a:solidFill>
                    <a:schemeClr val="dk1"/>
                  </a:solidFill>
                  <a:latin typeface="Roboto"/>
                  <a:ea typeface="Roboto"/>
                  <a:cs typeface="Roboto"/>
                  <a:sym typeface="Roboto"/>
                </a:endParaRPr>
              </a:p>
            </p:txBody>
          </p:sp>
        </p:grpSp>
        <p:grpSp>
          <p:nvGrpSpPr>
            <p:cNvPr id="238" name="Google Shape;238;p20"/>
            <p:cNvGrpSpPr/>
            <p:nvPr/>
          </p:nvGrpSpPr>
          <p:grpSpPr>
            <a:xfrm>
              <a:off x="1315175" y="2224668"/>
              <a:ext cx="6622030" cy="668897"/>
              <a:chOff x="1315175" y="2224668"/>
              <a:chExt cx="6622030" cy="668897"/>
            </a:xfrm>
          </p:grpSpPr>
          <p:sp>
            <p:nvSpPr>
              <p:cNvPr id="239" name="Google Shape;239;p20"/>
              <p:cNvSpPr/>
              <p:nvPr/>
            </p:nvSpPr>
            <p:spPr>
              <a:xfrm>
                <a:off x="2944403" y="2224668"/>
                <a:ext cx="1050862" cy="668897"/>
              </a:xfrm>
              <a:custGeom>
                <a:avLst/>
                <a:gdLst/>
                <a:ahLst/>
                <a:cxnLst/>
                <a:rect l="l" t="t" r="r" b="b"/>
                <a:pathLst>
                  <a:path w="4179" h="2660" extrusionOk="0">
                    <a:moveTo>
                      <a:pt x="1" y="0"/>
                    </a:moveTo>
                    <a:lnTo>
                      <a:pt x="1" y="2660"/>
                    </a:lnTo>
                    <a:lnTo>
                      <a:pt x="2963" y="2660"/>
                    </a:lnTo>
                    <a:lnTo>
                      <a:pt x="4178" y="1328"/>
                    </a:lnTo>
                    <a:lnTo>
                      <a:pt x="2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0"/>
              <p:cNvSpPr/>
              <p:nvPr/>
            </p:nvSpPr>
            <p:spPr>
              <a:xfrm>
                <a:off x="1315175" y="2224668"/>
                <a:ext cx="1515062" cy="668897"/>
              </a:xfrm>
              <a:custGeom>
                <a:avLst/>
                <a:gdLst/>
                <a:ahLst/>
                <a:cxnLst/>
                <a:rect l="l" t="t" r="r" b="b"/>
                <a:pathLst>
                  <a:path w="6025" h="2660" extrusionOk="0">
                    <a:moveTo>
                      <a:pt x="0" y="0"/>
                    </a:moveTo>
                    <a:lnTo>
                      <a:pt x="0" y="2660"/>
                    </a:lnTo>
                    <a:lnTo>
                      <a:pt x="6024" y="2660"/>
                    </a:lnTo>
                    <a:lnTo>
                      <a:pt x="6024" y="0"/>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a:solidFill>
                      <a:schemeClr val="lt1"/>
                    </a:solidFill>
                    <a:latin typeface="Fira Sans Extra Condensed Medium"/>
                    <a:ea typeface="Fira Sans Extra Condensed Medium"/>
                    <a:cs typeface="Fira Sans Extra Condensed Medium"/>
                    <a:sym typeface="Fira Sans Extra Condensed Medium"/>
                  </a:rPr>
                  <a:t>Fill</a:t>
                </a:r>
                <a:endParaRPr/>
              </a:p>
            </p:txBody>
          </p:sp>
          <p:sp>
            <p:nvSpPr>
              <p:cNvPr id="241" name="Google Shape;241;p20"/>
              <p:cNvSpPr/>
              <p:nvPr/>
            </p:nvSpPr>
            <p:spPr>
              <a:xfrm>
                <a:off x="3204165" y="2299856"/>
                <a:ext cx="523796" cy="523550"/>
              </a:xfrm>
              <a:custGeom>
                <a:avLst/>
                <a:gdLst/>
                <a:ahLst/>
                <a:cxnLst/>
                <a:rect l="l" t="t" r="r" b="b"/>
                <a:pathLst>
                  <a:path w="2083" h="2082" extrusionOk="0">
                    <a:moveTo>
                      <a:pt x="1044" y="0"/>
                    </a:moveTo>
                    <a:cubicBezTo>
                      <a:pt x="466" y="0"/>
                      <a:pt x="1" y="465"/>
                      <a:pt x="1" y="1043"/>
                    </a:cubicBezTo>
                    <a:cubicBezTo>
                      <a:pt x="1" y="1616"/>
                      <a:pt x="466" y="2081"/>
                      <a:pt x="1044" y="2081"/>
                    </a:cubicBezTo>
                    <a:cubicBezTo>
                      <a:pt x="1617" y="2081"/>
                      <a:pt x="2082" y="1616"/>
                      <a:pt x="2082" y="1043"/>
                    </a:cubicBezTo>
                    <a:cubicBezTo>
                      <a:pt x="2082" y="465"/>
                      <a:pt x="1617"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0"/>
              <p:cNvSpPr txBox="1"/>
              <p:nvPr/>
            </p:nvSpPr>
            <p:spPr>
              <a:xfrm>
                <a:off x="4533405" y="2286719"/>
                <a:ext cx="3403800" cy="54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Fill in null values in the "score" and "score_max" column</a:t>
                </a:r>
                <a:r>
                  <a:rPr lang="en-US" sz="1200" dirty="0">
                    <a:solidFill>
                      <a:schemeClr val="dk1"/>
                    </a:solidFill>
                    <a:latin typeface="Roboto"/>
                    <a:ea typeface="Roboto"/>
                    <a:cs typeface="Roboto"/>
                    <a:sym typeface="Roboto"/>
                  </a:rPr>
                  <a:t>s</a:t>
                </a:r>
                <a:endParaRPr sz="1200" dirty="0">
                  <a:solidFill>
                    <a:schemeClr val="dk1"/>
                  </a:solidFill>
                  <a:latin typeface="Roboto"/>
                  <a:ea typeface="Roboto"/>
                  <a:cs typeface="Roboto"/>
                  <a:sym typeface="Roboto"/>
                </a:endParaRPr>
              </a:p>
            </p:txBody>
          </p:sp>
        </p:grpSp>
        <p:grpSp>
          <p:nvGrpSpPr>
            <p:cNvPr id="243" name="Google Shape;243;p20"/>
            <p:cNvGrpSpPr/>
            <p:nvPr/>
          </p:nvGrpSpPr>
          <p:grpSpPr>
            <a:xfrm>
              <a:off x="1315175" y="2893309"/>
              <a:ext cx="6601152" cy="667891"/>
              <a:chOff x="1315175" y="2893309"/>
              <a:chExt cx="6601152" cy="667891"/>
            </a:xfrm>
          </p:grpSpPr>
          <p:sp>
            <p:nvSpPr>
              <p:cNvPr id="244" name="Google Shape;244;p20"/>
              <p:cNvSpPr/>
              <p:nvPr/>
            </p:nvSpPr>
            <p:spPr>
              <a:xfrm>
                <a:off x="2944403" y="2893309"/>
                <a:ext cx="1050862" cy="667891"/>
              </a:xfrm>
              <a:custGeom>
                <a:avLst/>
                <a:gdLst/>
                <a:ahLst/>
                <a:cxnLst/>
                <a:rect l="l" t="t" r="r" b="b"/>
                <a:pathLst>
                  <a:path w="4179" h="2656" extrusionOk="0">
                    <a:moveTo>
                      <a:pt x="1" y="1"/>
                    </a:moveTo>
                    <a:lnTo>
                      <a:pt x="1" y="2655"/>
                    </a:lnTo>
                    <a:lnTo>
                      <a:pt x="2963" y="2655"/>
                    </a:lnTo>
                    <a:lnTo>
                      <a:pt x="4178" y="1328"/>
                    </a:lnTo>
                    <a:lnTo>
                      <a:pt x="29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0"/>
              <p:cNvSpPr/>
              <p:nvPr/>
            </p:nvSpPr>
            <p:spPr>
              <a:xfrm>
                <a:off x="1315175" y="2893309"/>
                <a:ext cx="1515062" cy="667891"/>
              </a:xfrm>
              <a:custGeom>
                <a:avLst/>
                <a:gdLst/>
                <a:ahLst/>
                <a:cxnLst/>
                <a:rect l="l" t="t" r="r" b="b"/>
                <a:pathLst>
                  <a:path w="6025" h="2656" extrusionOk="0">
                    <a:moveTo>
                      <a:pt x="0" y="1"/>
                    </a:moveTo>
                    <a:lnTo>
                      <a:pt x="0" y="2655"/>
                    </a:lnTo>
                    <a:lnTo>
                      <a:pt x="6024" y="2655"/>
                    </a:lnTo>
                    <a:lnTo>
                      <a:pt x="6024"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a:solidFill>
                      <a:schemeClr val="lt1"/>
                    </a:solidFill>
                    <a:latin typeface="Fira Sans Extra Condensed Medium"/>
                    <a:ea typeface="Fira Sans Extra Condensed Medium"/>
                    <a:cs typeface="Fira Sans Extra Condensed Medium"/>
                    <a:sym typeface="Fira Sans Extra Condensed Medium"/>
                  </a:rPr>
                  <a:t>Drop</a:t>
                </a:r>
                <a:endParaRPr/>
              </a:p>
            </p:txBody>
          </p:sp>
          <p:sp>
            <p:nvSpPr>
              <p:cNvPr id="246" name="Google Shape;246;p20"/>
              <p:cNvSpPr/>
              <p:nvPr/>
            </p:nvSpPr>
            <p:spPr>
              <a:xfrm>
                <a:off x="3204165" y="2965982"/>
                <a:ext cx="523796" cy="524807"/>
              </a:xfrm>
              <a:custGeom>
                <a:avLst/>
                <a:gdLst/>
                <a:ahLst/>
                <a:cxnLst/>
                <a:rect l="l" t="t" r="r" b="b"/>
                <a:pathLst>
                  <a:path w="2083" h="2087" extrusionOk="0">
                    <a:moveTo>
                      <a:pt x="1044" y="1"/>
                    </a:moveTo>
                    <a:cubicBezTo>
                      <a:pt x="466" y="1"/>
                      <a:pt x="1" y="471"/>
                      <a:pt x="1" y="1044"/>
                    </a:cubicBezTo>
                    <a:cubicBezTo>
                      <a:pt x="1" y="1622"/>
                      <a:pt x="466" y="2087"/>
                      <a:pt x="1044" y="2087"/>
                    </a:cubicBezTo>
                    <a:cubicBezTo>
                      <a:pt x="1617" y="2087"/>
                      <a:pt x="2082" y="1622"/>
                      <a:pt x="2082" y="1044"/>
                    </a:cubicBezTo>
                    <a:cubicBezTo>
                      <a:pt x="2082" y="471"/>
                      <a:pt x="1617"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0"/>
              <p:cNvSpPr txBox="1"/>
              <p:nvPr/>
            </p:nvSpPr>
            <p:spPr>
              <a:xfrm>
                <a:off x="4512527" y="2954859"/>
                <a:ext cx="3403800" cy="54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Drop irrelevant features</a:t>
                </a:r>
                <a:endParaRPr sz="1200">
                  <a:solidFill>
                    <a:schemeClr val="dk1"/>
                  </a:solidFill>
                  <a:latin typeface="Roboto"/>
                  <a:ea typeface="Roboto"/>
                  <a:cs typeface="Roboto"/>
                  <a:sym typeface="Roboto"/>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p:nvPr/>
        </p:nvSpPr>
        <p:spPr>
          <a:xfrm>
            <a:off x="1752315" y="5046401"/>
            <a:ext cx="1701307" cy="786622"/>
          </a:xfrm>
          <a:custGeom>
            <a:avLst/>
            <a:gdLst/>
            <a:ahLst/>
            <a:cxnLst/>
            <a:rect l="l" t="t" r="r" b="b"/>
            <a:pathLst>
              <a:path w="9419" h="4355" extrusionOk="0">
                <a:moveTo>
                  <a:pt x="1113" y="0"/>
                </a:moveTo>
                <a:cubicBezTo>
                  <a:pt x="760" y="187"/>
                  <a:pt x="412" y="368"/>
                  <a:pt x="65" y="554"/>
                </a:cubicBezTo>
                <a:cubicBezTo>
                  <a:pt x="1" y="1548"/>
                  <a:pt x="878" y="1768"/>
                  <a:pt x="1362" y="1964"/>
                </a:cubicBezTo>
                <a:cubicBezTo>
                  <a:pt x="3444" y="2547"/>
                  <a:pt x="5525" y="3125"/>
                  <a:pt x="7602" y="3703"/>
                </a:cubicBezTo>
                <a:cubicBezTo>
                  <a:pt x="8121" y="3820"/>
                  <a:pt x="9419" y="4354"/>
                  <a:pt x="9419" y="3154"/>
                </a:cubicBezTo>
                <a:lnTo>
                  <a:pt x="9419" y="0"/>
                </a:lnTo>
                <a:close/>
              </a:path>
            </a:pathLst>
          </a:custGeom>
          <a:solidFill>
            <a:srgbClr val="A6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2572348" y="5117206"/>
            <a:ext cx="376242" cy="209706"/>
          </a:xfrm>
          <a:custGeom>
            <a:avLst/>
            <a:gdLst/>
            <a:ahLst/>
            <a:cxnLst/>
            <a:rect l="l" t="t" r="r" b="b"/>
            <a:pathLst>
              <a:path w="2083" h="1161" extrusionOk="0">
                <a:moveTo>
                  <a:pt x="1039" y="1161"/>
                </a:moveTo>
                <a:cubicBezTo>
                  <a:pt x="1612" y="1161"/>
                  <a:pt x="2082" y="901"/>
                  <a:pt x="2082" y="583"/>
                </a:cubicBezTo>
                <a:cubicBezTo>
                  <a:pt x="2082" y="260"/>
                  <a:pt x="1612" y="0"/>
                  <a:pt x="1039" y="0"/>
                </a:cubicBezTo>
                <a:cubicBezTo>
                  <a:pt x="466" y="0"/>
                  <a:pt x="1" y="260"/>
                  <a:pt x="1" y="583"/>
                </a:cubicBezTo>
                <a:cubicBezTo>
                  <a:pt x="1" y="901"/>
                  <a:pt x="466" y="1161"/>
                  <a:pt x="1039" y="1161"/>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 used </a:t>
            </a:r>
            <a:endParaRPr/>
          </a:p>
        </p:txBody>
      </p:sp>
      <p:grpSp>
        <p:nvGrpSpPr>
          <p:cNvPr id="255" name="Google Shape;255;p21"/>
          <p:cNvGrpSpPr/>
          <p:nvPr/>
        </p:nvGrpSpPr>
        <p:grpSpPr>
          <a:xfrm>
            <a:off x="248900" y="1245050"/>
            <a:ext cx="8577998" cy="4516274"/>
            <a:chOff x="248900" y="1245050"/>
            <a:chExt cx="8577998" cy="4516274"/>
          </a:xfrm>
        </p:grpSpPr>
        <p:sp>
          <p:nvSpPr>
            <p:cNvPr id="256" name="Google Shape;256;p21"/>
            <p:cNvSpPr/>
            <p:nvPr/>
          </p:nvSpPr>
          <p:spPr>
            <a:xfrm>
              <a:off x="1763875" y="3664629"/>
              <a:ext cx="4427661" cy="2096695"/>
            </a:xfrm>
            <a:custGeom>
              <a:avLst/>
              <a:gdLst/>
              <a:ahLst/>
              <a:cxnLst/>
              <a:rect l="l" t="t" r="r" b="b"/>
              <a:pathLst>
                <a:path w="24513" h="11608" extrusionOk="0">
                  <a:moveTo>
                    <a:pt x="15525" y="1"/>
                  </a:moveTo>
                  <a:lnTo>
                    <a:pt x="1" y="8204"/>
                  </a:lnTo>
                  <a:cubicBezTo>
                    <a:pt x="2126" y="9845"/>
                    <a:pt x="5182" y="10697"/>
                    <a:pt x="7538" y="11353"/>
                  </a:cubicBezTo>
                  <a:cubicBezTo>
                    <a:pt x="7890" y="11436"/>
                    <a:pt x="8209" y="11549"/>
                    <a:pt x="8542" y="11568"/>
                  </a:cubicBezTo>
                  <a:cubicBezTo>
                    <a:pt x="9188" y="11608"/>
                    <a:pt x="9869" y="11426"/>
                    <a:pt x="10809" y="10922"/>
                  </a:cubicBezTo>
                  <a:cubicBezTo>
                    <a:pt x="14952" y="8292"/>
                    <a:pt x="17479" y="6651"/>
                    <a:pt x="21623" y="4026"/>
                  </a:cubicBezTo>
                  <a:cubicBezTo>
                    <a:pt x="23165" y="3047"/>
                    <a:pt x="24498" y="2317"/>
                    <a:pt x="24512" y="1191"/>
                  </a:cubicBezTo>
                  <a:close/>
                </a:path>
              </a:pathLst>
            </a:custGeom>
            <a:solidFill>
              <a:srgbClr val="BBB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1763875" y="3409949"/>
              <a:ext cx="4427661" cy="2206334"/>
            </a:xfrm>
            <a:custGeom>
              <a:avLst/>
              <a:gdLst/>
              <a:ahLst/>
              <a:cxnLst/>
              <a:rect l="l" t="t" r="r" b="b"/>
              <a:pathLst>
                <a:path w="24513" h="12215" extrusionOk="0">
                  <a:moveTo>
                    <a:pt x="15158" y="0"/>
                  </a:moveTo>
                  <a:lnTo>
                    <a:pt x="1" y="9614"/>
                  </a:lnTo>
                  <a:lnTo>
                    <a:pt x="9355" y="12214"/>
                  </a:lnTo>
                  <a:lnTo>
                    <a:pt x="24512" y="2601"/>
                  </a:lnTo>
                  <a:close/>
                </a:path>
              </a:pathLst>
            </a:custGeom>
            <a:solidFill>
              <a:srgbClr val="4040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2274318" y="3556796"/>
              <a:ext cx="3631466" cy="1777350"/>
            </a:xfrm>
            <a:custGeom>
              <a:avLst/>
              <a:gdLst/>
              <a:ahLst/>
              <a:cxnLst/>
              <a:rect l="l" t="t" r="r" b="b"/>
              <a:pathLst>
                <a:path w="20105" h="9840" extrusionOk="0">
                  <a:moveTo>
                    <a:pt x="12038" y="0"/>
                  </a:moveTo>
                  <a:lnTo>
                    <a:pt x="0" y="7596"/>
                  </a:lnTo>
                  <a:lnTo>
                    <a:pt x="8066" y="9839"/>
                  </a:lnTo>
                  <a:lnTo>
                    <a:pt x="20104" y="2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5216503" y="3682330"/>
              <a:ext cx="70986" cy="40099"/>
            </a:xfrm>
            <a:custGeom>
              <a:avLst/>
              <a:gdLst/>
              <a:ahLst/>
              <a:cxnLst/>
              <a:rect l="l" t="t" r="r" b="b"/>
              <a:pathLst>
                <a:path w="393" h="222" extrusionOk="0">
                  <a:moveTo>
                    <a:pt x="196" y="221"/>
                  </a:moveTo>
                  <a:cubicBezTo>
                    <a:pt x="304" y="221"/>
                    <a:pt x="392" y="172"/>
                    <a:pt x="392" y="108"/>
                  </a:cubicBezTo>
                  <a:cubicBezTo>
                    <a:pt x="392" y="50"/>
                    <a:pt x="304" y="1"/>
                    <a:pt x="196" y="1"/>
                  </a:cubicBezTo>
                  <a:cubicBezTo>
                    <a:pt x="88" y="1"/>
                    <a:pt x="0" y="50"/>
                    <a:pt x="0" y="108"/>
                  </a:cubicBezTo>
                  <a:cubicBezTo>
                    <a:pt x="0" y="172"/>
                    <a:pt x="88" y="221"/>
                    <a:pt x="196" y="221"/>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5035157" y="3926533"/>
              <a:ext cx="577819" cy="253959"/>
            </a:xfrm>
            <a:custGeom>
              <a:avLst/>
              <a:gdLst/>
              <a:ahLst/>
              <a:cxnLst/>
              <a:rect l="l" t="t" r="r" b="b"/>
              <a:pathLst>
                <a:path w="3199" h="1406" extrusionOk="0">
                  <a:moveTo>
                    <a:pt x="1616" y="30"/>
                  </a:moveTo>
                  <a:cubicBezTo>
                    <a:pt x="2101" y="167"/>
                    <a:pt x="2586" y="299"/>
                    <a:pt x="3071" y="436"/>
                  </a:cubicBezTo>
                  <a:cubicBezTo>
                    <a:pt x="3184" y="466"/>
                    <a:pt x="3198" y="539"/>
                    <a:pt x="3110" y="593"/>
                  </a:cubicBezTo>
                  <a:cubicBezTo>
                    <a:pt x="2723" y="838"/>
                    <a:pt x="2331" y="1083"/>
                    <a:pt x="1945" y="1328"/>
                  </a:cubicBezTo>
                  <a:cubicBezTo>
                    <a:pt x="1856" y="1386"/>
                    <a:pt x="1695" y="1406"/>
                    <a:pt x="1582" y="1377"/>
                  </a:cubicBezTo>
                  <a:cubicBezTo>
                    <a:pt x="1097" y="1239"/>
                    <a:pt x="612" y="1107"/>
                    <a:pt x="132" y="970"/>
                  </a:cubicBezTo>
                  <a:cubicBezTo>
                    <a:pt x="20" y="941"/>
                    <a:pt x="0" y="867"/>
                    <a:pt x="88" y="813"/>
                  </a:cubicBezTo>
                  <a:cubicBezTo>
                    <a:pt x="480" y="568"/>
                    <a:pt x="867" y="324"/>
                    <a:pt x="1259" y="79"/>
                  </a:cubicBezTo>
                  <a:cubicBezTo>
                    <a:pt x="1347" y="20"/>
                    <a:pt x="1509" y="0"/>
                    <a:pt x="1616"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4612316" y="3808767"/>
              <a:ext cx="576916" cy="254139"/>
            </a:xfrm>
            <a:custGeom>
              <a:avLst/>
              <a:gdLst/>
              <a:ahLst/>
              <a:cxnLst/>
              <a:rect l="l" t="t" r="r" b="b"/>
              <a:pathLst>
                <a:path w="3194" h="1407" extrusionOk="0">
                  <a:moveTo>
                    <a:pt x="1616" y="30"/>
                  </a:moveTo>
                  <a:cubicBezTo>
                    <a:pt x="2101" y="168"/>
                    <a:pt x="2586" y="300"/>
                    <a:pt x="3071" y="437"/>
                  </a:cubicBezTo>
                  <a:cubicBezTo>
                    <a:pt x="3179" y="466"/>
                    <a:pt x="3193" y="540"/>
                    <a:pt x="3105" y="594"/>
                  </a:cubicBezTo>
                  <a:cubicBezTo>
                    <a:pt x="2718" y="838"/>
                    <a:pt x="2331" y="1083"/>
                    <a:pt x="1940" y="1328"/>
                  </a:cubicBezTo>
                  <a:cubicBezTo>
                    <a:pt x="1852" y="1387"/>
                    <a:pt x="1690" y="1407"/>
                    <a:pt x="1582" y="1377"/>
                  </a:cubicBezTo>
                  <a:cubicBezTo>
                    <a:pt x="1097" y="1240"/>
                    <a:pt x="612" y="1108"/>
                    <a:pt x="128" y="971"/>
                  </a:cubicBezTo>
                  <a:cubicBezTo>
                    <a:pt x="15" y="941"/>
                    <a:pt x="0" y="868"/>
                    <a:pt x="88" y="814"/>
                  </a:cubicBezTo>
                  <a:cubicBezTo>
                    <a:pt x="475" y="569"/>
                    <a:pt x="867" y="324"/>
                    <a:pt x="1254" y="79"/>
                  </a:cubicBezTo>
                  <a:cubicBezTo>
                    <a:pt x="1342" y="21"/>
                    <a:pt x="1504" y="1"/>
                    <a:pt x="1616" y="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4188572" y="3691181"/>
              <a:ext cx="577819" cy="254139"/>
            </a:xfrm>
            <a:custGeom>
              <a:avLst/>
              <a:gdLst/>
              <a:ahLst/>
              <a:cxnLst/>
              <a:rect l="l" t="t" r="r" b="b"/>
              <a:pathLst>
                <a:path w="3199" h="1407" extrusionOk="0">
                  <a:moveTo>
                    <a:pt x="1617" y="30"/>
                  </a:moveTo>
                  <a:cubicBezTo>
                    <a:pt x="2101" y="167"/>
                    <a:pt x="2586" y="299"/>
                    <a:pt x="3071" y="437"/>
                  </a:cubicBezTo>
                  <a:cubicBezTo>
                    <a:pt x="3179" y="466"/>
                    <a:pt x="3198" y="539"/>
                    <a:pt x="3110" y="593"/>
                  </a:cubicBezTo>
                  <a:cubicBezTo>
                    <a:pt x="2718" y="838"/>
                    <a:pt x="2332" y="1083"/>
                    <a:pt x="1945" y="1328"/>
                  </a:cubicBezTo>
                  <a:cubicBezTo>
                    <a:pt x="1857" y="1387"/>
                    <a:pt x="1695" y="1406"/>
                    <a:pt x="1582" y="1372"/>
                  </a:cubicBezTo>
                  <a:cubicBezTo>
                    <a:pt x="1097" y="1240"/>
                    <a:pt x="613" y="1103"/>
                    <a:pt x="128" y="970"/>
                  </a:cubicBezTo>
                  <a:cubicBezTo>
                    <a:pt x="20" y="941"/>
                    <a:pt x="0" y="867"/>
                    <a:pt x="89" y="814"/>
                  </a:cubicBezTo>
                  <a:cubicBezTo>
                    <a:pt x="480" y="569"/>
                    <a:pt x="867" y="324"/>
                    <a:pt x="1259" y="79"/>
                  </a:cubicBezTo>
                  <a:cubicBezTo>
                    <a:pt x="1347" y="20"/>
                    <a:pt x="1509" y="1"/>
                    <a:pt x="1617"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4676799" y="4153036"/>
              <a:ext cx="577819" cy="253056"/>
            </a:xfrm>
            <a:custGeom>
              <a:avLst/>
              <a:gdLst/>
              <a:ahLst/>
              <a:cxnLst/>
              <a:rect l="l" t="t" r="r" b="b"/>
              <a:pathLst>
                <a:path w="3199" h="1401" extrusionOk="0">
                  <a:moveTo>
                    <a:pt x="1617" y="29"/>
                  </a:moveTo>
                  <a:cubicBezTo>
                    <a:pt x="2102" y="167"/>
                    <a:pt x="2587" y="299"/>
                    <a:pt x="3071" y="436"/>
                  </a:cubicBezTo>
                  <a:cubicBezTo>
                    <a:pt x="3179" y="465"/>
                    <a:pt x="3199" y="534"/>
                    <a:pt x="3111" y="593"/>
                  </a:cubicBezTo>
                  <a:cubicBezTo>
                    <a:pt x="2724" y="838"/>
                    <a:pt x="2332" y="1082"/>
                    <a:pt x="1945" y="1327"/>
                  </a:cubicBezTo>
                  <a:cubicBezTo>
                    <a:pt x="1857" y="1381"/>
                    <a:pt x="1695" y="1401"/>
                    <a:pt x="1583" y="1371"/>
                  </a:cubicBezTo>
                  <a:cubicBezTo>
                    <a:pt x="1098" y="1239"/>
                    <a:pt x="613" y="1102"/>
                    <a:pt x="128" y="970"/>
                  </a:cubicBezTo>
                  <a:cubicBezTo>
                    <a:pt x="20" y="935"/>
                    <a:pt x="1" y="867"/>
                    <a:pt x="89" y="813"/>
                  </a:cubicBezTo>
                  <a:cubicBezTo>
                    <a:pt x="481" y="568"/>
                    <a:pt x="868" y="318"/>
                    <a:pt x="1259" y="74"/>
                  </a:cubicBezTo>
                  <a:cubicBezTo>
                    <a:pt x="1348" y="20"/>
                    <a:pt x="1509" y="0"/>
                    <a:pt x="1617" y="2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4253958" y="4035269"/>
              <a:ext cx="576916" cy="253236"/>
            </a:xfrm>
            <a:custGeom>
              <a:avLst/>
              <a:gdLst/>
              <a:ahLst/>
              <a:cxnLst/>
              <a:rect l="l" t="t" r="r" b="b"/>
              <a:pathLst>
                <a:path w="3194" h="1402" extrusionOk="0">
                  <a:moveTo>
                    <a:pt x="1617" y="30"/>
                  </a:moveTo>
                  <a:cubicBezTo>
                    <a:pt x="2097" y="162"/>
                    <a:pt x="2582" y="299"/>
                    <a:pt x="3067" y="432"/>
                  </a:cubicBezTo>
                  <a:cubicBezTo>
                    <a:pt x="3179" y="466"/>
                    <a:pt x="3194" y="535"/>
                    <a:pt x="3106" y="593"/>
                  </a:cubicBezTo>
                  <a:cubicBezTo>
                    <a:pt x="2719" y="838"/>
                    <a:pt x="2327" y="1083"/>
                    <a:pt x="1940" y="1328"/>
                  </a:cubicBezTo>
                  <a:cubicBezTo>
                    <a:pt x="1852" y="1382"/>
                    <a:pt x="1690" y="1401"/>
                    <a:pt x="1583" y="1372"/>
                  </a:cubicBezTo>
                  <a:cubicBezTo>
                    <a:pt x="1098" y="1240"/>
                    <a:pt x="613" y="1103"/>
                    <a:pt x="128" y="970"/>
                  </a:cubicBezTo>
                  <a:cubicBezTo>
                    <a:pt x="16" y="936"/>
                    <a:pt x="1" y="868"/>
                    <a:pt x="89" y="814"/>
                  </a:cubicBezTo>
                  <a:cubicBezTo>
                    <a:pt x="476" y="569"/>
                    <a:pt x="868" y="319"/>
                    <a:pt x="1255" y="74"/>
                  </a:cubicBezTo>
                  <a:cubicBezTo>
                    <a:pt x="1343" y="20"/>
                    <a:pt x="1504" y="1"/>
                    <a:pt x="1617" y="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3830214" y="3917683"/>
              <a:ext cx="577819" cy="253236"/>
            </a:xfrm>
            <a:custGeom>
              <a:avLst/>
              <a:gdLst/>
              <a:ahLst/>
              <a:cxnLst/>
              <a:rect l="l" t="t" r="r" b="b"/>
              <a:pathLst>
                <a:path w="3199" h="1402" extrusionOk="0">
                  <a:moveTo>
                    <a:pt x="1617" y="30"/>
                  </a:moveTo>
                  <a:cubicBezTo>
                    <a:pt x="2102" y="162"/>
                    <a:pt x="2587" y="299"/>
                    <a:pt x="3072" y="431"/>
                  </a:cubicBezTo>
                  <a:cubicBezTo>
                    <a:pt x="3179" y="466"/>
                    <a:pt x="3199" y="534"/>
                    <a:pt x="3111" y="588"/>
                  </a:cubicBezTo>
                  <a:cubicBezTo>
                    <a:pt x="2719" y="838"/>
                    <a:pt x="2332" y="1083"/>
                    <a:pt x="1945" y="1328"/>
                  </a:cubicBezTo>
                  <a:cubicBezTo>
                    <a:pt x="1857" y="1381"/>
                    <a:pt x="1691" y="1401"/>
                    <a:pt x="1583" y="1372"/>
                  </a:cubicBezTo>
                  <a:cubicBezTo>
                    <a:pt x="1098" y="1239"/>
                    <a:pt x="613" y="1102"/>
                    <a:pt x="128" y="965"/>
                  </a:cubicBezTo>
                  <a:cubicBezTo>
                    <a:pt x="21" y="936"/>
                    <a:pt x="1" y="867"/>
                    <a:pt x="89" y="808"/>
                  </a:cubicBezTo>
                  <a:cubicBezTo>
                    <a:pt x="481" y="564"/>
                    <a:pt x="868" y="319"/>
                    <a:pt x="1260" y="74"/>
                  </a:cubicBezTo>
                  <a:cubicBezTo>
                    <a:pt x="1348" y="20"/>
                    <a:pt x="1509" y="0"/>
                    <a:pt x="1617" y="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4318621" y="4378454"/>
              <a:ext cx="577819" cy="254139"/>
            </a:xfrm>
            <a:custGeom>
              <a:avLst/>
              <a:gdLst/>
              <a:ahLst/>
              <a:cxnLst/>
              <a:rect l="l" t="t" r="r" b="b"/>
              <a:pathLst>
                <a:path w="3199" h="1407" extrusionOk="0">
                  <a:moveTo>
                    <a:pt x="1616" y="35"/>
                  </a:moveTo>
                  <a:cubicBezTo>
                    <a:pt x="2101" y="167"/>
                    <a:pt x="2586" y="305"/>
                    <a:pt x="3071" y="437"/>
                  </a:cubicBezTo>
                  <a:cubicBezTo>
                    <a:pt x="3179" y="466"/>
                    <a:pt x="3198" y="540"/>
                    <a:pt x="3110" y="594"/>
                  </a:cubicBezTo>
                  <a:cubicBezTo>
                    <a:pt x="2723" y="838"/>
                    <a:pt x="2332" y="1083"/>
                    <a:pt x="1945" y="1328"/>
                  </a:cubicBezTo>
                  <a:cubicBezTo>
                    <a:pt x="1856" y="1387"/>
                    <a:pt x="1695" y="1406"/>
                    <a:pt x="1582" y="1377"/>
                  </a:cubicBezTo>
                  <a:cubicBezTo>
                    <a:pt x="1097" y="1240"/>
                    <a:pt x="613" y="1108"/>
                    <a:pt x="128" y="971"/>
                  </a:cubicBezTo>
                  <a:cubicBezTo>
                    <a:pt x="20" y="941"/>
                    <a:pt x="0" y="873"/>
                    <a:pt x="88" y="814"/>
                  </a:cubicBezTo>
                  <a:cubicBezTo>
                    <a:pt x="480" y="569"/>
                    <a:pt x="867" y="324"/>
                    <a:pt x="1254" y="79"/>
                  </a:cubicBezTo>
                  <a:cubicBezTo>
                    <a:pt x="1342" y="25"/>
                    <a:pt x="1509" y="1"/>
                    <a:pt x="1616" y="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3895780" y="4260868"/>
              <a:ext cx="576916" cy="254139"/>
            </a:xfrm>
            <a:custGeom>
              <a:avLst/>
              <a:gdLst/>
              <a:ahLst/>
              <a:cxnLst/>
              <a:rect l="l" t="t" r="r" b="b"/>
              <a:pathLst>
                <a:path w="3194" h="1407" extrusionOk="0">
                  <a:moveTo>
                    <a:pt x="1612" y="35"/>
                  </a:moveTo>
                  <a:cubicBezTo>
                    <a:pt x="2096" y="167"/>
                    <a:pt x="2581" y="304"/>
                    <a:pt x="3066" y="436"/>
                  </a:cubicBezTo>
                  <a:cubicBezTo>
                    <a:pt x="3179" y="466"/>
                    <a:pt x="3193" y="539"/>
                    <a:pt x="3105" y="593"/>
                  </a:cubicBezTo>
                  <a:cubicBezTo>
                    <a:pt x="2718" y="838"/>
                    <a:pt x="2332" y="1083"/>
                    <a:pt x="1940" y="1328"/>
                  </a:cubicBezTo>
                  <a:cubicBezTo>
                    <a:pt x="1852" y="1387"/>
                    <a:pt x="1690" y="1406"/>
                    <a:pt x="1582" y="1377"/>
                  </a:cubicBezTo>
                  <a:cubicBezTo>
                    <a:pt x="1097" y="1240"/>
                    <a:pt x="613" y="1107"/>
                    <a:pt x="128" y="970"/>
                  </a:cubicBezTo>
                  <a:cubicBezTo>
                    <a:pt x="15" y="941"/>
                    <a:pt x="0" y="872"/>
                    <a:pt x="89" y="814"/>
                  </a:cubicBezTo>
                  <a:cubicBezTo>
                    <a:pt x="475" y="569"/>
                    <a:pt x="867" y="324"/>
                    <a:pt x="1254" y="79"/>
                  </a:cubicBezTo>
                  <a:cubicBezTo>
                    <a:pt x="1342" y="20"/>
                    <a:pt x="1504" y="1"/>
                    <a:pt x="1612" y="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3472036" y="4143282"/>
              <a:ext cx="577819" cy="253959"/>
            </a:xfrm>
            <a:custGeom>
              <a:avLst/>
              <a:gdLst/>
              <a:ahLst/>
              <a:cxnLst/>
              <a:rect l="l" t="t" r="r" b="b"/>
              <a:pathLst>
                <a:path w="3199" h="1406" extrusionOk="0">
                  <a:moveTo>
                    <a:pt x="1617" y="30"/>
                  </a:moveTo>
                  <a:cubicBezTo>
                    <a:pt x="2102" y="167"/>
                    <a:pt x="2586" y="299"/>
                    <a:pt x="3071" y="436"/>
                  </a:cubicBezTo>
                  <a:cubicBezTo>
                    <a:pt x="3179" y="465"/>
                    <a:pt x="3199" y="539"/>
                    <a:pt x="3110" y="593"/>
                  </a:cubicBezTo>
                  <a:cubicBezTo>
                    <a:pt x="2719" y="838"/>
                    <a:pt x="2332" y="1083"/>
                    <a:pt x="1940" y="1327"/>
                  </a:cubicBezTo>
                  <a:cubicBezTo>
                    <a:pt x="1852" y="1386"/>
                    <a:pt x="1690" y="1406"/>
                    <a:pt x="1582" y="1376"/>
                  </a:cubicBezTo>
                  <a:cubicBezTo>
                    <a:pt x="1098" y="1239"/>
                    <a:pt x="613" y="1107"/>
                    <a:pt x="128" y="970"/>
                  </a:cubicBezTo>
                  <a:cubicBezTo>
                    <a:pt x="20" y="941"/>
                    <a:pt x="1" y="872"/>
                    <a:pt x="89" y="813"/>
                  </a:cubicBezTo>
                  <a:cubicBezTo>
                    <a:pt x="480" y="568"/>
                    <a:pt x="867" y="323"/>
                    <a:pt x="1259" y="79"/>
                  </a:cubicBezTo>
                  <a:cubicBezTo>
                    <a:pt x="1342" y="20"/>
                    <a:pt x="1504" y="0"/>
                    <a:pt x="1617" y="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3960263" y="4604957"/>
              <a:ext cx="577819" cy="253236"/>
            </a:xfrm>
            <a:custGeom>
              <a:avLst/>
              <a:gdLst/>
              <a:ahLst/>
              <a:cxnLst/>
              <a:rect l="l" t="t" r="r" b="b"/>
              <a:pathLst>
                <a:path w="3199" h="1402" extrusionOk="0">
                  <a:moveTo>
                    <a:pt x="1617" y="30"/>
                  </a:moveTo>
                  <a:cubicBezTo>
                    <a:pt x="2102" y="167"/>
                    <a:pt x="2587" y="299"/>
                    <a:pt x="3072" y="437"/>
                  </a:cubicBezTo>
                  <a:cubicBezTo>
                    <a:pt x="3179" y="466"/>
                    <a:pt x="3199" y="534"/>
                    <a:pt x="3111" y="593"/>
                  </a:cubicBezTo>
                  <a:cubicBezTo>
                    <a:pt x="2724" y="838"/>
                    <a:pt x="2332" y="1083"/>
                    <a:pt x="1945" y="1328"/>
                  </a:cubicBezTo>
                  <a:cubicBezTo>
                    <a:pt x="1857" y="1382"/>
                    <a:pt x="1695" y="1401"/>
                    <a:pt x="1583" y="1372"/>
                  </a:cubicBezTo>
                  <a:cubicBezTo>
                    <a:pt x="1098" y="1240"/>
                    <a:pt x="613" y="1103"/>
                    <a:pt x="128" y="970"/>
                  </a:cubicBezTo>
                  <a:cubicBezTo>
                    <a:pt x="20" y="936"/>
                    <a:pt x="1" y="868"/>
                    <a:pt x="89" y="814"/>
                  </a:cubicBezTo>
                  <a:cubicBezTo>
                    <a:pt x="481" y="569"/>
                    <a:pt x="868" y="324"/>
                    <a:pt x="1255" y="74"/>
                  </a:cubicBezTo>
                  <a:cubicBezTo>
                    <a:pt x="1343" y="20"/>
                    <a:pt x="1509" y="1"/>
                    <a:pt x="1617" y="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3537422" y="4487370"/>
              <a:ext cx="577097" cy="253056"/>
            </a:xfrm>
            <a:custGeom>
              <a:avLst/>
              <a:gdLst/>
              <a:ahLst/>
              <a:cxnLst/>
              <a:rect l="l" t="t" r="r" b="b"/>
              <a:pathLst>
                <a:path w="3195" h="1401" extrusionOk="0">
                  <a:moveTo>
                    <a:pt x="1612" y="30"/>
                  </a:moveTo>
                  <a:cubicBezTo>
                    <a:pt x="2097" y="167"/>
                    <a:pt x="2582" y="299"/>
                    <a:pt x="3067" y="436"/>
                  </a:cubicBezTo>
                  <a:cubicBezTo>
                    <a:pt x="3179" y="466"/>
                    <a:pt x="3194" y="534"/>
                    <a:pt x="3106" y="593"/>
                  </a:cubicBezTo>
                  <a:cubicBezTo>
                    <a:pt x="2719" y="838"/>
                    <a:pt x="2327" y="1083"/>
                    <a:pt x="1940" y="1328"/>
                  </a:cubicBezTo>
                  <a:cubicBezTo>
                    <a:pt x="1852" y="1381"/>
                    <a:pt x="1691" y="1401"/>
                    <a:pt x="1583" y="1372"/>
                  </a:cubicBezTo>
                  <a:cubicBezTo>
                    <a:pt x="1098" y="1239"/>
                    <a:pt x="613" y="1102"/>
                    <a:pt x="128" y="970"/>
                  </a:cubicBezTo>
                  <a:cubicBezTo>
                    <a:pt x="16" y="936"/>
                    <a:pt x="1" y="867"/>
                    <a:pt x="89" y="813"/>
                  </a:cubicBezTo>
                  <a:cubicBezTo>
                    <a:pt x="476" y="568"/>
                    <a:pt x="863" y="319"/>
                    <a:pt x="1255" y="74"/>
                  </a:cubicBezTo>
                  <a:cubicBezTo>
                    <a:pt x="1343" y="20"/>
                    <a:pt x="1504" y="0"/>
                    <a:pt x="161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3113859" y="4369604"/>
              <a:ext cx="577819" cy="253236"/>
            </a:xfrm>
            <a:custGeom>
              <a:avLst/>
              <a:gdLst/>
              <a:ahLst/>
              <a:cxnLst/>
              <a:rect l="l" t="t" r="r" b="b"/>
              <a:pathLst>
                <a:path w="3199" h="1402" extrusionOk="0">
                  <a:moveTo>
                    <a:pt x="1616" y="30"/>
                  </a:moveTo>
                  <a:cubicBezTo>
                    <a:pt x="2101" y="167"/>
                    <a:pt x="2586" y="300"/>
                    <a:pt x="3066" y="437"/>
                  </a:cubicBezTo>
                  <a:cubicBezTo>
                    <a:pt x="3178" y="466"/>
                    <a:pt x="3198" y="535"/>
                    <a:pt x="3110" y="594"/>
                  </a:cubicBezTo>
                  <a:cubicBezTo>
                    <a:pt x="2718" y="838"/>
                    <a:pt x="2331" y="1083"/>
                    <a:pt x="1939" y="1328"/>
                  </a:cubicBezTo>
                  <a:cubicBezTo>
                    <a:pt x="1851" y="1382"/>
                    <a:pt x="1690" y="1402"/>
                    <a:pt x="1582" y="1372"/>
                  </a:cubicBezTo>
                  <a:cubicBezTo>
                    <a:pt x="1097" y="1240"/>
                    <a:pt x="612" y="1103"/>
                    <a:pt x="127" y="971"/>
                  </a:cubicBezTo>
                  <a:cubicBezTo>
                    <a:pt x="20" y="936"/>
                    <a:pt x="0" y="868"/>
                    <a:pt x="88" y="814"/>
                  </a:cubicBezTo>
                  <a:cubicBezTo>
                    <a:pt x="480" y="569"/>
                    <a:pt x="867" y="319"/>
                    <a:pt x="1254" y="74"/>
                  </a:cubicBezTo>
                  <a:cubicBezTo>
                    <a:pt x="1342" y="21"/>
                    <a:pt x="1504" y="1"/>
                    <a:pt x="1616" y="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2274318" y="3961936"/>
              <a:ext cx="3631466" cy="1372208"/>
            </a:xfrm>
            <a:custGeom>
              <a:avLst/>
              <a:gdLst/>
              <a:ahLst/>
              <a:cxnLst/>
              <a:rect l="l" t="t" r="r" b="b"/>
              <a:pathLst>
                <a:path w="20105" h="7597" extrusionOk="0">
                  <a:moveTo>
                    <a:pt x="20104" y="0"/>
                  </a:moveTo>
                  <a:lnTo>
                    <a:pt x="0" y="5353"/>
                  </a:lnTo>
                  <a:lnTo>
                    <a:pt x="8066" y="7596"/>
                  </a:lnTo>
                  <a:lnTo>
                    <a:pt x="20104" y="0"/>
                  </a:lnTo>
                  <a:close/>
                </a:path>
              </a:pathLst>
            </a:custGeom>
            <a:solidFill>
              <a:srgbClr val="999999">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txBox="1"/>
            <p:nvPr/>
          </p:nvSpPr>
          <p:spPr>
            <a:xfrm>
              <a:off x="7251298" y="1245050"/>
              <a:ext cx="1575600" cy="3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Sans Extra Condensed Medium"/>
                  <a:ea typeface="Fira Sans Extra Condensed Medium"/>
                  <a:cs typeface="Fira Sans Extra Condensed Medium"/>
                  <a:sym typeface="Fira Sans Extra Condensed Medium"/>
                </a:rPr>
                <a:t>Collaborative filtering model using kNN with means</a:t>
              </a:r>
              <a:endParaRPr sz="2000" dirty="0">
                <a:solidFill>
                  <a:schemeClr val="accent1"/>
                </a:solidFill>
                <a:latin typeface="Fira Sans Extra Condensed Medium"/>
                <a:ea typeface="Fira Sans Extra Condensed Medium"/>
                <a:cs typeface="Fira Sans Extra Condensed Medium"/>
                <a:sym typeface="Fira Sans Extra Condensed Medium"/>
              </a:endParaRPr>
            </a:p>
          </p:txBody>
        </p:sp>
        <p:cxnSp>
          <p:nvCxnSpPr>
            <p:cNvPr id="274" name="Google Shape;274;p21"/>
            <p:cNvCxnSpPr>
              <a:endCxn id="273" idx="1"/>
            </p:cNvCxnSpPr>
            <p:nvPr/>
          </p:nvCxnSpPr>
          <p:spPr>
            <a:xfrm rot="10800000" flipH="1">
              <a:off x="5027398" y="2992700"/>
              <a:ext cx="2223900" cy="674100"/>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275" name="Google Shape;275;p21"/>
            <p:cNvCxnSpPr>
              <a:endCxn id="276" idx="3"/>
            </p:cNvCxnSpPr>
            <p:nvPr/>
          </p:nvCxnSpPr>
          <p:spPr>
            <a:xfrm rot="10800000">
              <a:off x="1950200" y="2293400"/>
              <a:ext cx="2264100" cy="1340100"/>
            </a:xfrm>
            <a:prstGeom prst="bentConnector3">
              <a:avLst>
                <a:gd name="adj1" fmla="val 50000"/>
              </a:avLst>
            </a:prstGeom>
            <a:noFill/>
            <a:ln w="9525" cap="flat" cmpd="sng">
              <a:solidFill>
                <a:schemeClr val="dk2"/>
              </a:solidFill>
              <a:prstDash val="solid"/>
              <a:round/>
              <a:headEnd type="none" w="med" len="med"/>
              <a:tailEnd type="oval" w="med" len="med"/>
            </a:ln>
          </p:spPr>
        </p:cxnSp>
        <p:sp>
          <p:nvSpPr>
            <p:cNvPr id="276" name="Google Shape;276;p21"/>
            <p:cNvSpPr txBox="1"/>
            <p:nvPr/>
          </p:nvSpPr>
          <p:spPr>
            <a:xfrm>
              <a:off x="248900" y="1245050"/>
              <a:ext cx="1701300" cy="20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5"/>
                  </a:solidFill>
                  <a:latin typeface="Fira Sans Extra Condensed Medium"/>
                  <a:ea typeface="Fira Sans Extra Condensed Medium"/>
                  <a:cs typeface="Fira Sans Extra Condensed Medium"/>
                  <a:sym typeface="Fira Sans Extra Condensed Medium"/>
                </a:rPr>
                <a:t>Collaborative filtering model using SVD.</a:t>
              </a:r>
              <a:endParaRPr sz="2000">
                <a:solidFill>
                  <a:schemeClr val="accent5"/>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theme/theme1.xml><?xml version="1.0" encoding="utf-8"?>
<a:theme xmlns:a="http://schemas.openxmlformats.org/drawingml/2006/main" name="Smartphone Infographics by Slidesgo">
  <a:themeElements>
    <a:clrScheme name="Simple Light">
      <a:dk1>
        <a:srgbClr val="000000"/>
      </a:dk1>
      <a:lt1>
        <a:srgbClr val="FFFFFF"/>
      </a:lt1>
      <a:dk2>
        <a:srgbClr val="595959"/>
      </a:dk2>
      <a:lt2>
        <a:srgbClr val="E6E6E6"/>
      </a:lt2>
      <a:accent1>
        <a:srgbClr val="2E77C3"/>
      </a:accent1>
      <a:accent2>
        <a:srgbClr val="617688"/>
      </a:accent2>
      <a:accent3>
        <a:srgbClr val="D84774"/>
      </a:accent3>
      <a:accent4>
        <a:srgbClr val="FA9887"/>
      </a:accent4>
      <a:accent5>
        <a:srgbClr val="E94974"/>
      </a:accent5>
      <a:accent6>
        <a:srgbClr val="3C5F79"/>
      </a:accent6>
      <a:hlink>
        <a:srgbClr val="3C5F7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211</Words>
  <Application>Microsoft Office PowerPoint</Application>
  <PresentationFormat>عرض على الشاشة (16:9)</PresentationFormat>
  <Paragraphs>48</Paragraphs>
  <Slides>12</Slides>
  <Notes>12</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12</vt:i4>
      </vt:variant>
    </vt:vector>
  </HeadingPairs>
  <TitlesOfParts>
    <vt:vector size="18" baseType="lpstr">
      <vt:lpstr>Fira Sans Extra Condensed Medium</vt:lpstr>
      <vt:lpstr>Fira Sans Extra Condensed</vt:lpstr>
      <vt:lpstr>Arial</vt:lpstr>
      <vt:lpstr>Times New Roman</vt:lpstr>
      <vt:lpstr>Roboto</vt:lpstr>
      <vt:lpstr>Smartphone Infographics by Slidesgo</vt:lpstr>
      <vt:lpstr>Smartphone Recommendation System </vt:lpstr>
      <vt:lpstr>Smartphone Recommendation System </vt:lpstr>
      <vt:lpstr>Introduction</vt:lpstr>
      <vt:lpstr>Data </vt:lpstr>
      <vt:lpstr>Example of The Data</vt:lpstr>
      <vt:lpstr>Example of The Data</vt:lpstr>
      <vt:lpstr>                            Model</vt:lpstr>
      <vt:lpstr>Data Preprocessing</vt:lpstr>
      <vt:lpstr>Model used </vt:lpstr>
      <vt:lpstr>Model Evaluation </vt:lpstr>
      <vt:lpstr>Results </vt:lpstr>
      <vt:lpstr>Thanks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Smartphone Recommendation System</dc:title>
  <dc:creator>HC191021</dc:creator>
  <cp:lastModifiedBy>مالك الشهري</cp:lastModifiedBy>
  <cp:revision>2</cp:revision>
  <dcterms:modified xsi:type="dcterms:W3CDTF">2021-10-22T05:23:46Z</dcterms:modified>
</cp:coreProperties>
</file>