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63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am Al_sharqawe" initials="MA" lastIdx="1" clrIdx="0">
    <p:extLst>
      <p:ext uri="{19B8F6BF-5375-455C-9EA6-DF929625EA0E}">
        <p15:presenceInfo xmlns:p15="http://schemas.microsoft.com/office/powerpoint/2012/main" userId="78f366e78527a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DE0"/>
    <a:srgbClr val="E8E8E4"/>
    <a:srgbClr val="F9F9F9"/>
    <a:srgbClr val="E9ECEF"/>
    <a:srgbClr val="D9DCD6"/>
    <a:srgbClr val="ECE4DB"/>
    <a:srgbClr val="EAF4F4"/>
    <a:srgbClr val="A4C3B2"/>
    <a:srgbClr val="CCE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AA3E-9962-43FE-A379-0AC8BF2907E2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417E-29C7-41C7-B99A-FD4207D28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9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417E-29C7-41C7-B99A-FD4207D288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27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4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6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02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3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5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0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1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8AFBD4-496A-4C9A-B82A-0BD315C1049B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7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1F4CDF-AE28-E655-D680-26B39FF075BF}"/>
              </a:ext>
            </a:extLst>
          </p:cNvPr>
          <p:cNvSpPr txBox="1"/>
          <p:nvPr/>
        </p:nvSpPr>
        <p:spPr>
          <a:xfrm>
            <a:off x="329380" y="218146"/>
            <a:ext cx="11533239" cy="5791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Dental Clinics Report</a:t>
            </a: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Dental Clinics Report provides a comprehensive analysis of patient demographics, appointment details, and treatment types for a dental clinic. This report aims to offer insights into the clinic's operations, patient distribution, and financial performance. The data is derived from two main sources: client data and appointment records, which are meticulously cleaned and processed to ensure accuracy and reliability.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Outline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Overview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 Data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 ID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Unique identifier for each patient.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Full name of the patient.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Age of the patient.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Gender of the patient.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City where the patient resides.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State where the patient resides.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GB" sz="14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 email of the patient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6500-EBFC-741A-F542-3E9F18713EB3}"/>
              </a:ext>
            </a:extLst>
          </p:cNvPr>
          <p:cNvSpPr txBox="1"/>
          <p:nvPr/>
        </p:nvSpPr>
        <p:spPr>
          <a:xfrm>
            <a:off x="9822426" y="6410632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Maram Al_sharqawe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6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53CFC-D934-C956-70D8-B4D99DFC95E9}"/>
              </a:ext>
            </a:extLst>
          </p:cNvPr>
          <p:cNvSpPr txBox="1"/>
          <p:nvPr/>
        </p:nvSpPr>
        <p:spPr>
          <a:xfrm>
            <a:off x="245805" y="599768"/>
            <a:ext cx="11356259" cy="530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 ID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Unique identifier for each appointment.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 ID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Identifier linking the appointment to a patient.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 Date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Date of the appointment.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Treatment Type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Type of treatment provided.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Cost of the treatment.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 and Preparation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Removal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Identified and removed duplicate entries in both sheets.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Values Handling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Filled missing values where applicable: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Age: Filled with the average age.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City: Filled based on common city 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Components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Range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Filter by different times of the day (Morning, Afternoon, Evening, Late Night).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Cities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Filter by city (Alexandria, Cairo, </a:t>
            </a:r>
            <a:r>
              <a:rPr lang="en-GB" sz="1400" kern="1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Madinaty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Al </a:t>
            </a:r>
            <a:r>
              <a:rPr lang="en-GB" sz="1400" kern="1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Sharqia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Treatment Type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Filter by treatment type (Cleaning, Extraction, Filling, Orthodontics, Root Canal).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70C54-487B-695B-5FEC-B573CD9AADC7}"/>
              </a:ext>
            </a:extLst>
          </p:cNvPr>
          <p:cNvSpPr txBox="1"/>
          <p:nvPr/>
        </p:nvSpPr>
        <p:spPr>
          <a:xfrm>
            <a:off x="9901084" y="6440129"/>
            <a:ext cx="2143432" cy="37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Maram Al_sharqawe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60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626962-BD03-D365-AB42-56DEF9406BCF}"/>
              </a:ext>
            </a:extLst>
          </p:cNvPr>
          <p:cNvSpPr txBox="1"/>
          <p:nvPr/>
        </p:nvSpPr>
        <p:spPr>
          <a:xfrm>
            <a:off x="511277" y="580103"/>
            <a:ext cx="11021962" cy="4624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Visualizations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Donut Chart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Represents the sum of costs by treatment type.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Stacked Area Chart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Displays total patients by month.</a:t>
            </a:r>
            <a:endParaRPr lang="en-GB" sz="1400" b="1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patients.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appointments.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male and female patients.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male and female appointments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and Insights</a:t>
            </a: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Demographics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Analysis of patient age groups, gender distribution, and geographical distribution.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 Trends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Examination of appointment patterns over time and peak appointment times.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Insights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Breakdown of treatment costs by treatment type.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Utilization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Understanding the popularity of different treatment types among patients.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DA9EB-391F-D033-DD0B-36944860F1A2}"/>
              </a:ext>
            </a:extLst>
          </p:cNvPr>
          <p:cNvSpPr txBox="1"/>
          <p:nvPr/>
        </p:nvSpPr>
        <p:spPr>
          <a:xfrm>
            <a:off x="9920748" y="6420465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Maram Al_sharqawe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92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4524F-9939-7C86-5F18-1DD42BAC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5"/>
            <a:ext cx="12192000" cy="68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3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394</Words>
  <Application>Microsoft Office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Maram Al_sharqawe</dc:creator>
  <cp:lastModifiedBy>Maram Al_sharqawe</cp:lastModifiedBy>
  <cp:revision>2</cp:revision>
  <dcterms:created xsi:type="dcterms:W3CDTF">2024-05-18T13:35:10Z</dcterms:created>
  <dcterms:modified xsi:type="dcterms:W3CDTF">2024-05-19T08:29:41Z</dcterms:modified>
</cp:coreProperties>
</file>