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12192000" cy="6858000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79" d="100"/>
          <a:sy n="79" d="100"/>
        </p:scale>
        <p:origin x="744" y="-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7237606"/>
                  </p:ext>
                </p:extLst>
              </p:nvPr>
            </p:nvGraphicFramePr>
            <p:xfrm>
              <a:off x="0" y="0"/>
              <a:ext cx="12192000" cy="744166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74416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cf2d0f0b-4fbf-4039-a859-ed3c3d03b05c}">
  <we:reference id="WA200003233" version="2.0.0.3" store="en-001" storeType="OMEX"/>
  <we:alternateReferences/>
  <we:properties>
    <we:property name="Microsoft.Office.CampaignId" value="&quot;none&quot;"/>
    <we:property name="reportUrl" value="&quot;/groups/me/reports/cf4c85aa-c999-42e2-a534-b532ffa82f3b/3b6810a09625116e6986?bookmarkGuid=d54696cf-5d4f-44b1-be70-a775f56ea36f&amp;bookmarkUsage=1&amp;ctid=eaf624c8-a0c4-4195-87d2-443e5d7516cd&amp;fromEntryPoint=export&quot;"/>
    <we:property name="reportState" value="&quot;CONNECTED&quot;"/>
    <we:property name="artifactViewState" value="&quot;live&quot;"/>
    <we:property name="reportEmbeddedTime" value="&quot;2025-08-29T16:01:33.131Z&quot;"/>
    <we:property name="creatorSessionId" value="&quot;53ee2988-e4a4-4cb7-8ec2-b69e18224d32&quot;"/>
    <we:property name="creatorUserId" value="&quot;100320022E3F2C0F&quot;"/>
    <we:property name="creatorTenantId" value="&quot;eaf624c8-a0c4-4195-87d2-443e5d7516cd&quot;"/>
    <we:property name="pageDisplayName" value="&quot;Page 1&quot;"/>
    <we:property name="pageName" value="&quot;3b6810a09625116e6986&quot;"/>
    <we:property name="reportName" value="&quot;Beverage Sales&quot;"/>
    <we:property name="isVisualContainerHeaderHidden" value="false"/>
    <we:property name="isFiltersActionButtonVisible" value="false"/>
    <we:property name="initialStateBookmark" value="&quot;H4sIAAAAAAAAA+1YUW/bNhD+K4Ze+mIMpCSSUt8SJwOGzm0Qb30ZiuFInhy1jGRQdBovyH/vUXK2JTHsLstiI9gjj9Txvvs+3lG8SWzdLRys3sMlJm+T47b9cgn+y4gn46RZ2z58eDc9On/3+/uj6SmZ20Wo26ZL3t4kAfwcw8e6W4KLHsj426dxAs6dwTyOKnAdjpMF+q5twNV/4LCYpoJf4u04weuFaz1El7MAAaPbK1pOY9qb/5DRjmBCfYUzNGGwZloWnAErZSo4lyjLQtKybljQR7ZxSXTdbz9pmwB1Q9tEWymZEDaXqcoVSM6shDzaq9qF9RK9Or1eeEJHmFeLmJUjewWNQZv0EDx2Q8Q3ydF87nEOYT08vTc5ad3ycoN91i69wXOs+qkm1GFFe5xAgOSWknTmW0phbzvHK2yW2Jt/XDbrlLA4vGi/TjxSDm00fCJLVzdzt075X+h/GRAY8DH6Vn+mvEWU9EHrLfrjVQ/0pPZ3GU/HD+LdF0hCRaacccMFB6YLpYRUWZHDwRL2a1OHbjRrnX3dnG3DOdBmSqaE1blNlVRSa1EacbC0nfna4IhGowjsAST+uqjbhXWgr9CYakPFtJCMpTZPDWM76ZtQfuYt+aeMPGTw3wc+pTp+Mep712NGxnvX0PPVakfNanIBPjxU0NAaac/Pf2t+66QPunrmLJMUaJZbxTj1VwVW6FRYKUHuWQvnOI/fvG4dmD6WjUo4kFqypXW/jFr/1MGg1CzLrLUsT5lm1hpdZszsWanHlCJP9+PRsYfGHqRin/XSUi2bBt2B6nX7teVlJPtIEIN0pTZCKFPqtMh5Cljmabr3Ikv/TQ79QYr2+cqsBv9/jf0+GQxSrVhe5kyVpSyyHEtWlErvWarDa8JTylXtHNopLPZx17qLekgrnXtmOFqmS8wpqZKJ/mVia/wBr4Nur+9HH72lojAVSzOpLGdCZtLCvi/wO1vhTrY6R/8u/h7Y5BL9vH9IsnHLCGYxbFnjMN/afhp7rDfJzzXhH3x/BLeMbt+c0Be2/dq8oaDu/oA2CqD/ovtvO0Guda5SyMAUhk4ZV8j3zdyWTnAYnI2TuvupoXRSVDN0A2PT3V7iu+SLcv6omFpdciGFogOfWalLmWrx9FNvK5PlVWViEbEFJ/lY/XRvUFpeZVSWQHItGJUnpZ7qrXe4SQLtMnQLMHgGDW6QApFHhyNq7buIHMdgau3+EfG3t98Awv2kjxsXAAA=&quot;"/>
    <we:property name="bookmark" value="&quot;H4sIAAAAAAAAA+1YUW/bNhD+K4Ze+mIMpCSSUt8SJwOGzm0Qb30ZiuFInhy1jGRQdBovyH/vUXK2JTHsLstiI9gjj9Txvvs+3lG8SWzdLRys3sMlJm+T47b9cgn+y4gn46RZ2z58eDc9On/3+/uj6SmZ20Wo26ZL3t4kAfwcw8e6W4KLHsj426dxAs6dwTyOKnAdjpMF+q5twNV/4LCYpoJf4u04weuFaz1El7MAAaPbK1pOY9qb/5DRjmBCfYUzNGGwZloWnAErZSo4lyjLQtKybljQR7ZxSXTdbz9pmwB1Q9tEWymZEDaXqcoVSM6shDzaq9qF9RK9Or1eeEJHmFeLmJUjewWNQZv0EDx2Q8Q3ydF87nEOYT08vTc5ad3ycoN91i69wXOs+qkm1GFFe5xAgOSWknTmW0phbzvHK2yW2Jt/XDbrlLA4vGi/TjxSDm00fCJLVzdzt075X+h/GRAY8DH6Vn+mvEWU9EHrLfrjVQ/0pPZ3GU/HD+LdF0hCRaacccMFB6YLpYRUWZHDwRL2a1OHbjRrnX3dnG3DOdBmSqaE1blNlVRSa1EacbC0nfna4IhGowjsAST+uqjbhXWgr9CYakPFtJCMpTZPDWM76ZtQfuYt+aeMPGTw3wc+pTp+Mep712NGxnvX0PPVakfNanIBPjxU0NAaac/Pf2t+66QPunrmLJMUaJZbxTj1VwVW6FRYKUHuWQvnOI/fvG4dmD6WjUo4kFqypXW/jFr/1MGg1CzLrLUsT5lm1hpdZszsWanHlCJP9+PRsYfGHqRin/XSUi2bBt2B6nX7teVlJPtIEIN0pTZCKFPqtMh5Cljmabr3Ikv/TQ79QYr2+cqsBv9/jf0+GQxSrVhe5kyVpSyyHEtWlErvWarDa8JTylXtHNopLPZx17qLekgrnXtmOFqmS8wpqZKJ/mVia/wBr4Nur+9HH72lojAVSzOpLGdCZtLCvi/wO1vhTrY6R/8u/h7Y5BL9vH9IsnHLCGYxbFnjMN/afhp7rDfJzzXhH3x/BLeMbt+c0Be2/dq8oaDu/oA2CqD/ovtvO0Guda5SyMAUhk4ZV8j3zdyWTnAYnI2TuvupoXRSVDN0A2PT3V7iu+SLcv6omFpdciGFogOfWalLmWrx9FNvK5PlVWViEbEFJ/lY/XRvUFpeZVSWQHItGJUnpZ7qrXe4SQLtMnQLMHgGDW6QApFHhyNq7buIHMdgau3+EfG3t98Awv2kjxsXAAA=&quot;"/>
    <we:property name="datasetId" value="&quot;192dc0fe-3be5-4f47-b106-076a4dc582fc&quot;"/>
    <we:property name="embedUrl" value="&quot;/reportEmbed?reportId=cf4c85aa-c999-42e2-a534-b532ffa82f3b&amp;config=eyJjbHVzdGVyVXJsIjoiaHR0cHM6Ly9XQUJJLU5PUlRILUVVUk9QRS1KLVBSSU1BUlktcmVkaXJlY3QuYW5hbHlzaXMud2luZG93cy5uZXQiLCJlbWJlZEZlYXR1cmVzIjp7InVzYWdlTWV0cmljc1ZOZXh0Ijp0cnVlfX0%3D&amp;disableSensitivityBanner=true&amp;storytellingChangeViewModeShortcutKeys=true&quot;"/>
    <we:property name="backgroundColor" value="&quot;#D1E9FC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Maram Hamdy</cp:lastModifiedBy>
  <cp:revision>3</cp:revision>
  <dcterms:created xsi:type="dcterms:W3CDTF">2018-06-07T21:39:02Z</dcterms:created>
  <dcterms:modified xsi:type="dcterms:W3CDTF">2025-08-29T16:13:21Z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